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2151000"/>
            <a:ext cx="8520120" cy="390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2151000"/>
            <a:ext cx="8520120" cy="390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/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CD08DC4A-657C-4DDB-8894-2740999B91A5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/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04747739-0139-4A1B-A8FA-C6103EA6AE42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3200" spc="-1" strike="noStrike">
                <a:solidFill>
                  <a:srgbClr val="000000"/>
                </a:solidFill>
                <a:latin typeface="Arial"/>
                <a:ea typeface="Arial"/>
              </a:rPr>
              <a:t>A working tutorial of the scanning script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-168840" y="407304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Fig: Retreived FASTA sequences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Google Shape;110;p22" descr=""/>
          <p:cNvPicPr/>
          <p:nvPr/>
        </p:nvPicPr>
        <p:blipFill>
          <a:blip r:embed="rId1"/>
          <a:stretch/>
        </p:blipFill>
        <p:spPr>
          <a:xfrm>
            <a:off x="2074680" y="399240"/>
            <a:ext cx="6681240" cy="3755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Task 2: </a:t>
            </a:r>
            <a:r>
              <a:rPr b="1" lang="en" sz="2800" spc="-1" strike="noStrike">
                <a:solidFill>
                  <a:srgbClr val="0000ff"/>
                </a:solidFill>
                <a:latin typeface="Arial"/>
                <a:ea typeface="Arial"/>
              </a:rPr>
              <a:t>Scanning the FASTA by PWMs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Collect all the PWMs of the TFs that were differentially expressed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PWMs are matrices which depicts the preferential binding of a TF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Put together all the PWMs in the same file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Convert the PWM from previous format (JASPAR/TRANSFAC) to MEME format (done by MEME).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We use the FASTA sequences to develop a background model for PWM scanning.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The background is developed using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fasta-get-markov 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in the script.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The conversion is done by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transfac2meme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command in the script.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The scanning is done using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FIMO 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in the script.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11760" y="412524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" sz="2700" spc="-1" strike="noStrike">
                <a:solidFill>
                  <a:srgbClr val="000000"/>
                </a:solidFill>
                <a:latin typeface="Arial"/>
                <a:ea typeface="Arial"/>
              </a:rPr>
              <a:t>Fig: A snapshot of how to download from Cis-BP</a:t>
            </a: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Google Shape;122;p24" descr=""/>
          <p:cNvPicPr/>
          <p:nvPr/>
        </p:nvPicPr>
        <p:blipFill>
          <a:blip r:embed="rId1"/>
          <a:stretch/>
        </p:blipFill>
        <p:spPr>
          <a:xfrm>
            <a:off x="1126440" y="152280"/>
            <a:ext cx="7355880" cy="3819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15440" y="412524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Fig: A PWM. It tells us the probability of binding of a TF with if a nucleotide (column name) is present at a certain position (row name) of the TFBS.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Google Shape;128;p25" descr=""/>
          <p:cNvPicPr/>
          <p:nvPr/>
        </p:nvPicPr>
        <p:blipFill>
          <a:blip r:embed="rId1"/>
          <a:stretch/>
        </p:blipFill>
        <p:spPr>
          <a:xfrm>
            <a:off x="191520" y="801720"/>
            <a:ext cx="8610120" cy="214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89520" y="369648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Fig 2: Scanning result in R. The columns are TF, sequence name (name of genes),start position,stop position,strand(+/-),score, p-value(the cut-off considered)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Google Shape;134;p26" descr=""/>
          <p:cNvPicPr/>
          <p:nvPr/>
        </p:nvPicPr>
        <p:blipFill>
          <a:blip r:embed="rId1"/>
          <a:stretch/>
        </p:blipFill>
        <p:spPr>
          <a:xfrm>
            <a:off x="1282320" y="1152360"/>
            <a:ext cx="6257520" cy="2409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Task 3: </a:t>
            </a:r>
            <a:r>
              <a:rPr b="1" lang="en" sz="2800" spc="-1" strike="noStrike">
                <a:solidFill>
                  <a:srgbClr val="0000ff"/>
                </a:solidFill>
                <a:latin typeface="Arial"/>
                <a:ea typeface="Arial"/>
              </a:rPr>
              <a:t>Homotypic clustering of TFBS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This is performed in R.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The script considers a cluster of sites if the sites in cluster are seperated by a minimum distance of 5 bp and a maximum of 80 bp.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Task 4: </a:t>
            </a:r>
            <a:r>
              <a:rPr b="1" lang="en" sz="2800" spc="-1" strike="noStrike">
                <a:solidFill>
                  <a:srgbClr val="0000ff"/>
                </a:solidFill>
                <a:latin typeface="Arial"/>
                <a:ea typeface="Arial"/>
              </a:rPr>
              <a:t>Creating a network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The network is created using Igraph in R.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We check the scale-free nature of the above mentioned network.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The Ɣ value of the degree distribution of the network should be in the range: 2&lt;Ɣ &lt;3, in order to be called scale-free.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The gamma value is checked using the package poweRLaw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Task 5: </a:t>
            </a:r>
            <a:r>
              <a:rPr b="1" lang="en" sz="2800" spc="-1" strike="noStrike">
                <a:solidFill>
                  <a:srgbClr val="0000ff"/>
                </a:solidFill>
                <a:latin typeface="Arial"/>
                <a:ea typeface="Arial"/>
              </a:rPr>
              <a:t>Finding hub genes</a:t>
            </a:r>
            <a:r>
              <a:rPr b="1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We will find out the degree of each nodes.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Arrange the genes in decreasing order of the degrees.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From the top we start deleting the genes from the network and check the resultant Ɣ of the network. If the value is in the range, 2&lt;Ɣ&lt;3 we keep deleting further.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Once the value is out of range, we stop deleting.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When Ɣ is out of range, the network isn’t scale-free and hence the hub genes loses its importance.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11760" y="416412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Fig 3: Hub genes from a network of 6000 genes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Google Shape;158;p30" descr=""/>
          <p:cNvPicPr/>
          <p:nvPr/>
        </p:nvPicPr>
        <p:blipFill>
          <a:blip r:embed="rId1"/>
          <a:stretch/>
        </p:blipFill>
        <p:spPr>
          <a:xfrm>
            <a:off x="2905920" y="308160"/>
            <a:ext cx="2990520" cy="3570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Arial"/>
                <a:ea typeface="Arial"/>
              </a:rPr>
              <a:t>Best of Luck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Abbreviations used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TF: Transcription Factor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TFBS: Transcription Factor Binding Sites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HCT: Homotypic Clusters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PWM: Position Weighted Matrices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Jobs performed by the script: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Retrieve sequences (upstream/coding/downstream) of the genes of an organism.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Retrieve the same sequences from multi samples/accessions/ecotypes of the organism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Scan the extracted FASTA sequences of the PWM of the TFs.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Check homotypic clustering of the transcription factor binding sites.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Create networks using Igraph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Tools used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RSAT suite (installed in HPC)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MEME suite (installed in HPC)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Prerequisite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Download the FASTA sequences of the genome of our interest using the command “install-organism” (using RSAT)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Download all the PWMs of transcription factors of an organism from Cis-BP (manually)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Inputs: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The list of DEGs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To be edited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The path to different files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Google Shape;92;p19" descr=""/>
          <p:cNvPicPr/>
          <p:nvPr/>
        </p:nvPicPr>
        <p:blipFill>
          <a:blip r:embed="rId1"/>
          <a:stretch/>
        </p:blipFill>
        <p:spPr>
          <a:xfrm>
            <a:off x="311760" y="1712880"/>
            <a:ext cx="8520120" cy="3278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Task 1: </a:t>
            </a:r>
            <a:r>
              <a:rPr b="1" lang="en" sz="2800" spc="-1" strike="noStrike">
                <a:solidFill>
                  <a:srgbClr val="0000ff"/>
                </a:solidFill>
                <a:latin typeface="Arial"/>
                <a:ea typeface="Arial"/>
              </a:rPr>
              <a:t>Retrieve the list of DEGs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The list of DEGs (for example):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AT1G01060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AT1G01070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AT1G01080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AT1G01120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AT1G01120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AT1G01140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AT1G01250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AT1G12610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Retrieving sequence: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retrieve-seq  -org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organism_name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 -feattype gene -type upstream -format fasta -label name -from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-1000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-to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-1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-i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/path/to/genelist 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-o 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/name/of/resultant/fasta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(The bolds 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are to be edited)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LibreOffice/6.4.4.2$Linux_X86_64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cp:revision>0</cp:revision>
  <dc:subject/>
  <dc:title/>
</cp:coreProperties>
</file>