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1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4E162-CBEC-4925-93AE-447FF31D8791}" type="datetimeFigureOut">
              <a:rPr lang="en-US" smtClean="0"/>
              <a:t>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5ACD-C332-45FE-9638-F6D9F08F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1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1CDFDCC-1F45-4E80-8B17-15DA0BDDC0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3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0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259739"/>
            <a:ext cx="105156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029" y="390526"/>
            <a:ext cx="37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DOC-701 - </a:t>
            </a:r>
            <a:r>
              <a:rPr lang="en-US" dirty="0" err="1"/>
              <a:t>Powerpoint</a:t>
            </a:r>
            <a:r>
              <a:rPr lang="en-US" dirty="0"/>
              <a:t> Template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☐ Confidential </a:t>
            </a:r>
            <a:r>
              <a:rPr lang="de-DE" dirty="0"/>
              <a:t>© </a:t>
            </a:r>
            <a:r>
              <a:rPr lang="en-US" dirty="0" err="1"/>
              <a:t>Evolunis</a:t>
            </a:r>
            <a:r>
              <a:rPr lang="en-US" dirty="0"/>
              <a:t> GmbH (MIT license)</a:t>
            </a:r>
            <a:br>
              <a:rPr lang="en-US" dirty="0"/>
            </a:br>
            <a:r>
              <a:rPr lang="en-US" dirty="0"/>
              <a:t>Copies are not controlled.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125322" y="390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Version:</a:t>
            </a:r>
            <a:r>
              <a:rPr lang="en-US" baseline="0" dirty="0"/>
              <a:t> 002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1DF9B-8387-A5EB-DE1A-B13E4187D11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1953" y="6307992"/>
            <a:ext cx="1620000" cy="493624"/>
          </a:xfrm>
          <a:prstGeom prst="rect">
            <a:avLst/>
          </a:prstGeom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D75AD3-29D2-C692-9E66-E73B73A6CC92}"/>
              </a:ext>
            </a:extLst>
          </p:cNvPr>
          <p:cNvSpPr txBox="1">
            <a:spLocks/>
          </p:cNvSpPr>
          <p:nvPr userDrawn="1"/>
        </p:nvSpPr>
        <p:spPr>
          <a:xfrm>
            <a:off x="4220928" y="390524"/>
            <a:ext cx="37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Author: </a:t>
            </a:r>
            <a:r>
              <a:rPr lang="en-US" dirty="0" err="1"/>
              <a:t>Evolunis</a:t>
            </a:r>
            <a:r>
              <a:rPr lang="en-US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24797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4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voluni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OLUNIStemplate" id="{BFCB2D4E-61CE-4F36-B85B-84E1413D50E2}" vid="{B26D7402-840A-482E-9D10-CD3A92E61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EVOLUNIStemplate</Template>
  <TotalTime>51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Walther Schulze</dc:creator>
  <cp:lastModifiedBy>Walther Schulze</cp:lastModifiedBy>
  <cp:revision>24</cp:revision>
  <dcterms:created xsi:type="dcterms:W3CDTF">2019-10-23T21:53:36Z</dcterms:created>
  <dcterms:modified xsi:type="dcterms:W3CDTF">2023-01-08T12:26:48Z</dcterms:modified>
</cp:coreProperties>
</file>