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3" r:id="rId4"/>
    <p:sldId id="265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4E162-CBEC-4925-93AE-447FF31D8791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C5ACD-C332-45FE-9638-F6D9F08F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6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0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8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5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1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8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1CDFDCC-1F45-4E80-8B17-15DA0BDDC0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3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02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259739"/>
            <a:ext cx="105156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029" y="390526"/>
            <a:ext cx="3741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WI-701 - Qualified Electronic Signatures</a:t>
            </a: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openQMS</a:t>
            </a:r>
            <a:r>
              <a:rPr lang="en-US" dirty="0"/>
              <a:t> </a:t>
            </a:r>
            <a:r>
              <a:rPr lang="de-DE" dirty="0"/>
              <a:t>© </a:t>
            </a:r>
            <a:r>
              <a:rPr lang="en-US" dirty="0" err="1"/>
              <a:t>Evolunis</a:t>
            </a:r>
            <a:r>
              <a:rPr lang="en-US" dirty="0"/>
              <a:t> GmbH (MIT license)</a:t>
            </a:r>
            <a:br>
              <a:rPr lang="en-US" dirty="0"/>
            </a:br>
            <a:r>
              <a:rPr lang="en-US" dirty="0"/>
              <a:t>Copies are not controlled.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7125322" y="390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Version:</a:t>
            </a:r>
            <a:r>
              <a:rPr lang="en-US" baseline="0" dirty="0"/>
              <a:t> 001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AD75AD3-29D2-C692-9E66-E73B73A6CC92}"/>
              </a:ext>
            </a:extLst>
          </p:cNvPr>
          <p:cNvSpPr txBox="1">
            <a:spLocks/>
          </p:cNvSpPr>
          <p:nvPr userDrawn="1"/>
        </p:nvSpPr>
        <p:spPr>
          <a:xfrm>
            <a:off x="4220928" y="390524"/>
            <a:ext cx="3741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Author: </a:t>
            </a:r>
            <a:r>
              <a:rPr lang="en-US" dirty="0" err="1"/>
              <a:t>Evolunis</a:t>
            </a:r>
            <a:r>
              <a:rPr lang="en-US" dirty="0"/>
              <a:t> GmbH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2485A9-A829-7373-51E1-938C87D28B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23" y="6307992"/>
            <a:ext cx="1615330" cy="44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0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ign-me.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ign-me.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c.europa.eu/digital-building-blocks/DSS/webapp-demo/valid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eIDAS</a:t>
            </a:r>
            <a:r>
              <a:rPr lang="en-US" dirty="0"/>
              <a:t>-Compliant Qualified Electronic Signatures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 Instructions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9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02E7-BA08-A4BF-6826-861F8A10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AC7B0-D0BB-CDD0-B6FA-1F4E8CF4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eIDAS</a:t>
            </a:r>
            <a:r>
              <a:rPr lang="en-US" dirty="0"/>
              <a:t> Regulation: Regulation (EU) No 910/2014 on electronic identification and trust services for electronic transactions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0484C-F6F3-C319-9B73-5250D380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59CE-933D-7D93-F8C4-E949C012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5A511-1410-1D5A-E42A-9DBD5D73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your German ID with </a:t>
            </a:r>
            <a:r>
              <a:rPr lang="en-US" dirty="0" err="1"/>
              <a:t>AusweisApp</a:t>
            </a:r>
            <a:endParaRPr lang="en-US" dirty="0"/>
          </a:p>
          <a:p>
            <a:r>
              <a:rPr lang="en-US" dirty="0"/>
              <a:t>Register with </a:t>
            </a:r>
            <a:r>
              <a:rPr lang="en-US" dirty="0">
                <a:hlinkClick r:id="rId2"/>
              </a:rPr>
              <a:t>http://sign-me.de</a:t>
            </a:r>
            <a:r>
              <a:rPr lang="en-US" dirty="0"/>
              <a:t> using your 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D4D0E-892E-1013-B56F-2505389A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6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59CE-933D-7D93-F8C4-E949C012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a 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5A511-1410-1D5A-E42A-9DBD5D73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your documents as PDF/A. In Preview on MacOS, export using “Create PDF/A” and “Create Linearized PDF”</a:t>
            </a:r>
          </a:p>
          <a:p>
            <a:r>
              <a:rPr lang="en-US" dirty="0"/>
              <a:t>Save the original PDF document to facilitate validation of your signature (see next “validate a signature”)</a:t>
            </a:r>
          </a:p>
          <a:p>
            <a:r>
              <a:rPr lang="en-US" dirty="0"/>
              <a:t>Upload the PDF/A to </a:t>
            </a:r>
            <a:r>
              <a:rPr lang="en-US" dirty="0">
                <a:hlinkClick r:id="rId2"/>
              </a:rPr>
              <a:t>http://sign-me.de</a:t>
            </a:r>
            <a:r>
              <a:rPr lang="en-US" dirty="0"/>
              <a:t> “</a:t>
            </a:r>
            <a:r>
              <a:rPr lang="en-US" dirty="0" err="1"/>
              <a:t>Eigene</a:t>
            </a:r>
            <a:r>
              <a:rPr lang="en-US" dirty="0"/>
              <a:t> PDF </a:t>
            </a:r>
            <a:r>
              <a:rPr lang="en-US" dirty="0" err="1"/>
              <a:t>signieren</a:t>
            </a:r>
            <a:r>
              <a:rPr lang="en-US" dirty="0"/>
              <a:t>”, choose to sign with qualified electronic signature (QES)</a:t>
            </a:r>
          </a:p>
          <a:p>
            <a:r>
              <a:rPr lang="en-US" dirty="0"/>
              <a:t>Confirm with sign-me 2FA app</a:t>
            </a:r>
          </a:p>
          <a:p>
            <a:r>
              <a:rPr lang="en-US" dirty="0"/>
              <a:t>Download the signed PDF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D4D0E-892E-1013-B56F-2505389A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7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</a:t>
            </a:r>
            <a:r>
              <a:rPr lang="en-US" dirty="0">
                <a:hlinkClick r:id="rId2"/>
              </a:rPr>
              <a:t>DSS Demonstration WebApp</a:t>
            </a:r>
            <a:r>
              <a:rPr lang="en-US" dirty="0"/>
              <a:t> of the European Commission</a:t>
            </a:r>
          </a:p>
          <a:p>
            <a:pPr lvl="1"/>
            <a:r>
              <a:rPr lang="en-US" dirty="0"/>
              <a:t>Upload the original PDF document</a:t>
            </a:r>
            <a:br>
              <a:rPr lang="en-US" dirty="0"/>
            </a:br>
            <a:r>
              <a:rPr lang="en-US" dirty="0"/>
              <a:t>Note: This may be the signed PDF in case you try to validate the co-signature of a business partner</a:t>
            </a:r>
          </a:p>
          <a:p>
            <a:pPr lvl="1"/>
            <a:r>
              <a:rPr lang="en-US" dirty="0"/>
              <a:t>Upload the signed PDF document</a:t>
            </a:r>
          </a:p>
          <a:p>
            <a:pPr lvl="1"/>
            <a:r>
              <a:rPr lang="en-US" dirty="0"/>
              <a:t>Check: send original files as “complete documents”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a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6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voluni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VOLUNIStemplate" id="{BFCB2D4E-61CE-4F36-B85B-84E1413D50E2}" vid="{B26D7402-840A-482E-9D10-CD3A92E61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EVOLUNIStemplate</Template>
  <TotalTime>2448</TotalTime>
  <Words>184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Open Sans</vt:lpstr>
      <vt:lpstr>Office Theme</vt:lpstr>
      <vt:lpstr>eIDAS-Compliant Qualified Electronic Signatures</vt:lpstr>
      <vt:lpstr>Background</vt:lpstr>
      <vt:lpstr>Register</vt:lpstr>
      <vt:lpstr>Sign a PDF</vt:lpstr>
      <vt:lpstr>Validate a Signature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Walther Schulze</dc:creator>
  <cp:lastModifiedBy>Walther Schulze</cp:lastModifiedBy>
  <cp:revision>223</cp:revision>
  <dcterms:created xsi:type="dcterms:W3CDTF">2019-10-23T21:53:36Z</dcterms:created>
  <dcterms:modified xsi:type="dcterms:W3CDTF">2024-09-06T11:58:16Z</dcterms:modified>
</cp:coreProperties>
</file>