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1" r:id="rId2"/>
    <p:sldId id="26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20" autoAdjust="0"/>
    <p:restoredTop sz="94660"/>
  </p:normalViewPr>
  <p:slideViewPr>
    <p:cSldViewPr snapToGrid="0">
      <p:cViewPr>
        <p:scale>
          <a:sx n="94" d="100"/>
          <a:sy n="94" d="100"/>
        </p:scale>
        <p:origin x="264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4E162-CBEC-4925-93AE-447FF31D8791}" type="datetimeFigureOut">
              <a:rPr lang="en-US" smtClean="0"/>
              <a:t>4/30/22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C5ACD-C332-45FE-9638-F6D9F08F0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02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1CDFDCC-1F45-4E80-8B17-15DA0BDDC059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667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1CDFDCC-1F45-4E80-8B17-15DA0BDDC059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100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1CDFDCC-1F45-4E80-8B17-15DA0BDDC059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98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1CDFDCC-1F45-4E80-8B17-15DA0BDDC059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65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1CDFDCC-1F45-4E80-8B17-15DA0BDDC059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858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1CDFDCC-1F45-4E80-8B17-15DA0BDDC059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01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1CDFDCC-1F45-4E80-8B17-15DA0BDDC059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5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1CDFDCC-1F45-4E80-8B17-15DA0BDDC059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588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1CDFDCC-1F45-4E80-8B17-15DA0BDDC059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7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11CDFDCC-1F45-4E80-8B17-15DA0BDDC0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40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1CDFDCC-1F45-4E80-8B17-15DA0BDDC059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3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02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11CDFDCC-1F45-4E80-8B17-15DA0BDDC059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8200" y="6259739"/>
            <a:ext cx="10515600" cy="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623" y="6307992"/>
            <a:ext cx="1615330" cy="449792"/>
          </a:xfrm>
          <a:prstGeom prst="rect">
            <a:avLst/>
          </a:prstGeom>
        </p:spPr>
      </p:pic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830029" y="39052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DOC-601</a:t>
            </a:r>
            <a:r>
              <a:rPr lang="en-US" baseline="0" dirty="0"/>
              <a:t> - </a:t>
            </a:r>
            <a:r>
              <a:rPr lang="en-US" dirty="0"/>
              <a:t>Warehouse Layout</a:t>
            </a:r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Confidential </a:t>
            </a:r>
            <a:r>
              <a:rPr lang="de-DE" dirty="0"/>
              <a:t>© </a:t>
            </a:r>
            <a:r>
              <a:rPr lang="en-US" dirty="0" err="1"/>
              <a:t>Evolunis</a:t>
            </a:r>
            <a:r>
              <a:rPr lang="en-US" dirty="0"/>
              <a:t> GmbH</a:t>
            </a:r>
            <a:br>
              <a:rPr lang="en-US" dirty="0"/>
            </a:br>
            <a:r>
              <a:rPr lang="en-US" dirty="0"/>
              <a:t>Copies are not controlled.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7125322" y="3905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Version:</a:t>
            </a:r>
            <a:r>
              <a:rPr lang="en-US" baseline="0" dirty="0"/>
              <a:t> 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707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463706" y="1690689"/>
            <a:ext cx="1463040" cy="275900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Working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Area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Warehouse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1CDFDCC-1F45-4E80-8B17-15DA0BDDC059}" type="slidenum">
              <a:rPr lang="en-US" smtClean="0"/>
              <a:pPr algn="l"/>
              <a:t>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82541" y="1690689"/>
            <a:ext cx="3749040" cy="3566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" name="Rectangle 5"/>
          <p:cNvSpPr/>
          <p:nvPr/>
        </p:nvSpPr>
        <p:spPr>
          <a:xfrm>
            <a:off x="5460357" y="1690688"/>
            <a:ext cx="1463040" cy="73152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8" name="Rectangle 7"/>
          <p:cNvSpPr/>
          <p:nvPr/>
        </p:nvSpPr>
        <p:spPr>
          <a:xfrm rot="16200000">
            <a:off x="7058042" y="3569340"/>
            <a:ext cx="1609344" cy="13716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heating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rot="16200000">
            <a:off x="3885217" y="3227496"/>
            <a:ext cx="1143000" cy="54864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Cabinet 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82539" y="1690305"/>
            <a:ext cx="1277818" cy="12371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Stock</a:t>
            </a:r>
          </a:p>
        </p:txBody>
      </p:sp>
      <p:sp>
        <p:nvSpPr>
          <p:cNvPr id="14" name="Rectangle 13"/>
          <p:cNvSpPr/>
          <p:nvPr/>
        </p:nvSpPr>
        <p:spPr>
          <a:xfrm rot="10800000">
            <a:off x="5117960" y="4711023"/>
            <a:ext cx="382067" cy="54794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Cleaning Materials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923397" y="1690688"/>
            <a:ext cx="1008184" cy="11496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Equipment</a:t>
            </a:r>
          </a:p>
        </p:txBody>
      </p:sp>
      <p:sp>
        <p:nvSpPr>
          <p:cNvPr id="20" name="Footer Placeholder 4"/>
          <p:cNvSpPr txBox="1">
            <a:spLocks/>
          </p:cNvSpPr>
          <p:nvPr/>
        </p:nvSpPr>
        <p:spPr>
          <a:xfrm>
            <a:off x="9013971" y="4925396"/>
            <a:ext cx="2339829" cy="497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/>
              <a:t>Dimensions [m] +/- 0.1:</a:t>
            </a:r>
          </a:p>
          <a:p>
            <a:pPr algn="l"/>
            <a:r>
              <a:rPr lang="en-US" sz="1000" dirty="0"/>
              <a:t>Table: 1.60x0.80</a:t>
            </a:r>
          </a:p>
          <a:p>
            <a:pPr algn="l"/>
            <a:r>
              <a:rPr lang="en-US" sz="1000" dirty="0"/>
              <a:t>Cabinet 1: 0.6x1.25</a:t>
            </a:r>
            <a:br>
              <a:rPr lang="en-US" sz="1000" dirty="0"/>
            </a:br>
            <a:r>
              <a:rPr lang="en-US" sz="1000" dirty="0"/>
              <a:t>Cabinet 2: 0.6x2.05</a:t>
            </a:r>
          </a:p>
          <a:p>
            <a:pPr algn="l"/>
            <a:r>
              <a:rPr lang="en-US" sz="1000" dirty="0"/>
              <a:t>Dedicated space: 4.10x3.90</a:t>
            </a:r>
          </a:p>
          <a:p>
            <a:pPr algn="l"/>
            <a:r>
              <a:rPr lang="en-US" sz="1000" dirty="0"/>
              <a:t>Door 1</a:t>
            </a:r>
          </a:p>
          <a:p>
            <a:pPr algn="l"/>
            <a:r>
              <a:rPr lang="en-US" sz="1000" dirty="0"/>
              <a:t>Heating 1.76x0.15</a:t>
            </a:r>
          </a:p>
        </p:txBody>
      </p:sp>
      <p:sp>
        <p:nvSpPr>
          <p:cNvPr id="22" name="Pie 21"/>
          <p:cNvSpPr/>
          <p:nvPr/>
        </p:nvSpPr>
        <p:spPr>
          <a:xfrm rot="5400000">
            <a:off x="3268140" y="4342065"/>
            <a:ext cx="1828800" cy="1828800"/>
          </a:xfrm>
          <a:prstGeom prst="pie">
            <a:avLst>
              <a:gd name="adj1" fmla="val 10811952"/>
              <a:gd name="adj2" fmla="val 16200000"/>
            </a:avLst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4182539" y="4374938"/>
            <a:ext cx="192175" cy="881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500023" y="4712683"/>
            <a:ext cx="1874520" cy="54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 rot="10800000">
            <a:off x="5491727" y="4703833"/>
            <a:ext cx="466344" cy="54864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t" anchorCtr="0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Tools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912984" y="4712683"/>
            <a:ext cx="466344" cy="54864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957833" y="4711023"/>
            <a:ext cx="471777" cy="54864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434395" y="4711023"/>
            <a:ext cx="477149" cy="54864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 rot="10800000">
            <a:off x="7383085" y="4711023"/>
            <a:ext cx="548640" cy="54864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Quarantine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155377" y="2840346"/>
            <a:ext cx="640080" cy="80467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Goods Received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155377" y="3645018"/>
            <a:ext cx="640080" cy="80467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Released</a:t>
            </a:r>
          </a:p>
        </p:txBody>
      </p:sp>
      <p:sp>
        <p:nvSpPr>
          <p:cNvPr id="53" name="Rectangle 52"/>
          <p:cNvSpPr/>
          <p:nvPr/>
        </p:nvSpPr>
        <p:spPr>
          <a:xfrm rot="10800000">
            <a:off x="5495150" y="5101863"/>
            <a:ext cx="1883664" cy="2154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Packaging Materials</a:t>
            </a:r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7625193" y="5072010"/>
            <a:ext cx="22702" cy="364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5289113" y="5089300"/>
            <a:ext cx="29518" cy="334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57785F73-605E-AC8E-DCCD-A281F46A18CC}"/>
              </a:ext>
            </a:extLst>
          </p:cNvPr>
          <p:cNvGrpSpPr/>
          <p:nvPr/>
        </p:nvGrpSpPr>
        <p:grpSpPr>
          <a:xfrm rot="10800000">
            <a:off x="5508046" y="1572202"/>
            <a:ext cx="216852" cy="462835"/>
            <a:chOff x="9905358" y="2322453"/>
            <a:chExt cx="216852" cy="46283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E26B738-1CFC-BB7A-DE87-1515449C6201}"/>
                </a:ext>
              </a:extLst>
            </p:cNvPr>
            <p:cNvSpPr/>
            <p:nvPr/>
          </p:nvSpPr>
          <p:spPr>
            <a:xfrm rot="10800000">
              <a:off x="9905358" y="2322453"/>
              <a:ext cx="216852" cy="2855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Expendable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Materials</a:t>
              </a:r>
            </a:p>
            <a:p>
              <a:pPr algn="ctr"/>
              <a:endParaRPr lang="en-US" sz="1200" dirty="0">
                <a:solidFill>
                  <a:schemeClr val="tx1"/>
                </a:solidFill>
              </a:endParaRPr>
            </a:p>
            <a:p>
              <a:pPr algn="ctr"/>
              <a:endParaRPr lang="en-US" sz="1200" dirty="0">
                <a:solidFill>
                  <a:schemeClr val="tx1"/>
                </a:solidFill>
              </a:endParaRPr>
            </a:p>
            <a:p>
              <a:pPr algn="ctr"/>
              <a:endParaRPr lang="en-US" sz="1200" dirty="0">
                <a:solidFill>
                  <a:schemeClr val="tx1"/>
                </a:solidFill>
              </a:endParaRPr>
            </a:p>
            <a:p>
              <a:pPr algn="ctr"/>
              <a:endParaRPr lang="en-US" sz="1200" dirty="0">
                <a:solidFill>
                  <a:schemeClr val="tx1"/>
                </a:solidFill>
              </a:endParaRPr>
            </a:p>
            <a:p>
              <a:pPr algn="ctr"/>
              <a:endParaRPr lang="en-US" sz="1200" dirty="0">
                <a:solidFill>
                  <a:schemeClr val="tx1"/>
                </a:solidFill>
              </a:endParaRPr>
            </a:p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4ECEDC5-2CB4-40BE-FF81-1858DAE55571}"/>
                </a:ext>
              </a:extLst>
            </p:cNvPr>
            <p:cNvCxnSpPr/>
            <p:nvPr/>
          </p:nvCxnSpPr>
          <p:spPr>
            <a:xfrm flipH="1">
              <a:off x="9988530" y="2420352"/>
              <a:ext cx="22702" cy="3649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0748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FA5EC75-AD28-F04E-7461-35FC955D91E7}"/>
              </a:ext>
            </a:extLst>
          </p:cNvPr>
          <p:cNvSpPr/>
          <p:nvPr/>
        </p:nvSpPr>
        <p:spPr>
          <a:xfrm>
            <a:off x="6758940" y="2208027"/>
            <a:ext cx="1005840" cy="2560320"/>
          </a:xfrm>
          <a:prstGeom prst="rect">
            <a:avLst/>
          </a:prstGeom>
          <a:pattFill prst="ltHorz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Auxiliary Warehouse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1CDFDCC-1F45-4E80-8B17-15DA0BDDC059}" type="slidenum">
              <a:rPr lang="en-US" smtClean="0"/>
              <a:pPr algn="l"/>
              <a:t>2</a:t>
            </a:fld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8F67E2-FEB6-77F5-FC0C-1C9C45027733}"/>
              </a:ext>
            </a:extLst>
          </p:cNvPr>
          <p:cNvSpPr/>
          <p:nvPr/>
        </p:nvSpPr>
        <p:spPr>
          <a:xfrm rot="5400000">
            <a:off x="4312920" y="2315594"/>
            <a:ext cx="3566160" cy="333756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 anchorCtr="0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447796FC-171A-064D-6307-F196BC140F79}"/>
              </a:ext>
            </a:extLst>
          </p:cNvPr>
          <p:cNvSpPr txBox="1">
            <a:spLocks/>
          </p:cNvSpPr>
          <p:nvPr/>
        </p:nvSpPr>
        <p:spPr>
          <a:xfrm>
            <a:off x="9013971" y="4925396"/>
            <a:ext cx="2339829" cy="497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/>
              <a:t>Dimensions [m] +/- 0.1:</a:t>
            </a:r>
            <a:br>
              <a:rPr lang="en-US" sz="1000" dirty="0"/>
            </a:br>
            <a:r>
              <a:rPr lang="en-US" sz="1000" dirty="0"/>
              <a:t>Basement section: 3.90 x 3.65, 0.4 x 2.65</a:t>
            </a:r>
          </a:p>
          <a:p>
            <a:pPr algn="l"/>
            <a:r>
              <a:rPr lang="en-US" sz="1000" dirty="0"/>
              <a:t>Dedicated space: 2.80 x 1.10</a:t>
            </a:r>
            <a:br>
              <a:rPr lang="en-US" sz="1000" dirty="0"/>
            </a:br>
            <a:r>
              <a:rPr lang="en-US" sz="1000" dirty="0"/>
              <a:t>Stairs: 2.80 x 1.10, 0.5 x 1.10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CC9575-9CD7-3D75-A106-94B679E00991}"/>
              </a:ext>
            </a:extLst>
          </p:cNvPr>
          <p:cNvSpPr/>
          <p:nvPr/>
        </p:nvSpPr>
        <p:spPr>
          <a:xfrm rot="5400000">
            <a:off x="6370320" y="4741359"/>
            <a:ext cx="365760" cy="242316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 anchorCtr="0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basement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01FE65A-39B1-1DCD-996C-0BF4EA1B0F55}"/>
              </a:ext>
            </a:extLst>
          </p:cNvPr>
          <p:cNvSpPr/>
          <p:nvPr/>
        </p:nvSpPr>
        <p:spPr>
          <a:xfrm rot="16200000">
            <a:off x="6025746" y="2479742"/>
            <a:ext cx="1005840" cy="457200"/>
          </a:xfrm>
          <a:prstGeom prst="rect">
            <a:avLst/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t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stairs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E22ED2A-202A-7CEB-4FDE-9451B2A02D09}"/>
              </a:ext>
            </a:extLst>
          </p:cNvPr>
          <p:cNvSpPr/>
          <p:nvPr/>
        </p:nvSpPr>
        <p:spPr>
          <a:xfrm>
            <a:off x="6758940" y="2205422"/>
            <a:ext cx="1005840" cy="2560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Prototyping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Components</a:t>
            </a:r>
          </a:p>
        </p:txBody>
      </p:sp>
      <p:sp>
        <p:nvSpPr>
          <p:cNvPr id="33" name="Pie 32">
            <a:extLst>
              <a:ext uri="{FF2B5EF4-FFF2-40B4-BE49-F238E27FC236}">
                <a16:creationId xmlns:a16="http://schemas.microsoft.com/office/drawing/2014/main" id="{6D77CFB7-C22C-406E-30B0-BBDBC2DFBAD9}"/>
              </a:ext>
            </a:extLst>
          </p:cNvPr>
          <p:cNvSpPr/>
          <p:nvPr/>
        </p:nvSpPr>
        <p:spPr>
          <a:xfrm rot="10800000">
            <a:off x="7124700" y="4440897"/>
            <a:ext cx="1280160" cy="1280160"/>
          </a:xfrm>
          <a:prstGeom prst="pie">
            <a:avLst>
              <a:gd name="adj1" fmla="val 10811952"/>
              <a:gd name="adj2" fmla="val 16200000"/>
            </a:avLst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Pie 33">
            <a:extLst>
              <a:ext uri="{FF2B5EF4-FFF2-40B4-BE49-F238E27FC236}">
                <a16:creationId xmlns:a16="http://schemas.microsoft.com/office/drawing/2014/main" id="{33815D5B-6CE4-3DC7-A426-2514D331E184}"/>
              </a:ext>
            </a:extLst>
          </p:cNvPr>
          <p:cNvSpPr/>
          <p:nvPr/>
        </p:nvSpPr>
        <p:spPr>
          <a:xfrm rot="5400000">
            <a:off x="4614820" y="1471214"/>
            <a:ext cx="1463040" cy="1463040"/>
          </a:xfrm>
          <a:prstGeom prst="pie">
            <a:avLst>
              <a:gd name="adj1" fmla="val 10811952"/>
              <a:gd name="adj2" fmla="val 16200000"/>
            </a:avLst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A653FE-20DA-4AE9-783E-2CF049B55DD2}"/>
              </a:ext>
            </a:extLst>
          </p:cNvPr>
          <p:cNvSpPr/>
          <p:nvPr/>
        </p:nvSpPr>
        <p:spPr>
          <a:xfrm rot="5400000">
            <a:off x="6384322" y="4498955"/>
            <a:ext cx="365760" cy="2369064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 anchorCtr="0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32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voluni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VOLUNIStemplate" id="{BFCB2D4E-61CE-4F36-B85B-84E1413D50E2}" vid="{B26D7402-840A-482E-9D10-CD3A92E618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EVOLUNIStemplate</Template>
  <TotalTime>3664</TotalTime>
  <Words>94</Words>
  <Application>Microsoft Macintosh PowerPoint</Application>
  <PresentationFormat>Widescreen</PresentationFormat>
  <Paragraphs>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Open Sans</vt:lpstr>
      <vt:lpstr>Office Theme</vt:lpstr>
      <vt:lpstr>Warehouse</vt:lpstr>
      <vt:lpstr>Auxiliary Warehouse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Walther Schulze</dc:creator>
  <cp:lastModifiedBy>Walther Schulze</cp:lastModifiedBy>
  <cp:revision>88</cp:revision>
  <dcterms:created xsi:type="dcterms:W3CDTF">2019-10-23T21:53:36Z</dcterms:created>
  <dcterms:modified xsi:type="dcterms:W3CDTF">2022-04-30T14:27:43Z</dcterms:modified>
</cp:coreProperties>
</file>