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League Spartan" charset="1" panose="000008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svg" Type="http://schemas.openxmlformats.org/officeDocument/2006/relationships/image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5.png" Type="http://schemas.openxmlformats.org/officeDocument/2006/relationships/image"/><Relationship Id="rId11" Target="../media/image66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67.png" Type="http://schemas.openxmlformats.org/officeDocument/2006/relationships/image"/><Relationship Id="rId2" Target="../media/image57.png" Type="http://schemas.openxmlformats.org/officeDocument/2006/relationships/image"/><Relationship Id="rId3" Target="../media/image58.svg" Type="http://schemas.openxmlformats.org/officeDocument/2006/relationships/image"/><Relationship Id="rId4" Target="../media/image59.png" Type="http://schemas.openxmlformats.org/officeDocument/2006/relationships/image"/><Relationship Id="rId5" Target="../media/image60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63.png" Type="http://schemas.openxmlformats.org/officeDocument/2006/relationships/image"/><Relationship Id="rId9" Target="../media/image6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68.png" Type="http://schemas.openxmlformats.org/officeDocument/2006/relationships/image"/><Relationship Id="rId5" Target="../media/image69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70.png" Type="http://schemas.openxmlformats.org/officeDocument/2006/relationships/image"/><Relationship Id="rId7" Target="../media/image71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2.png" Type="http://schemas.openxmlformats.org/officeDocument/2006/relationships/image"/><Relationship Id="rId3" Target="../media/image73.svg" Type="http://schemas.openxmlformats.org/officeDocument/2006/relationships/image"/><Relationship Id="rId4" Target="../media/image74.png" Type="http://schemas.openxmlformats.org/officeDocument/2006/relationships/image"/><Relationship Id="rId5" Target="../media/image75.svg" Type="http://schemas.openxmlformats.org/officeDocument/2006/relationships/image"/><Relationship Id="rId6" Target="../media/image76.png" Type="http://schemas.openxmlformats.org/officeDocument/2006/relationships/image"/><Relationship Id="rId7" Target="../media/image7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52422" y="4610106"/>
            <a:ext cx="9378352" cy="1066787"/>
          </a:xfrm>
          <a:custGeom>
            <a:avLst/>
            <a:gdLst/>
            <a:ahLst/>
            <a:cxnLst/>
            <a:rect r="r" b="b" t="t" l="l"/>
            <a:pathLst>
              <a:path h="1066787" w="9378352">
                <a:moveTo>
                  <a:pt x="0" y="0"/>
                </a:moveTo>
                <a:lnTo>
                  <a:pt x="9378352" y="0"/>
                </a:lnTo>
                <a:lnTo>
                  <a:pt x="9378352" y="1066788"/>
                </a:lnTo>
                <a:lnTo>
                  <a:pt x="0" y="1066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03078" y="-411487"/>
            <a:ext cx="8692517" cy="11238563"/>
          </a:xfrm>
          <a:custGeom>
            <a:avLst/>
            <a:gdLst/>
            <a:ahLst/>
            <a:cxnLst/>
            <a:rect r="r" b="b" t="t" l="l"/>
            <a:pathLst>
              <a:path h="11238563" w="8692517">
                <a:moveTo>
                  <a:pt x="0" y="0"/>
                </a:moveTo>
                <a:lnTo>
                  <a:pt x="8692517" y="0"/>
                </a:lnTo>
                <a:lnTo>
                  <a:pt x="8692517" y="11238563"/>
                </a:lnTo>
                <a:lnTo>
                  <a:pt x="0" y="112385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307" t="0" r="-11982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144000" y="4321224"/>
            <a:ext cx="8005323" cy="1579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645"/>
              </a:lnSpc>
            </a:pPr>
            <a:r>
              <a:rPr lang="en-US" sz="12258" spc="-612">
                <a:solidFill>
                  <a:srgbClr val="015A8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EVOLUTEC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529299" y="6119547"/>
            <a:ext cx="1234724" cy="1316082"/>
          </a:xfrm>
          <a:custGeom>
            <a:avLst/>
            <a:gdLst/>
            <a:ahLst/>
            <a:cxnLst/>
            <a:rect r="r" b="b" t="t" l="l"/>
            <a:pathLst>
              <a:path h="1316082" w="1234724">
                <a:moveTo>
                  <a:pt x="0" y="0"/>
                </a:moveTo>
                <a:lnTo>
                  <a:pt x="1234725" y="0"/>
                </a:lnTo>
                <a:lnTo>
                  <a:pt x="1234725" y="1316082"/>
                </a:lnTo>
                <a:lnTo>
                  <a:pt x="0" y="13160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71549" y="4931484"/>
            <a:ext cx="5416451" cy="5355516"/>
          </a:xfrm>
          <a:custGeom>
            <a:avLst/>
            <a:gdLst/>
            <a:ahLst/>
            <a:cxnLst/>
            <a:rect r="r" b="b" t="t" l="l"/>
            <a:pathLst>
              <a:path h="5355516" w="5416451">
                <a:moveTo>
                  <a:pt x="0" y="0"/>
                </a:moveTo>
                <a:lnTo>
                  <a:pt x="5416451" y="0"/>
                </a:lnTo>
                <a:lnTo>
                  <a:pt x="5416451" y="5355516"/>
                </a:lnTo>
                <a:lnTo>
                  <a:pt x="0" y="5355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2993" y="0"/>
            <a:ext cx="5416451" cy="5355516"/>
          </a:xfrm>
          <a:custGeom>
            <a:avLst/>
            <a:gdLst/>
            <a:ahLst/>
            <a:cxnLst/>
            <a:rect r="r" b="b" t="t" l="l"/>
            <a:pathLst>
              <a:path h="5355516" w="5416451">
                <a:moveTo>
                  <a:pt x="5416451" y="5355516"/>
                </a:moveTo>
                <a:lnTo>
                  <a:pt x="0" y="5355516"/>
                </a:lnTo>
                <a:lnTo>
                  <a:pt x="0" y="0"/>
                </a:lnTo>
                <a:lnTo>
                  <a:pt x="5416451" y="0"/>
                </a:lnTo>
                <a:lnTo>
                  <a:pt x="5416451" y="535551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19818" y="4076987"/>
            <a:ext cx="3448364" cy="3532255"/>
          </a:xfrm>
          <a:custGeom>
            <a:avLst/>
            <a:gdLst/>
            <a:ahLst/>
            <a:cxnLst/>
            <a:rect r="r" b="b" t="t" l="l"/>
            <a:pathLst>
              <a:path h="3532255" w="3448364">
                <a:moveTo>
                  <a:pt x="0" y="0"/>
                </a:moveTo>
                <a:lnTo>
                  <a:pt x="3448364" y="0"/>
                </a:lnTo>
                <a:lnTo>
                  <a:pt x="3448364" y="3532255"/>
                </a:lnTo>
                <a:lnTo>
                  <a:pt x="0" y="35322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42253" y="2395907"/>
            <a:ext cx="10803494" cy="1062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12"/>
              </a:lnSpc>
            </a:pPr>
            <a:r>
              <a:rPr lang="en-US" sz="8224" spc="-411">
                <a:solidFill>
                  <a:srgbClr val="015A8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Equipe e suas funções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272161" y="706720"/>
            <a:ext cx="987139" cy="1051546"/>
          </a:xfrm>
          <a:custGeom>
            <a:avLst/>
            <a:gdLst/>
            <a:ahLst/>
            <a:cxnLst/>
            <a:rect r="r" b="b" t="t" l="l"/>
            <a:pathLst>
              <a:path h="1051546" w="987139">
                <a:moveTo>
                  <a:pt x="0" y="0"/>
                </a:moveTo>
                <a:lnTo>
                  <a:pt x="987139" y="0"/>
                </a:lnTo>
                <a:lnTo>
                  <a:pt x="987139" y="1051546"/>
                </a:lnTo>
                <a:lnTo>
                  <a:pt x="0" y="1051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0269" y="7761642"/>
            <a:ext cx="987139" cy="1051546"/>
          </a:xfrm>
          <a:custGeom>
            <a:avLst/>
            <a:gdLst/>
            <a:ahLst/>
            <a:cxnLst/>
            <a:rect r="r" b="b" t="t" l="l"/>
            <a:pathLst>
              <a:path h="1051546" w="987139">
                <a:moveTo>
                  <a:pt x="0" y="0"/>
                </a:moveTo>
                <a:lnTo>
                  <a:pt x="987138" y="0"/>
                </a:lnTo>
                <a:lnTo>
                  <a:pt x="987138" y="1051546"/>
                </a:lnTo>
                <a:lnTo>
                  <a:pt x="0" y="1051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3607" y="-321890"/>
            <a:ext cx="5881563" cy="4896401"/>
          </a:xfrm>
          <a:custGeom>
            <a:avLst/>
            <a:gdLst/>
            <a:ahLst/>
            <a:cxnLst/>
            <a:rect r="r" b="b" t="t" l="l"/>
            <a:pathLst>
              <a:path h="4896401" w="5881563">
                <a:moveTo>
                  <a:pt x="0" y="0"/>
                </a:moveTo>
                <a:lnTo>
                  <a:pt x="5881563" y="0"/>
                </a:lnTo>
                <a:lnTo>
                  <a:pt x="5881563" y="4896401"/>
                </a:lnTo>
                <a:lnTo>
                  <a:pt x="0" y="48964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3362008" y="6002741"/>
            <a:ext cx="5881563" cy="4896401"/>
          </a:xfrm>
          <a:custGeom>
            <a:avLst/>
            <a:gdLst/>
            <a:ahLst/>
            <a:cxnLst/>
            <a:rect r="r" b="b" t="t" l="l"/>
            <a:pathLst>
              <a:path h="4896401" w="5881563">
                <a:moveTo>
                  <a:pt x="5881563" y="4896401"/>
                </a:moveTo>
                <a:lnTo>
                  <a:pt x="0" y="4896401"/>
                </a:lnTo>
                <a:lnTo>
                  <a:pt x="0" y="0"/>
                </a:lnTo>
                <a:lnTo>
                  <a:pt x="5881563" y="0"/>
                </a:lnTo>
                <a:lnTo>
                  <a:pt x="5881563" y="489640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22628" y="1499753"/>
            <a:ext cx="5042744" cy="1086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2"/>
              </a:lnSpc>
            </a:pPr>
            <a:r>
              <a:rPr lang="en-US" sz="8424" spc="-421">
                <a:solidFill>
                  <a:srgbClr val="015A8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 Projeto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724080" y="8732527"/>
            <a:ext cx="987139" cy="1051546"/>
          </a:xfrm>
          <a:custGeom>
            <a:avLst/>
            <a:gdLst/>
            <a:ahLst/>
            <a:cxnLst/>
            <a:rect r="r" b="b" t="t" l="l"/>
            <a:pathLst>
              <a:path h="1051546" w="987139">
                <a:moveTo>
                  <a:pt x="0" y="0"/>
                </a:moveTo>
                <a:lnTo>
                  <a:pt x="987139" y="0"/>
                </a:lnTo>
                <a:lnTo>
                  <a:pt x="987139" y="1051546"/>
                </a:lnTo>
                <a:lnTo>
                  <a:pt x="0" y="1051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54914" y="783480"/>
            <a:ext cx="987139" cy="1051546"/>
          </a:xfrm>
          <a:custGeom>
            <a:avLst/>
            <a:gdLst/>
            <a:ahLst/>
            <a:cxnLst/>
            <a:rect r="r" b="b" t="t" l="l"/>
            <a:pathLst>
              <a:path h="1051546" w="987139">
                <a:moveTo>
                  <a:pt x="0" y="0"/>
                </a:moveTo>
                <a:lnTo>
                  <a:pt x="987139" y="0"/>
                </a:lnTo>
                <a:lnTo>
                  <a:pt x="987139" y="1051546"/>
                </a:lnTo>
                <a:lnTo>
                  <a:pt x="0" y="1051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471702" y="3698167"/>
            <a:ext cx="11344596" cy="2890666"/>
            <a:chOff x="0" y="0"/>
            <a:chExt cx="2987877" cy="76132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87877" cy="761328"/>
            </a:xfrm>
            <a:custGeom>
              <a:avLst/>
              <a:gdLst/>
              <a:ahLst/>
              <a:cxnLst/>
              <a:rect r="r" b="b" t="t" l="l"/>
              <a:pathLst>
                <a:path h="761328" w="2987877">
                  <a:moveTo>
                    <a:pt x="22520" y="0"/>
                  </a:moveTo>
                  <a:lnTo>
                    <a:pt x="2965357" y="0"/>
                  </a:lnTo>
                  <a:cubicBezTo>
                    <a:pt x="2977794" y="0"/>
                    <a:pt x="2987877" y="10083"/>
                    <a:pt x="2987877" y="22520"/>
                  </a:cubicBezTo>
                  <a:lnTo>
                    <a:pt x="2987877" y="738807"/>
                  </a:lnTo>
                  <a:cubicBezTo>
                    <a:pt x="2987877" y="751245"/>
                    <a:pt x="2977794" y="761328"/>
                    <a:pt x="2965357" y="761328"/>
                  </a:cubicBezTo>
                  <a:lnTo>
                    <a:pt x="22520" y="761328"/>
                  </a:lnTo>
                  <a:cubicBezTo>
                    <a:pt x="10083" y="761328"/>
                    <a:pt x="0" y="751245"/>
                    <a:pt x="0" y="738807"/>
                  </a:cubicBezTo>
                  <a:lnTo>
                    <a:pt x="0" y="22520"/>
                  </a:lnTo>
                  <a:cubicBezTo>
                    <a:pt x="0" y="10083"/>
                    <a:pt x="10083" y="0"/>
                    <a:pt x="22520" y="0"/>
                  </a:cubicBezTo>
                  <a:close/>
                </a:path>
              </a:pathLst>
            </a:custGeom>
            <a:solidFill>
              <a:srgbClr val="015A8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987877" cy="799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1926153" y="4171399"/>
            <a:ext cx="2076595" cy="2040254"/>
          </a:xfrm>
          <a:custGeom>
            <a:avLst/>
            <a:gdLst/>
            <a:ahLst/>
            <a:cxnLst/>
            <a:rect r="r" b="b" t="t" l="l"/>
            <a:pathLst>
              <a:path h="2040254" w="2076595">
                <a:moveTo>
                  <a:pt x="0" y="0"/>
                </a:moveTo>
                <a:lnTo>
                  <a:pt x="2076595" y="0"/>
                </a:lnTo>
                <a:lnTo>
                  <a:pt x="2076595" y="2040255"/>
                </a:lnTo>
                <a:lnTo>
                  <a:pt x="0" y="20402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131774" y="4219426"/>
            <a:ext cx="2225123" cy="1944201"/>
          </a:xfrm>
          <a:custGeom>
            <a:avLst/>
            <a:gdLst/>
            <a:ahLst/>
            <a:cxnLst/>
            <a:rect r="r" b="b" t="t" l="l"/>
            <a:pathLst>
              <a:path h="1944201" w="2225123">
                <a:moveTo>
                  <a:pt x="0" y="0"/>
                </a:moveTo>
                <a:lnTo>
                  <a:pt x="2225123" y="0"/>
                </a:lnTo>
                <a:lnTo>
                  <a:pt x="2225123" y="1944201"/>
                </a:lnTo>
                <a:lnTo>
                  <a:pt x="0" y="19442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153393" y="4461417"/>
            <a:ext cx="2409125" cy="1364167"/>
          </a:xfrm>
          <a:custGeom>
            <a:avLst/>
            <a:gdLst/>
            <a:ahLst/>
            <a:cxnLst/>
            <a:rect r="r" b="b" t="t" l="l"/>
            <a:pathLst>
              <a:path h="1364167" w="2409125">
                <a:moveTo>
                  <a:pt x="0" y="0"/>
                </a:moveTo>
                <a:lnTo>
                  <a:pt x="2409125" y="0"/>
                </a:lnTo>
                <a:lnTo>
                  <a:pt x="2409125" y="1364166"/>
                </a:lnTo>
                <a:lnTo>
                  <a:pt x="0" y="13641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43922" y="3839614"/>
            <a:ext cx="7800156" cy="2607772"/>
            <a:chOff x="0" y="0"/>
            <a:chExt cx="2054362" cy="6868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54362" cy="686821"/>
            </a:xfrm>
            <a:custGeom>
              <a:avLst/>
              <a:gdLst/>
              <a:ahLst/>
              <a:cxnLst/>
              <a:rect r="r" b="b" t="t" l="l"/>
              <a:pathLst>
                <a:path h="686821" w="2054362">
                  <a:moveTo>
                    <a:pt x="32754" y="0"/>
                  </a:moveTo>
                  <a:lnTo>
                    <a:pt x="2021608" y="0"/>
                  </a:lnTo>
                  <a:cubicBezTo>
                    <a:pt x="2039698" y="0"/>
                    <a:pt x="2054362" y="14664"/>
                    <a:pt x="2054362" y="32754"/>
                  </a:cubicBezTo>
                  <a:lnTo>
                    <a:pt x="2054362" y="654067"/>
                  </a:lnTo>
                  <a:cubicBezTo>
                    <a:pt x="2054362" y="672156"/>
                    <a:pt x="2039698" y="686821"/>
                    <a:pt x="2021608" y="686821"/>
                  </a:cubicBezTo>
                  <a:lnTo>
                    <a:pt x="32754" y="686821"/>
                  </a:lnTo>
                  <a:cubicBezTo>
                    <a:pt x="14664" y="686821"/>
                    <a:pt x="0" y="672156"/>
                    <a:pt x="0" y="654067"/>
                  </a:cubicBezTo>
                  <a:lnTo>
                    <a:pt x="0" y="32754"/>
                  </a:lnTo>
                  <a:cubicBezTo>
                    <a:pt x="0" y="14664"/>
                    <a:pt x="14664" y="0"/>
                    <a:pt x="32754" y="0"/>
                  </a:cubicBezTo>
                  <a:close/>
                </a:path>
              </a:pathLst>
            </a:custGeom>
            <a:solidFill>
              <a:srgbClr val="015A8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54362" cy="724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053058" y="5650786"/>
            <a:ext cx="1505575" cy="1593201"/>
          </a:xfrm>
          <a:custGeom>
            <a:avLst/>
            <a:gdLst/>
            <a:ahLst/>
            <a:cxnLst/>
            <a:rect r="r" b="b" t="t" l="l"/>
            <a:pathLst>
              <a:path h="1593201" w="1505575">
                <a:moveTo>
                  <a:pt x="0" y="0"/>
                </a:moveTo>
                <a:lnTo>
                  <a:pt x="1505575" y="0"/>
                </a:lnTo>
                <a:lnTo>
                  <a:pt x="1505575" y="1593201"/>
                </a:lnTo>
                <a:lnTo>
                  <a:pt x="0" y="15932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24430" y="-1028700"/>
            <a:ext cx="5018049" cy="4114800"/>
          </a:xfrm>
          <a:custGeom>
            <a:avLst/>
            <a:gdLst/>
            <a:ahLst/>
            <a:cxnLst/>
            <a:rect r="r" b="b" t="t" l="l"/>
            <a:pathLst>
              <a:path h="4114800" w="5018049">
                <a:moveTo>
                  <a:pt x="0" y="0"/>
                </a:moveTo>
                <a:lnTo>
                  <a:pt x="5018049" y="0"/>
                </a:lnTo>
                <a:lnTo>
                  <a:pt x="50180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86954" y="4699273"/>
            <a:ext cx="5018891" cy="108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59"/>
              </a:lnSpc>
            </a:pPr>
            <a:r>
              <a:rPr lang="en-US" sz="8484" spc="-42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Objetivos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21886" y="1554473"/>
            <a:ext cx="987139" cy="1051546"/>
          </a:xfrm>
          <a:custGeom>
            <a:avLst/>
            <a:gdLst/>
            <a:ahLst/>
            <a:cxnLst/>
            <a:rect r="r" b="b" t="t" l="l"/>
            <a:pathLst>
              <a:path h="1051546" w="987139">
                <a:moveTo>
                  <a:pt x="0" y="0"/>
                </a:moveTo>
                <a:lnTo>
                  <a:pt x="987138" y="0"/>
                </a:lnTo>
                <a:lnTo>
                  <a:pt x="987138" y="1051546"/>
                </a:lnTo>
                <a:lnTo>
                  <a:pt x="0" y="1051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765731" y="8762608"/>
            <a:ext cx="987139" cy="1051546"/>
          </a:xfrm>
          <a:custGeom>
            <a:avLst/>
            <a:gdLst/>
            <a:ahLst/>
            <a:cxnLst/>
            <a:rect r="r" b="b" t="t" l="l"/>
            <a:pathLst>
              <a:path h="1051546" w="987139">
                <a:moveTo>
                  <a:pt x="0" y="0"/>
                </a:moveTo>
                <a:lnTo>
                  <a:pt x="987138" y="0"/>
                </a:lnTo>
                <a:lnTo>
                  <a:pt x="987138" y="1051546"/>
                </a:lnTo>
                <a:lnTo>
                  <a:pt x="0" y="1051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0" y="6705208"/>
            <a:ext cx="5018049" cy="4114800"/>
          </a:xfrm>
          <a:custGeom>
            <a:avLst/>
            <a:gdLst/>
            <a:ahLst/>
            <a:cxnLst/>
            <a:rect r="r" b="b" t="t" l="l"/>
            <a:pathLst>
              <a:path h="4114800" w="5018049">
                <a:moveTo>
                  <a:pt x="5018049" y="0"/>
                </a:moveTo>
                <a:lnTo>
                  <a:pt x="0" y="0"/>
                </a:lnTo>
                <a:lnTo>
                  <a:pt x="0" y="4114800"/>
                </a:lnTo>
                <a:lnTo>
                  <a:pt x="5018049" y="4114800"/>
                </a:lnTo>
                <a:lnTo>
                  <a:pt x="501804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501227" y="883462"/>
            <a:ext cx="629911" cy="671011"/>
          </a:xfrm>
          <a:custGeom>
            <a:avLst/>
            <a:gdLst/>
            <a:ahLst/>
            <a:cxnLst/>
            <a:rect r="r" b="b" t="t" l="l"/>
            <a:pathLst>
              <a:path h="671011" w="629911">
                <a:moveTo>
                  <a:pt x="0" y="0"/>
                </a:moveTo>
                <a:lnTo>
                  <a:pt x="629912" y="0"/>
                </a:lnTo>
                <a:lnTo>
                  <a:pt x="629912" y="671011"/>
                </a:lnTo>
                <a:lnTo>
                  <a:pt x="0" y="6710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73647" y="5674287"/>
            <a:ext cx="5802155" cy="4612713"/>
          </a:xfrm>
          <a:custGeom>
            <a:avLst/>
            <a:gdLst/>
            <a:ahLst/>
            <a:cxnLst/>
            <a:rect r="r" b="b" t="t" l="l"/>
            <a:pathLst>
              <a:path h="4612713" w="5802155">
                <a:moveTo>
                  <a:pt x="0" y="0"/>
                </a:moveTo>
                <a:lnTo>
                  <a:pt x="5802155" y="0"/>
                </a:lnTo>
                <a:lnTo>
                  <a:pt x="5802155" y="4612713"/>
                </a:lnTo>
                <a:lnTo>
                  <a:pt x="0" y="46127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72378" y="-633404"/>
            <a:ext cx="5802155" cy="4612713"/>
          </a:xfrm>
          <a:custGeom>
            <a:avLst/>
            <a:gdLst/>
            <a:ahLst/>
            <a:cxnLst/>
            <a:rect r="r" b="b" t="t" l="l"/>
            <a:pathLst>
              <a:path h="4612713" w="5802155">
                <a:moveTo>
                  <a:pt x="0" y="0"/>
                </a:moveTo>
                <a:lnTo>
                  <a:pt x="5802156" y="0"/>
                </a:lnTo>
                <a:lnTo>
                  <a:pt x="5802156" y="4612713"/>
                </a:lnTo>
                <a:lnTo>
                  <a:pt x="0" y="46127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11143" y="3806652"/>
            <a:ext cx="2494589" cy="2494589"/>
          </a:xfrm>
          <a:custGeom>
            <a:avLst/>
            <a:gdLst/>
            <a:ahLst/>
            <a:cxnLst/>
            <a:rect r="r" b="b" t="t" l="l"/>
            <a:pathLst>
              <a:path h="2494589" w="2494589">
                <a:moveTo>
                  <a:pt x="0" y="0"/>
                </a:moveTo>
                <a:lnTo>
                  <a:pt x="2494589" y="0"/>
                </a:lnTo>
                <a:lnTo>
                  <a:pt x="2494589" y="2494590"/>
                </a:lnTo>
                <a:lnTo>
                  <a:pt x="0" y="24945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70756" y="3985758"/>
            <a:ext cx="3129031" cy="2315483"/>
          </a:xfrm>
          <a:custGeom>
            <a:avLst/>
            <a:gdLst/>
            <a:ahLst/>
            <a:cxnLst/>
            <a:rect r="r" b="b" t="t" l="l"/>
            <a:pathLst>
              <a:path h="2315483" w="3129031">
                <a:moveTo>
                  <a:pt x="0" y="0"/>
                </a:moveTo>
                <a:lnTo>
                  <a:pt x="3129031" y="0"/>
                </a:lnTo>
                <a:lnTo>
                  <a:pt x="3129031" y="2315484"/>
                </a:lnTo>
                <a:lnTo>
                  <a:pt x="0" y="2315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70009" y="3846158"/>
            <a:ext cx="2355189" cy="2415578"/>
          </a:xfrm>
          <a:custGeom>
            <a:avLst/>
            <a:gdLst/>
            <a:ahLst/>
            <a:cxnLst/>
            <a:rect r="r" b="b" t="t" l="l"/>
            <a:pathLst>
              <a:path h="2415578" w="2355189">
                <a:moveTo>
                  <a:pt x="0" y="0"/>
                </a:moveTo>
                <a:lnTo>
                  <a:pt x="2355189" y="0"/>
                </a:lnTo>
                <a:lnTo>
                  <a:pt x="2355189" y="2415578"/>
                </a:lnTo>
                <a:lnTo>
                  <a:pt x="0" y="24155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66662" y="3985758"/>
            <a:ext cx="2236472" cy="2236472"/>
          </a:xfrm>
          <a:custGeom>
            <a:avLst/>
            <a:gdLst/>
            <a:ahLst/>
            <a:cxnLst/>
            <a:rect r="r" b="b" t="t" l="l"/>
            <a:pathLst>
              <a:path h="2236472" w="2236472">
                <a:moveTo>
                  <a:pt x="0" y="0"/>
                </a:moveTo>
                <a:lnTo>
                  <a:pt x="2236472" y="0"/>
                </a:lnTo>
                <a:lnTo>
                  <a:pt x="2236472" y="2236473"/>
                </a:lnTo>
                <a:lnTo>
                  <a:pt x="0" y="22364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876480" y="8884927"/>
            <a:ext cx="987139" cy="1051546"/>
          </a:xfrm>
          <a:custGeom>
            <a:avLst/>
            <a:gdLst/>
            <a:ahLst/>
            <a:cxnLst/>
            <a:rect r="r" b="b" t="t" l="l"/>
            <a:pathLst>
              <a:path h="1051546" w="987139">
                <a:moveTo>
                  <a:pt x="0" y="0"/>
                </a:moveTo>
                <a:lnTo>
                  <a:pt x="987139" y="0"/>
                </a:lnTo>
                <a:lnTo>
                  <a:pt x="987139" y="1051546"/>
                </a:lnTo>
                <a:lnTo>
                  <a:pt x="0" y="10515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931628" y="621407"/>
            <a:ext cx="987139" cy="1051546"/>
          </a:xfrm>
          <a:custGeom>
            <a:avLst/>
            <a:gdLst/>
            <a:ahLst/>
            <a:cxnLst/>
            <a:rect r="r" b="b" t="t" l="l"/>
            <a:pathLst>
              <a:path h="1051546" w="987139">
                <a:moveTo>
                  <a:pt x="0" y="0"/>
                </a:moveTo>
                <a:lnTo>
                  <a:pt x="987139" y="0"/>
                </a:lnTo>
                <a:lnTo>
                  <a:pt x="987139" y="1051545"/>
                </a:lnTo>
                <a:lnTo>
                  <a:pt x="0" y="10515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214790" y="7207096"/>
            <a:ext cx="5858420" cy="2051204"/>
          </a:xfrm>
          <a:custGeom>
            <a:avLst/>
            <a:gdLst/>
            <a:ahLst/>
            <a:cxnLst/>
            <a:rect r="r" b="b" t="t" l="l"/>
            <a:pathLst>
              <a:path h="2051204" w="5858420">
                <a:moveTo>
                  <a:pt x="0" y="0"/>
                </a:moveTo>
                <a:lnTo>
                  <a:pt x="5858420" y="0"/>
                </a:lnTo>
                <a:lnTo>
                  <a:pt x="5858420" y="2051204"/>
                </a:lnTo>
                <a:lnTo>
                  <a:pt x="0" y="205120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683002" y="1231859"/>
            <a:ext cx="6921996" cy="1091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4"/>
              </a:lnSpc>
            </a:pPr>
            <a:r>
              <a:rPr lang="en-US" sz="8584" spc="-429">
                <a:solidFill>
                  <a:srgbClr val="015A8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Ferramentas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82044" y="0"/>
            <a:ext cx="4554513" cy="5025669"/>
          </a:xfrm>
          <a:custGeom>
            <a:avLst/>
            <a:gdLst/>
            <a:ahLst/>
            <a:cxnLst/>
            <a:rect r="r" b="b" t="t" l="l"/>
            <a:pathLst>
              <a:path h="5025669" w="4554513">
                <a:moveTo>
                  <a:pt x="0" y="0"/>
                </a:moveTo>
                <a:lnTo>
                  <a:pt x="4554512" y="0"/>
                </a:lnTo>
                <a:lnTo>
                  <a:pt x="4554512" y="5025669"/>
                </a:lnTo>
                <a:lnTo>
                  <a:pt x="0" y="5025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193265" y="5501667"/>
            <a:ext cx="4554513" cy="5025669"/>
          </a:xfrm>
          <a:custGeom>
            <a:avLst/>
            <a:gdLst/>
            <a:ahLst/>
            <a:cxnLst/>
            <a:rect r="r" b="b" t="t" l="l"/>
            <a:pathLst>
              <a:path h="5025669" w="4554513">
                <a:moveTo>
                  <a:pt x="4554513" y="5025670"/>
                </a:moveTo>
                <a:lnTo>
                  <a:pt x="0" y="5025670"/>
                </a:lnTo>
                <a:lnTo>
                  <a:pt x="0" y="0"/>
                </a:lnTo>
                <a:lnTo>
                  <a:pt x="4554513" y="0"/>
                </a:lnTo>
                <a:lnTo>
                  <a:pt x="4554513" y="50256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973887" y="3839614"/>
            <a:ext cx="8340226" cy="2607772"/>
            <a:chOff x="0" y="0"/>
            <a:chExt cx="2196603" cy="68682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96603" cy="686821"/>
            </a:xfrm>
            <a:custGeom>
              <a:avLst/>
              <a:gdLst/>
              <a:ahLst/>
              <a:cxnLst/>
              <a:rect r="r" b="b" t="t" l="l"/>
              <a:pathLst>
                <a:path h="686821" w="2196603">
                  <a:moveTo>
                    <a:pt x="30633" y="0"/>
                  </a:moveTo>
                  <a:lnTo>
                    <a:pt x="2165970" y="0"/>
                  </a:lnTo>
                  <a:cubicBezTo>
                    <a:pt x="2182888" y="0"/>
                    <a:pt x="2196603" y="13715"/>
                    <a:pt x="2196603" y="30633"/>
                  </a:cubicBezTo>
                  <a:lnTo>
                    <a:pt x="2196603" y="656188"/>
                  </a:lnTo>
                  <a:cubicBezTo>
                    <a:pt x="2196603" y="673106"/>
                    <a:pt x="2182888" y="686821"/>
                    <a:pt x="2165970" y="686821"/>
                  </a:cubicBezTo>
                  <a:lnTo>
                    <a:pt x="30633" y="686821"/>
                  </a:lnTo>
                  <a:cubicBezTo>
                    <a:pt x="13715" y="686821"/>
                    <a:pt x="0" y="673106"/>
                    <a:pt x="0" y="656188"/>
                  </a:cubicBezTo>
                  <a:lnTo>
                    <a:pt x="0" y="30633"/>
                  </a:lnTo>
                  <a:cubicBezTo>
                    <a:pt x="0" y="13715"/>
                    <a:pt x="13715" y="0"/>
                    <a:pt x="30633" y="0"/>
                  </a:cubicBezTo>
                  <a:close/>
                </a:path>
              </a:pathLst>
            </a:custGeom>
            <a:solidFill>
              <a:srgbClr val="015A8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196603" cy="724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372213" y="5996609"/>
            <a:ext cx="1941899" cy="1847232"/>
          </a:xfrm>
          <a:custGeom>
            <a:avLst/>
            <a:gdLst/>
            <a:ahLst/>
            <a:cxnLst/>
            <a:rect r="r" b="b" t="t" l="l"/>
            <a:pathLst>
              <a:path h="1847232" w="1941899">
                <a:moveTo>
                  <a:pt x="0" y="0"/>
                </a:moveTo>
                <a:lnTo>
                  <a:pt x="1941900" y="0"/>
                </a:lnTo>
                <a:lnTo>
                  <a:pt x="1941900" y="1847232"/>
                </a:lnTo>
                <a:lnTo>
                  <a:pt x="0" y="1847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592990" y="4188035"/>
            <a:ext cx="7102019" cy="2120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4"/>
              </a:lnSpc>
            </a:pPr>
            <a:r>
              <a:rPr lang="en-US" sz="8584" spc="-42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Skills (Habilidades)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765731" y="9017879"/>
            <a:ext cx="987139" cy="1051546"/>
          </a:xfrm>
          <a:custGeom>
            <a:avLst/>
            <a:gdLst/>
            <a:ahLst/>
            <a:cxnLst/>
            <a:rect r="r" b="b" t="t" l="l"/>
            <a:pathLst>
              <a:path h="1051546" w="987139">
                <a:moveTo>
                  <a:pt x="0" y="0"/>
                </a:moveTo>
                <a:lnTo>
                  <a:pt x="987138" y="0"/>
                </a:lnTo>
                <a:lnTo>
                  <a:pt x="987138" y="1051546"/>
                </a:lnTo>
                <a:lnTo>
                  <a:pt x="0" y="1051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83992" y="1028700"/>
            <a:ext cx="987139" cy="1051546"/>
          </a:xfrm>
          <a:custGeom>
            <a:avLst/>
            <a:gdLst/>
            <a:ahLst/>
            <a:cxnLst/>
            <a:rect r="r" b="b" t="t" l="l"/>
            <a:pathLst>
              <a:path h="1051546" w="987139">
                <a:moveTo>
                  <a:pt x="0" y="0"/>
                </a:moveTo>
                <a:lnTo>
                  <a:pt x="987138" y="0"/>
                </a:lnTo>
                <a:lnTo>
                  <a:pt x="987138" y="1051546"/>
                </a:lnTo>
                <a:lnTo>
                  <a:pt x="0" y="1051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82044" y="0"/>
            <a:ext cx="4554513" cy="5025669"/>
          </a:xfrm>
          <a:custGeom>
            <a:avLst/>
            <a:gdLst/>
            <a:ahLst/>
            <a:cxnLst/>
            <a:rect r="r" b="b" t="t" l="l"/>
            <a:pathLst>
              <a:path h="5025669" w="4554513">
                <a:moveTo>
                  <a:pt x="0" y="0"/>
                </a:moveTo>
                <a:lnTo>
                  <a:pt x="4554512" y="0"/>
                </a:lnTo>
                <a:lnTo>
                  <a:pt x="4554512" y="5025669"/>
                </a:lnTo>
                <a:lnTo>
                  <a:pt x="0" y="5025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-193265" y="5501667"/>
            <a:ext cx="4554513" cy="5025669"/>
          </a:xfrm>
          <a:custGeom>
            <a:avLst/>
            <a:gdLst/>
            <a:ahLst/>
            <a:cxnLst/>
            <a:rect r="r" b="b" t="t" l="l"/>
            <a:pathLst>
              <a:path h="5025669" w="4554513">
                <a:moveTo>
                  <a:pt x="4554513" y="5025670"/>
                </a:moveTo>
                <a:lnTo>
                  <a:pt x="0" y="5025670"/>
                </a:lnTo>
                <a:lnTo>
                  <a:pt x="0" y="0"/>
                </a:lnTo>
                <a:lnTo>
                  <a:pt x="4554513" y="0"/>
                </a:lnTo>
                <a:lnTo>
                  <a:pt x="4554513" y="502567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671532" y="3942484"/>
            <a:ext cx="6944935" cy="2402031"/>
            <a:chOff x="0" y="0"/>
            <a:chExt cx="1829119" cy="6326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29119" cy="632634"/>
            </a:xfrm>
            <a:custGeom>
              <a:avLst/>
              <a:gdLst/>
              <a:ahLst/>
              <a:cxnLst/>
              <a:rect r="r" b="b" t="t" l="l"/>
              <a:pathLst>
                <a:path h="632634" w="1829119">
                  <a:moveTo>
                    <a:pt x="36787" y="0"/>
                  </a:moveTo>
                  <a:lnTo>
                    <a:pt x="1792332" y="0"/>
                  </a:lnTo>
                  <a:cubicBezTo>
                    <a:pt x="1802088" y="0"/>
                    <a:pt x="1811445" y="3876"/>
                    <a:pt x="1818344" y="10775"/>
                  </a:cubicBezTo>
                  <a:cubicBezTo>
                    <a:pt x="1825243" y="17674"/>
                    <a:pt x="1829119" y="27030"/>
                    <a:pt x="1829119" y="36787"/>
                  </a:cubicBezTo>
                  <a:lnTo>
                    <a:pt x="1829119" y="595847"/>
                  </a:lnTo>
                  <a:cubicBezTo>
                    <a:pt x="1829119" y="605603"/>
                    <a:pt x="1825243" y="614960"/>
                    <a:pt x="1818344" y="621859"/>
                  </a:cubicBezTo>
                  <a:cubicBezTo>
                    <a:pt x="1811445" y="628758"/>
                    <a:pt x="1802088" y="632634"/>
                    <a:pt x="1792332" y="632634"/>
                  </a:cubicBezTo>
                  <a:lnTo>
                    <a:pt x="36787" y="632634"/>
                  </a:lnTo>
                  <a:cubicBezTo>
                    <a:pt x="16470" y="632634"/>
                    <a:pt x="0" y="616164"/>
                    <a:pt x="0" y="595847"/>
                  </a:cubicBezTo>
                  <a:lnTo>
                    <a:pt x="0" y="36787"/>
                  </a:lnTo>
                  <a:cubicBezTo>
                    <a:pt x="0" y="16470"/>
                    <a:pt x="16470" y="0"/>
                    <a:pt x="36787" y="0"/>
                  </a:cubicBezTo>
                  <a:close/>
                </a:path>
              </a:pathLst>
            </a:custGeom>
            <a:solidFill>
              <a:srgbClr val="015A8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829119" cy="670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6765731" y="9017879"/>
            <a:ext cx="987139" cy="1051546"/>
          </a:xfrm>
          <a:custGeom>
            <a:avLst/>
            <a:gdLst/>
            <a:ahLst/>
            <a:cxnLst/>
            <a:rect r="r" b="b" t="t" l="l"/>
            <a:pathLst>
              <a:path h="1051546" w="987139">
                <a:moveTo>
                  <a:pt x="0" y="0"/>
                </a:moveTo>
                <a:lnTo>
                  <a:pt x="987138" y="0"/>
                </a:lnTo>
                <a:lnTo>
                  <a:pt x="987138" y="1051546"/>
                </a:lnTo>
                <a:lnTo>
                  <a:pt x="0" y="1051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83992" y="1028700"/>
            <a:ext cx="987139" cy="1051546"/>
          </a:xfrm>
          <a:custGeom>
            <a:avLst/>
            <a:gdLst/>
            <a:ahLst/>
            <a:cxnLst/>
            <a:rect r="r" b="b" t="t" l="l"/>
            <a:pathLst>
              <a:path h="1051546" w="987139">
                <a:moveTo>
                  <a:pt x="0" y="0"/>
                </a:moveTo>
                <a:lnTo>
                  <a:pt x="987138" y="0"/>
                </a:lnTo>
                <a:lnTo>
                  <a:pt x="987138" y="1051546"/>
                </a:lnTo>
                <a:lnTo>
                  <a:pt x="0" y="10515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285469" y="5730592"/>
            <a:ext cx="1330999" cy="1227846"/>
          </a:xfrm>
          <a:custGeom>
            <a:avLst/>
            <a:gdLst/>
            <a:ahLst/>
            <a:cxnLst/>
            <a:rect r="r" b="b" t="t" l="l"/>
            <a:pathLst>
              <a:path h="1227846" w="1330999">
                <a:moveTo>
                  <a:pt x="0" y="0"/>
                </a:moveTo>
                <a:lnTo>
                  <a:pt x="1330999" y="0"/>
                </a:lnTo>
                <a:lnTo>
                  <a:pt x="1330999" y="1227847"/>
                </a:lnTo>
                <a:lnTo>
                  <a:pt x="0" y="1227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853154" y="4702406"/>
            <a:ext cx="4581692" cy="1091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54"/>
              </a:lnSpc>
            </a:pPr>
            <a:r>
              <a:rPr lang="en-US" sz="8584" spc="-42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Desafios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80768" y="-528570"/>
            <a:ext cx="7934663" cy="5251304"/>
          </a:xfrm>
          <a:custGeom>
            <a:avLst/>
            <a:gdLst/>
            <a:ahLst/>
            <a:cxnLst/>
            <a:rect r="r" b="b" t="t" l="l"/>
            <a:pathLst>
              <a:path h="5251304" w="7934663">
                <a:moveTo>
                  <a:pt x="0" y="0"/>
                </a:moveTo>
                <a:lnTo>
                  <a:pt x="7934663" y="0"/>
                </a:lnTo>
                <a:lnTo>
                  <a:pt x="7934663" y="5251304"/>
                </a:lnTo>
                <a:lnTo>
                  <a:pt x="0" y="52513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50978" y="8179666"/>
            <a:ext cx="872903" cy="872903"/>
          </a:xfrm>
          <a:custGeom>
            <a:avLst/>
            <a:gdLst/>
            <a:ahLst/>
            <a:cxnLst/>
            <a:rect r="r" b="b" t="t" l="l"/>
            <a:pathLst>
              <a:path h="872903" w="872903">
                <a:moveTo>
                  <a:pt x="0" y="0"/>
                </a:moveTo>
                <a:lnTo>
                  <a:pt x="872904" y="0"/>
                </a:lnTo>
                <a:lnTo>
                  <a:pt x="872904" y="872903"/>
                </a:lnTo>
                <a:lnTo>
                  <a:pt x="0" y="8729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26945" y="1028700"/>
            <a:ext cx="1092978" cy="1092978"/>
          </a:xfrm>
          <a:custGeom>
            <a:avLst/>
            <a:gdLst/>
            <a:ahLst/>
            <a:cxnLst/>
            <a:rect r="r" b="b" t="t" l="l"/>
            <a:pathLst>
              <a:path h="1092978" w="1092978">
                <a:moveTo>
                  <a:pt x="0" y="0"/>
                </a:moveTo>
                <a:lnTo>
                  <a:pt x="1092979" y="0"/>
                </a:lnTo>
                <a:lnTo>
                  <a:pt x="1092979" y="1092978"/>
                </a:lnTo>
                <a:lnTo>
                  <a:pt x="0" y="10929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148380" y="5143500"/>
            <a:ext cx="8407262" cy="5564079"/>
          </a:xfrm>
          <a:custGeom>
            <a:avLst/>
            <a:gdLst/>
            <a:ahLst/>
            <a:cxnLst/>
            <a:rect r="r" b="b" t="t" l="l"/>
            <a:pathLst>
              <a:path h="5564079" w="8407262">
                <a:moveTo>
                  <a:pt x="0" y="0"/>
                </a:moveTo>
                <a:lnTo>
                  <a:pt x="8407263" y="0"/>
                </a:lnTo>
                <a:lnTo>
                  <a:pt x="8407263" y="5564079"/>
                </a:lnTo>
                <a:lnTo>
                  <a:pt x="0" y="55640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52012" y="8724668"/>
            <a:ext cx="707214" cy="707214"/>
          </a:xfrm>
          <a:custGeom>
            <a:avLst/>
            <a:gdLst/>
            <a:ahLst/>
            <a:cxnLst/>
            <a:rect r="r" b="b" t="t" l="l"/>
            <a:pathLst>
              <a:path h="707214" w="707214">
                <a:moveTo>
                  <a:pt x="0" y="0"/>
                </a:moveTo>
                <a:lnTo>
                  <a:pt x="707213" y="0"/>
                </a:lnTo>
                <a:lnTo>
                  <a:pt x="707213" y="707214"/>
                </a:lnTo>
                <a:lnTo>
                  <a:pt x="0" y="7072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317443" y="1465152"/>
            <a:ext cx="656527" cy="656527"/>
          </a:xfrm>
          <a:custGeom>
            <a:avLst/>
            <a:gdLst/>
            <a:ahLst/>
            <a:cxnLst/>
            <a:rect r="r" b="b" t="t" l="l"/>
            <a:pathLst>
              <a:path h="656527" w="656527">
                <a:moveTo>
                  <a:pt x="0" y="0"/>
                </a:moveTo>
                <a:lnTo>
                  <a:pt x="656527" y="0"/>
                </a:lnTo>
                <a:lnTo>
                  <a:pt x="656527" y="656526"/>
                </a:lnTo>
                <a:lnTo>
                  <a:pt x="0" y="6565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4527" y="592248"/>
            <a:ext cx="872903" cy="872903"/>
          </a:xfrm>
          <a:custGeom>
            <a:avLst/>
            <a:gdLst/>
            <a:ahLst/>
            <a:cxnLst/>
            <a:rect r="r" b="b" t="t" l="l"/>
            <a:pathLst>
              <a:path h="872903" w="872903">
                <a:moveTo>
                  <a:pt x="0" y="0"/>
                </a:moveTo>
                <a:lnTo>
                  <a:pt x="872903" y="0"/>
                </a:lnTo>
                <a:lnTo>
                  <a:pt x="872903" y="872904"/>
                </a:lnTo>
                <a:lnTo>
                  <a:pt x="0" y="8729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051022" y="8506080"/>
            <a:ext cx="1092978" cy="1092978"/>
          </a:xfrm>
          <a:custGeom>
            <a:avLst/>
            <a:gdLst/>
            <a:ahLst/>
            <a:cxnLst/>
            <a:rect r="r" b="b" t="t" l="l"/>
            <a:pathLst>
              <a:path h="1092978" w="1092978">
                <a:moveTo>
                  <a:pt x="0" y="0"/>
                </a:moveTo>
                <a:lnTo>
                  <a:pt x="1092978" y="0"/>
                </a:lnTo>
                <a:lnTo>
                  <a:pt x="1092978" y="1092979"/>
                </a:lnTo>
                <a:lnTo>
                  <a:pt x="0" y="10929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470419" y="5609730"/>
            <a:ext cx="656527" cy="656527"/>
          </a:xfrm>
          <a:custGeom>
            <a:avLst/>
            <a:gdLst/>
            <a:ahLst/>
            <a:cxnLst/>
            <a:rect r="r" b="b" t="t" l="l"/>
            <a:pathLst>
              <a:path h="656527" w="656527">
                <a:moveTo>
                  <a:pt x="0" y="0"/>
                </a:moveTo>
                <a:lnTo>
                  <a:pt x="656526" y="0"/>
                </a:lnTo>
                <a:lnTo>
                  <a:pt x="656526" y="656527"/>
                </a:lnTo>
                <a:lnTo>
                  <a:pt x="0" y="6565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973887" y="3839614"/>
            <a:ext cx="8340226" cy="2607772"/>
            <a:chOff x="0" y="0"/>
            <a:chExt cx="2196603" cy="68682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96603" cy="686821"/>
            </a:xfrm>
            <a:custGeom>
              <a:avLst/>
              <a:gdLst/>
              <a:ahLst/>
              <a:cxnLst/>
              <a:rect r="r" b="b" t="t" l="l"/>
              <a:pathLst>
                <a:path h="686821" w="2196603">
                  <a:moveTo>
                    <a:pt x="30633" y="0"/>
                  </a:moveTo>
                  <a:lnTo>
                    <a:pt x="2165970" y="0"/>
                  </a:lnTo>
                  <a:cubicBezTo>
                    <a:pt x="2182888" y="0"/>
                    <a:pt x="2196603" y="13715"/>
                    <a:pt x="2196603" y="30633"/>
                  </a:cubicBezTo>
                  <a:lnTo>
                    <a:pt x="2196603" y="656188"/>
                  </a:lnTo>
                  <a:cubicBezTo>
                    <a:pt x="2196603" y="673106"/>
                    <a:pt x="2182888" y="686821"/>
                    <a:pt x="2165970" y="686821"/>
                  </a:cubicBezTo>
                  <a:lnTo>
                    <a:pt x="30633" y="686821"/>
                  </a:lnTo>
                  <a:cubicBezTo>
                    <a:pt x="13715" y="686821"/>
                    <a:pt x="0" y="673106"/>
                    <a:pt x="0" y="656188"/>
                  </a:cubicBezTo>
                  <a:lnTo>
                    <a:pt x="0" y="30633"/>
                  </a:lnTo>
                  <a:cubicBezTo>
                    <a:pt x="0" y="13715"/>
                    <a:pt x="13715" y="0"/>
                    <a:pt x="30633" y="0"/>
                  </a:cubicBezTo>
                  <a:close/>
                </a:path>
              </a:pathLst>
            </a:custGeom>
            <a:solidFill>
              <a:srgbClr val="015A8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196603" cy="724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632369" y="4833797"/>
            <a:ext cx="5516011" cy="110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43"/>
              </a:lnSpc>
            </a:pPr>
            <a:r>
              <a:rPr lang="en-US" sz="8677" spc="-43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Conclusão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65396" y="2188251"/>
            <a:ext cx="7357208" cy="7070049"/>
          </a:xfrm>
          <a:custGeom>
            <a:avLst/>
            <a:gdLst/>
            <a:ahLst/>
            <a:cxnLst/>
            <a:rect r="r" b="b" t="t" l="l"/>
            <a:pathLst>
              <a:path h="7070049" w="7357208">
                <a:moveTo>
                  <a:pt x="0" y="0"/>
                </a:moveTo>
                <a:lnTo>
                  <a:pt x="7357208" y="0"/>
                </a:lnTo>
                <a:lnTo>
                  <a:pt x="7357208" y="7070049"/>
                </a:lnTo>
                <a:lnTo>
                  <a:pt x="0" y="70700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74334" y="-169322"/>
            <a:ext cx="4556607" cy="5025669"/>
          </a:xfrm>
          <a:custGeom>
            <a:avLst/>
            <a:gdLst/>
            <a:ahLst/>
            <a:cxnLst/>
            <a:rect r="r" b="b" t="t" l="l"/>
            <a:pathLst>
              <a:path h="5025669" w="4556607">
                <a:moveTo>
                  <a:pt x="0" y="0"/>
                </a:moveTo>
                <a:lnTo>
                  <a:pt x="4556607" y="0"/>
                </a:lnTo>
                <a:lnTo>
                  <a:pt x="4556607" y="5025669"/>
                </a:lnTo>
                <a:lnTo>
                  <a:pt x="0" y="50256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11914" y="1162050"/>
            <a:ext cx="4464173" cy="781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6000" spc="-300">
                <a:solidFill>
                  <a:srgbClr val="015A8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Nossa Logo:</a:t>
            </a:r>
          </a:p>
        </p:txBody>
      </p:sp>
      <p:sp>
        <p:nvSpPr>
          <p:cNvPr name="Freeform 5" id="5"/>
          <p:cNvSpPr/>
          <p:nvPr/>
        </p:nvSpPr>
        <p:spPr>
          <a:xfrm flipH="true" flipV="true" rot="0">
            <a:off x="-738833" y="5357311"/>
            <a:ext cx="4790030" cy="5283122"/>
          </a:xfrm>
          <a:custGeom>
            <a:avLst/>
            <a:gdLst/>
            <a:ahLst/>
            <a:cxnLst/>
            <a:rect r="r" b="b" t="t" l="l"/>
            <a:pathLst>
              <a:path h="5283122" w="4790030">
                <a:moveTo>
                  <a:pt x="4790030" y="5283121"/>
                </a:moveTo>
                <a:lnTo>
                  <a:pt x="0" y="5283121"/>
                </a:lnTo>
                <a:lnTo>
                  <a:pt x="0" y="0"/>
                </a:lnTo>
                <a:lnTo>
                  <a:pt x="4790030" y="0"/>
                </a:lnTo>
                <a:lnTo>
                  <a:pt x="4790030" y="528312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88752" y="-334329"/>
            <a:ext cx="7531423" cy="4984433"/>
          </a:xfrm>
          <a:custGeom>
            <a:avLst/>
            <a:gdLst/>
            <a:ahLst/>
            <a:cxnLst/>
            <a:rect r="r" b="b" t="t" l="l"/>
            <a:pathLst>
              <a:path h="4984433" w="7531423">
                <a:moveTo>
                  <a:pt x="0" y="0"/>
                </a:moveTo>
                <a:lnTo>
                  <a:pt x="7531423" y="0"/>
                </a:lnTo>
                <a:lnTo>
                  <a:pt x="7531423" y="4984433"/>
                </a:lnTo>
                <a:lnTo>
                  <a:pt x="0" y="4984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25074" y="5594695"/>
            <a:ext cx="7517472" cy="4975199"/>
          </a:xfrm>
          <a:custGeom>
            <a:avLst/>
            <a:gdLst/>
            <a:ahLst/>
            <a:cxnLst/>
            <a:rect r="r" b="b" t="t" l="l"/>
            <a:pathLst>
              <a:path h="4975199" w="7517472">
                <a:moveTo>
                  <a:pt x="0" y="0"/>
                </a:moveTo>
                <a:lnTo>
                  <a:pt x="7517471" y="0"/>
                </a:lnTo>
                <a:lnTo>
                  <a:pt x="7517471" y="4975199"/>
                </a:lnTo>
                <a:lnTo>
                  <a:pt x="0" y="4975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82265" y="4101442"/>
            <a:ext cx="2972002" cy="2084116"/>
          </a:xfrm>
          <a:custGeom>
            <a:avLst/>
            <a:gdLst/>
            <a:ahLst/>
            <a:cxnLst/>
            <a:rect r="r" b="b" t="t" l="l"/>
            <a:pathLst>
              <a:path h="2084116" w="2972002">
                <a:moveTo>
                  <a:pt x="0" y="0"/>
                </a:moveTo>
                <a:lnTo>
                  <a:pt x="2972002" y="0"/>
                </a:lnTo>
                <a:lnTo>
                  <a:pt x="2972002" y="2084116"/>
                </a:lnTo>
                <a:lnTo>
                  <a:pt x="0" y="20841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472820"/>
            <a:ext cx="10967379" cy="1104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9"/>
              </a:lnSpc>
            </a:pPr>
            <a:r>
              <a:rPr lang="en-US" sz="8620" spc="-431">
                <a:solidFill>
                  <a:srgbClr val="015A8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Membros da equipe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8742" y="3894771"/>
            <a:ext cx="6139847" cy="4114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4"/>
              </a:lnSpc>
            </a:pPr>
            <a:r>
              <a:rPr lang="en-US" sz="4825" spc="-241">
                <a:solidFill>
                  <a:srgbClr val="3E7EA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Samuel de Oliveira</a:t>
            </a:r>
          </a:p>
          <a:p>
            <a:pPr algn="l">
              <a:lnSpc>
                <a:spcPts val="4584"/>
              </a:lnSpc>
            </a:pPr>
          </a:p>
          <a:p>
            <a:pPr algn="l">
              <a:lnSpc>
                <a:spcPts val="4584"/>
              </a:lnSpc>
            </a:pPr>
            <a:r>
              <a:rPr lang="en-US" sz="4825" spc="-241">
                <a:solidFill>
                  <a:srgbClr val="3E7EA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Joyciane Silva</a:t>
            </a:r>
          </a:p>
          <a:p>
            <a:pPr algn="l">
              <a:lnSpc>
                <a:spcPts val="4584"/>
              </a:lnSpc>
            </a:pPr>
          </a:p>
          <a:p>
            <a:pPr algn="l">
              <a:lnSpc>
                <a:spcPts val="4584"/>
              </a:lnSpc>
            </a:pPr>
            <a:r>
              <a:rPr lang="en-US" sz="4825" spc="-241">
                <a:solidFill>
                  <a:srgbClr val="3E7EA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 Júlia Almeida</a:t>
            </a:r>
          </a:p>
          <a:p>
            <a:pPr algn="l">
              <a:lnSpc>
                <a:spcPts val="4584"/>
              </a:lnSpc>
            </a:pPr>
          </a:p>
          <a:p>
            <a:pPr algn="l">
              <a:lnSpc>
                <a:spcPts val="4584"/>
              </a:lnSpc>
            </a:pPr>
            <a:r>
              <a:rPr lang="en-US" sz="4825" spc="-241">
                <a:solidFill>
                  <a:srgbClr val="3E7EA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Miguel Gomes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96812" y="1520687"/>
            <a:ext cx="1062816" cy="918008"/>
          </a:xfrm>
          <a:custGeom>
            <a:avLst/>
            <a:gdLst/>
            <a:ahLst/>
            <a:cxnLst/>
            <a:rect r="r" b="b" t="t" l="l"/>
            <a:pathLst>
              <a:path h="918008" w="1062816">
                <a:moveTo>
                  <a:pt x="0" y="0"/>
                </a:moveTo>
                <a:lnTo>
                  <a:pt x="1062816" y="0"/>
                </a:lnTo>
                <a:lnTo>
                  <a:pt x="1062816" y="918008"/>
                </a:lnTo>
                <a:lnTo>
                  <a:pt x="0" y="9180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58478" y="3735805"/>
            <a:ext cx="1139483" cy="1139483"/>
          </a:xfrm>
          <a:custGeom>
            <a:avLst/>
            <a:gdLst/>
            <a:ahLst/>
            <a:cxnLst/>
            <a:rect r="r" b="b" t="t" l="l"/>
            <a:pathLst>
              <a:path h="1139483" w="1139483">
                <a:moveTo>
                  <a:pt x="0" y="0"/>
                </a:moveTo>
                <a:lnTo>
                  <a:pt x="1139483" y="0"/>
                </a:lnTo>
                <a:lnTo>
                  <a:pt x="1139483" y="1139483"/>
                </a:lnTo>
                <a:lnTo>
                  <a:pt x="0" y="1139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10712" y="5880"/>
            <a:ext cx="6027205" cy="5379281"/>
          </a:xfrm>
          <a:custGeom>
            <a:avLst/>
            <a:gdLst/>
            <a:ahLst/>
            <a:cxnLst/>
            <a:rect r="r" b="b" t="t" l="l"/>
            <a:pathLst>
              <a:path h="5379281" w="6027205">
                <a:moveTo>
                  <a:pt x="0" y="0"/>
                </a:moveTo>
                <a:lnTo>
                  <a:pt x="6027206" y="0"/>
                </a:lnTo>
                <a:lnTo>
                  <a:pt x="6027206" y="5379280"/>
                </a:lnTo>
                <a:lnTo>
                  <a:pt x="0" y="53792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641961" y="1827832"/>
            <a:ext cx="1146896" cy="1221726"/>
          </a:xfrm>
          <a:custGeom>
            <a:avLst/>
            <a:gdLst/>
            <a:ahLst/>
            <a:cxnLst/>
            <a:rect r="r" b="b" t="t" l="l"/>
            <a:pathLst>
              <a:path h="1221726" w="1146896">
                <a:moveTo>
                  <a:pt x="0" y="0"/>
                </a:moveTo>
                <a:lnTo>
                  <a:pt x="1146896" y="0"/>
                </a:lnTo>
                <a:lnTo>
                  <a:pt x="1146896" y="1221726"/>
                </a:lnTo>
                <a:lnTo>
                  <a:pt x="0" y="12217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39263" y="7007874"/>
            <a:ext cx="1309011" cy="1394419"/>
          </a:xfrm>
          <a:custGeom>
            <a:avLst/>
            <a:gdLst/>
            <a:ahLst/>
            <a:cxnLst/>
            <a:rect r="r" b="b" t="t" l="l"/>
            <a:pathLst>
              <a:path h="1394419" w="1309011">
                <a:moveTo>
                  <a:pt x="0" y="0"/>
                </a:moveTo>
                <a:lnTo>
                  <a:pt x="1309010" y="0"/>
                </a:lnTo>
                <a:lnTo>
                  <a:pt x="1309010" y="1394418"/>
                </a:lnTo>
                <a:lnTo>
                  <a:pt x="0" y="13944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333572" y="5385160"/>
            <a:ext cx="5492258" cy="4901840"/>
          </a:xfrm>
          <a:custGeom>
            <a:avLst/>
            <a:gdLst/>
            <a:ahLst/>
            <a:cxnLst/>
            <a:rect r="r" b="b" t="t" l="l"/>
            <a:pathLst>
              <a:path h="4901840" w="5492258">
                <a:moveTo>
                  <a:pt x="5492257" y="4901840"/>
                </a:moveTo>
                <a:lnTo>
                  <a:pt x="0" y="4901840"/>
                </a:lnTo>
                <a:lnTo>
                  <a:pt x="0" y="0"/>
                </a:lnTo>
                <a:lnTo>
                  <a:pt x="5492257" y="0"/>
                </a:lnTo>
                <a:lnTo>
                  <a:pt x="5492257" y="490184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832440" y="3633873"/>
            <a:ext cx="8623120" cy="3019255"/>
            <a:chOff x="0" y="0"/>
            <a:chExt cx="2271110" cy="7951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71110" cy="795195"/>
            </a:xfrm>
            <a:custGeom>
              <a:avLst/>
              <a:gdLst/>
              <a:ahLst/>
              <a:cxnLst/>
              <a:rect r="r" b="b" t="t" l="l"/>
              <a:pathLst>
                <a:path h="795195" w="2271110">
                  <a:moveTo>
                    <a:pt x="29628" y="0"/>
                  </a:moveTo>
                  <a:lnTo>
                    <a:pt x="2241482" y="0"/>
                  </a:lnTo>
                  <a:cubicBezTo>
                    <a:pt x="2249340" y="0"/>
                    <a:pt x="2256876" y="3121"/>
                    <a:pt x="2262432" y="8678"/>
                  </a:cubicBezTo>
                  <a:cubicBezTo>
                    <a:pt x="2267988" y="14234"/>
                    <a:pt x="2271110" y="21770"/>
                    <a:pt x="2271110" y="29628"/>
                  </a:cubicBezTo>
                  <a:lnTo>
                    <a:pt x="2271110" y="765567"/>
                  </a:lnTo>
                  <a:cubicBezTo>
                    <a:pt x="2271110" y="773425"/>
                    <a:pt x="2267988" y="780961"/>
                    <a:pt x="2262432" y="786517"/>
                  </a:cubicBezTo>
                  <a:cubicBezTo>
                    <a:pt x="2256876" y="792073"/>
                    <a:pt x="2249340" y="795195"/>
                    <a:pt x="2241482" y="795195"/>
                  </a:cubicBezTo>
                  <a:lnTo>
                    <a:pt x="29628" y="795195"/>
                  </a:lnTo>
                  <a:cubicBezTo>
                    <a:pt x="21770" y="795195"/>
                    <a:pt x="14234" y="792073"/>
                    <a:pt x="8678" y="786517"/>
                  </a:cubicBezTo>
                  <a:cubicBezTo>
                    <a:pt x="3121" y="780961"/>
                    <a:pt x="0" y="773425"/>
                    <a:pt x="0" y="765567"/>
                  </a:cubicBezTo>
                  <a:lnTo>
                    <a:pt x="0" y="29628"/>
                  </a:lnTo>
                  <a:cubicBezTo>
                    <a:pt x="0" y="21770"/>
                    <a:pt x="3121" y="14234"/>
                    <a:pt x="8678" y="8678"/>
                  </a:cubicBezTo>
                  <a:cubicBezTo>
                    <a:pt x="14234" y="3121"/>
                    <a:pt x="21770" y="0"/>
                    <a:pt x="29628" y="0"/>
                  </a:cubicBezTo>
                  <a:close/>
                </a:path>
              </a:pathLst>
            </a:custGeom>
            <a:solidFill>
              <a:srgbClr val="015A8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271110" cy="8332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1274934">
            <a:off x="12109755" y="5764941"/>
            <a:ext cx="1236400" cy="1230218"/>
          </a:xfrm>
          <a:custGeom>
            <a:avLst/>
            <a:gdLst/>
            <a:ahLst/>
            <a:cxnLst/>
            <a:rect r="r" b="b" t="t" l="l"/>
            <a:pathLst>
              <a:path h="1230218" w="1236400">
                <a:moveTo>
                  <a:pt x="0" y="0"/>
                </a:moveTo>
                <a:lnTo>
                  <a:pt x="1236400" y="0"/>
                </a:lnTo>
                <a:lnTo>
                  <a:pt x="1236400" y="1230218"/>
                </a:lnTo>
                <a:lnTo>
                  <a:pt x="0" y="12302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560045" y="4696186"/>
            <a:ext cx="7167909" cy="1104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9"/>
              </a:lnSpc>
            </a:pPr>
            <a:r>
              <a:rPr lang="en-US" sz="8620" spc="-43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Nossa missão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70426" y="3698167"/>
            <a:ext cx="7311521" cy="2890666"/>
            <a:chOff x="0" y="0"/>
            <a:chExt cx="1925668" cy="7613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25668" cy="761328"/>
            </a:xfrm>
            <a:custGeom>
              <a:avLst/>
              <a:gdLst/>
              <a:ahLst/>
              <a:cxnLst/>
              <a:rect r="r" b="b" t="t" l="l"/>
              <a:pathLst>
                <a:path h="761328" w="1925668">
                  <a:moveTo>
                    <a:pt x="34943" y="0"/>
                  </a:moveTo>
                  <a:lnTo>
                    <a:pt x="1890725" y="0"/>
                  </a:lnTo>
                  <a:cubicBezTo>
                    <a:pt x="1910024" y="0"/>
                    <a:pt x="1925668" y="15644"/>
                    <a:pt x="1925668" y="34943"/>
                  </a:cubicBezTo>
                  <a:lnTo>
                    <a:pt x="1925668" y="726385"/>
                  </a:lnTo>
                  <a:cubicBezTo>
                    <a:pt x="1925668" y="745683"/>
                    <a:pt x="1910024" y="761328"/>
                    <a:pt x="1890725" y="761328"/>
                  </a:cubicBezTo>
                  <a:lnTo>
                    <a:pt x="34943" y="761328"/>
                  </a:lnTo>
                  <a:cubicBezTo>
                    <a:pt x="15644" y="761328"/>
                    <a:pt x="0" y="745683"/>
                    <a:pt x="0" y="726385"/>
                  </a:cubicBezTo>
                  <a:lnTo>
                    <a:pt x="0" y="34943"/>
                  </a:lnTo>
                  <a:cubicBezTo>
                    <a:pt x="0" y="15644"/>
                    <a:pt x="15644" y="0"/>
                    <a:pt x="34943" y="0"/>
                  </a:cubicBezTo>
                  <a:close/>
                </a:path>
              </a:pathLst>
            </a:custGeom>
            <a:solidFill>
              <a:srgbClr val="015A8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925668" cy="799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634422" y="-282910"/>
            <a:ext cx="5349550" cy="5900239"/>
          </a:xfrm>
          <a:custGeom>
            <a:avLst/>
            <a:gdLst/>
            <a:ahLst/>
            <a:cxnLst/>
            <a:rect r="r" b="b" t="t" l="l"/>
            <a:pathLst>
              <a:path h="5900239" w="5349550">
                <a:moveTo>
                  <a:pt x="0" y="0"/>
                </a:moveTo>
                <a:lnTo>
                  <a:pt x="5349550" y="0"/>
                </a:lnTo>
                <a:lnTo>
                  <a:pt x="5349550" y="5900240"/>
                </a:lnTo>
                <a:lnTo>
                  <a:pt x="0" y="59002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-531599" y="4486636"/>
            <a:ext cx="5772002" cy="6366178"/>
          </a:xfrm>
          <a:custGeom>
            <a:avLst/>
            <a:gdLst/>
            <a:ahLst/>
            <a:cxnLst/>
            <a:rect r="r" b="b" t="t" l="l"/>
            <a:pathLst>
              <a:path h="6366178" w="5772002">
                <a:moveTo>
                  <a:pt x="5772002" y="6366178"/>
                </a:moveTo>
                <a:lnTo>
                  <a:pt x="0" y="6366178"/>
                </a:lnTo>
                <a:lnTo>
                  <a:pt x="0" y="0"/>
                </a:lnTo>
                <a:lnTo>
                  <a:pt x="5772002" y="0"/>
                </a:lnTo>
                <a:lnTo>
                  <a:pt x="5772002" y="636617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25360">
            <a:off x="11842814" y="5798901"/>
            <a:ext cx="1176999" cy="1579864"/>
          </a:xfrm>
          <a:custGeom>
            <a:avLst/>
            <a:gdLst/>
            <a:ahLst/>
            <a:cxnLst/>
            <a:rect r="r" b="b" t="t" l="l"/>
            <a:pathLst>
              <a:path h="1579864" w="1176999">
                <a:moveTo>
                  <a:pt x="0" y="0"/>
                </a:moveTo>
                <a:lnTo>
                  <a:pt x="1176999" y="0"/>
                </a:lnTo>
                <a:lnTo>
                  <a:pt x="1176999" y="1579864"/>
                </a:lnTo>
                <a:lnTo>
                  <a:pt x="0" y="15798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97245" y="4696186"/>
            <a:ext cx="6293510" cy="1104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9"/>
              </a:lnSpc>
            </a:pPr>
            <a:r>
              <a:rPr lang="en-US" sz="8620" spc="-43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Nossa visão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988792" y="833736"/>
            <a:ext cx="1309011" cy="1394419"/>
          </a:xfrm>
          <a:custGeom>
            <a:avLst/>
            <a:gdLst/>
            <a:ahLst/>
            <a:cxnLst/>
            <a:rect r="r" b="b" t="t" l="l"/>
            <a:pathLst>
              <a:path h="1394419" w="1309011">
                <a:moveTo>
                  <a:pt x="0" y="0"/>
                </a:moveTo>
                <a:lnTo>
                  <a:pt x="1309011" y="0"/>
                </a:lnTo>
                <a:lnTo>
                  <a:pt x="1309011" y="1394419"/>
                </a:lnTo>
                <a:lnTo>
                  <a:pt x="0" y="13944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631069" y="8427076"/>
            <a:ext cx="987139" cy="1051546"/>
          </a:xfrm>
          <a:custGeom>
            <a:avLst/>
            <a:gdLst/>
            <a:ahLst/>
            <a:cxnLst/>
            <a:rect r="r" b="b" t="t" l="l"/>
            <a:pathLst>
              <a:path h="1051546" w="987139">
                <a:moveTo>
                  <a:pt x="0" y="0"/>
                </a:moveTo>
                <a:lnTo>
                  <a:pt x="987139" y="0"/>
                </a:lnTo>
                <a:lnTo>
                  <a:pt x="987139" y="1051545"/>
                </a:lnTo>
                <a:lnTo>
                  <a:pt x="0" y="10515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32440" y="3698167"/>
            <a:ext cx="8623120" cy="2890666"/>
            <a:chOff x="0" y="0"/>
            <a:chExt cx="2271110" cy="7613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71110" cy="761328"/>
            </a:xfrm>
            <a:custGeom>
              <a:avLst/>
              <a:gdLst/>
              <a:ahLst/>
              <a:cxnLst/>
              <a:rect r="r" b="b" t="t" l="l"/>
              <a:pathLst>
                <a:path h="761328" w="2271110">
                  <a:moveTo>
                    <a:pt x="29628" y="0"/>
                  </a:moveTo>
                  <a:lnTo>
                    <a:pt x="2241482" y="0"/>
                  </a:lnTo>
                  <a:cubicBezTo>
                    <a:pt x="2249340" y="0"/>
                    <a:pt x="2256876" y="3121"/>
                    <a:pt x="2262432" y="8678"/>
                  </a:cubicBezTo>
                  <a:cubicBezTo>
                    <a:pt x="2267988" y="14234"/>
                    <a:pt x="2271110" y="21770"/>
                    <a:pt x="2271110" y="29628"/>
                  </a:cubicBezTo>
                  <a:lnTo>
                    <a:pt x="2271110" y="731700"/>
                  </a:lnTo>
                  <a:cubicBezTo>
                    <a:pt x="2271110" y="739558"/>
                    <a:pt x="2267988" y="747094"/>
                    <a:pt x="2262432" y="752650"/>
                  </a:cubicBezTo>
                  <a:cubicBezTo>
                    <a:pt x="2256876" y="758206"/>
                    <a:pt x="2249340" y="761328"/>
                    <a:pt x="2241482" y="761328"/>
                  </a:cubicBezTo>
                  <a:lnTo>
                    <a:pt x="29628" y="761328"/>
                  </a:lnTo>
                  <a:cubicBezTo>
                    <a:pt x="21770" y="761328"/>
                    <a:pt x="14234" y="758206"/>
                    <a:pt x="8678" y="752650"/>
                  </a:cubicBezTo>
                  <a:cubicBezTo>
                    <a:pt x="3121" y="747094"/>
                    <a:pt x="0" y="739558"/>
                    <a:pt x="0" y="731700"/>
                  </a:cubicBezTo>
                  <a:lnTo>
                    <a:pt x="0" y="29628"/>
                  </a:lnTo>
                  <a:cubicBezTo>
                    <a:pt x="0" y="21770"/>
                    <a:pt x="3121" y="14234"/>
                    <a:pt x="8678" y="8678"/>
                  </a:cubicBezTo>
                  <a:cubicBezTo>
                    <a:pt x="14234" y="3121"/>
                    <a:pt x="21770" y="0"/>
                    <a:pt x="29628" y="0"/>
                  </a:cubicBezTo>
                  <a:close/>
                </a:path>
              </a:pathLst>
            </a:custGeom>
            <a:solidFill>
              <a:srgbClr val="015A8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71110" cy="799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507402" y="6128979"/>
            <a:ext cx="1648266" cy="1869167"/>
          </a:xfrm>
          <a:custGeom>
            <a:avLst/>
            <a:gdLst/>
            <a:ahLst/>
            <a:cxnLst/>
            <a:rect r="r" b="b" t="t" l="l"/>
            <a:pathLst>
              <a:path h="1869167" w="1648266">
                <a:moveTo>
                  <a:pt x="0" y="0"/>
                </a:moveTo>
                <a:lnTo>
                  <a:pt x="1648266" y="0"/>
                </a:lnTo>
                <a:lnTo>
                  <a:pt x="1648266" y="1869168"/>
                </a:lnTo>
                <a:lnTo>
                  <a:pt x="0" y="18691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76853" y="-257192"/>
            <a:ext cx="5881563" cy="4896401"/>
          </a:xfrm>
          <a:custGeom>
            <a:avLst/>
            <a:gdLst/>
            <a:ahLst/>
            <a:cxnLst/>
            <a:rect r="r" b="b" t="t" l="l"/>
            <a:pathLst>
              <a:path h="4896401" w="5881563">
                <a:moveTo>
                  <a:pt x="0" y="0"/>
                </a:moveTo>
                <a:lnTo>
                  <a:pt x="5881563" y="0"/>
                </a:lnTo>
                <a:lnTo>
                  <a:pt x="5881563" y="4896401"/>
                </a:lnTo>
                <a:lnTo>
                  <a:pt x="0" y="48964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07510" y="4696186"/>
            <a:ext cx="8248050" cy="1104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89"/>
              </a:lnSpc>
            </a:pPr>
            <a:r>
              <a:rPr lang="en-US" sz="8620" spc="-43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Nossos valores </a:t>
            </a:r>
          </a:p>
        </p:txBody>
      </p:sp>
      <p:sp>
        <p:nvSpPr>
          <p:cNvPr name="Freeform 8" id="8"/>
          <p:cNvSpPr/>
          <p:nvPr/>
        </p:nvSpPr>
        <p:spPr>
          <a:xfrm flipH="true" flipV="true" rot="0">
            <a:off x="13455560" y="5536592"/>
            <a:ext cx="5706196" cy="4750408"/>
          </a:xfrm>
          <a:custGeom>
            <a:avLst/>
            <a:gdLst/>
            <a:ahLst/>
            <a:cxnLst/>
            <a:rect r="r" b="b" t="t" l="l"/>
            <a:pathLst>
              <a:path h="4750408" w="5706196">
                <a:moveTo>
                  <a:pt x="5706196" y="4750408"/>
                </a:moveTo>
                <a:lnTo>
                  <a:pt x="0" y="4750408"/>
                </a:lnTo>
                <a:lnTo>
                  <a:pt x="0" y="0"/>
                </a:lnTo>
                <a:lnTo>
                  <a:pt x="5706196" y="0"/>
                </a:lnTo>
                <a:lnTo>
                  <a:pt x="5706196" y="4750408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97431" y="-146694"/>
            <a:ext cx="8400231" cy="2946301"/>
          </a:xfrm>
          <a:custGeom>
            <a:avLst/>
            <a:gdLst/>
            <a:ahLst/>
            <a:cxnLst/>
            <a:rect r="r" b="b" t="t" l="l"/>
            <a:pathLst>
              <a:path h="2946301" w="8400231">
                <a:moveTo>
                  <a:pt x="0" y="0"/>
                </a:moveTo>
                <a:lnTo>
                  <a:pt x="8400232" y="0"/>
                </a:lnTo>
                <a:lnTo>
                  <a:pt x="8400232" y="2946300"/>
                </a:lnTo>
                <a:lnTo>
                  <a:pt x="0" y="2946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14748" y="7365033"/>
            <a:ext cx="8330852" cy="2921967"/>
          </a:xfrm>
          <a:custGeom>
            <a:avLst/>
            <a:gdLst/>
            <a:ahLst/>
            <a:cxnLst/>
            <a:rect r="r" b="b" t="t" l="l"/>
            <a:pathLst>
              <a:path h="2921967" w="8330852">
                <a:moveTo>
                  <a:pt x="0" y="0"/>
                </a:moveTo>
                <a:lnTo>
                  <a:pt x="8330852" y="0"/>
                </a:lnTo>
                <a:lnTo>
                  <a:pt x="8330852" y="2921967"/>
                </a:lnTo>
                <a:lnTo>
                  <a:pt x="0" y="29219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796851" y="3929626"/>
            <a:ext cx="6694298" cy="2427749"/>
            <a:chOff x="0" y="0"/>
            <a:chExt cx="1763107" cy="6394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63107" cy="639407"/>
            </a:xfrm>
            <a:custGeom>
              <a:avLst/>
              <a:gdLst/>
              <a:ahLst/>
              <a:cxnLst/>
              <a:rect r="r" b="b" t="t" l="l"/>
              <a:pathLst>
                <a:path h="639407" w="1763107">
                  <a:moveTo>
                    <a:pt x="38164" y="0"/>
                  </a:moveTo>
                  <a:lnTo>
                    <a:pt x="1724943" y="0"/>
                  </a:lnTo>
                  <a:cubicBezTo>
                    <a:pt x="1746020" y="0"/>
                    <a:pt x="1763107" y="17087"/>
                    <a:pt x="1763107" y="38164"/>
                  </a:cubicBezTo>
                  <a:lnTo>
                    <a:pt x="1763107" y="601243"/>
                  </a:lnTo>
                  <a:cubicBezTo>
                    <a:pt x="1763107" y="622320"/>
                    <a:pt x="1746020" y="639407"/>
                    <a:pt x="1724943" y="639407"/>
                  </a:cubicBezTo>
                  <a:lnTo>
                    <a:pt x="38164" y="639407"/>
                  </a:lnTo>
                  <a:cubicBezTo>
                    <a:pt x="17087" y="639407"/>
                    <a:pt x="0" y="622320"/>
                    <a:pt x="0" y="601243"/>
                  </a:cubicBezTo>
                  <a:lnTo>
                    <a:pt x="0" y="38164"/>
                  </a:lnTo>
                  <a:cubicBezTo>
                    <a:pt x="0" y="17087"/>
                    <a:pt x="17087" y="0"/>
                    <a:pt x="38164" y="0"/>
                  </a:cubicBezTo>
                  <a:close/>
                </a:path>
              </a:pathLst>
            </a:custGeom>
            <a:solidFill>
              <a:srgbClr val="015A8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763107" cy="6775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243415" y="4849714"/>
            <a:ext cx="5801170" cy="720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6"/>
              </a:lnSpc>
            </a:pPr>
            <a:r>
              <a:rPr lang="en-US" sz="5606" spc="-28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@evolutec2025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1251582">
            <a:off x="11516674" y="5606230"/>
            <a:ext cx="655868" cy="655868"/>
          </a:xfrm>
          <a:custGeom>
            <a:avLst/>
            <a:gdLst/>
            <a:ahLst/>
            <a:cxnLst/>
            <a:rect r="r" b="b" t="t" l="l"/>
            <a:pathLst>
              <a:path h="655868" w="655868">
                <a:moveTo>
                  <a:pt x="0" y="0"/>
                </a:moveTo>
                <a:lnTo>
                  <a:pt x="655868" y="0"/>
                </a:lnTo>
                <a:lnTo>
                  <a:pt x="655868" y="655868"/>
                </a:lnTo>
                <a:lnTo>
                  <a:pt x="0" y="655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800505" y="3998082"/>
            <a:ext cx="2032147" cy="1936082"/>
          </a:xfrm>
          <a:custGeom>
            <a:avLst/>
            <a:gdLst/>
            <a:ahLst/>
            <a:cxnLst/>
            <a:rect r="r" b="b" t="t" l="l"/>
            <a:pathLst>
              <a:path h="1936082" w="2032147">
                <a:moveTo>
                  <a:pt x="0" y="0"/>
                </a:moveTo>
                <a:lnTo>
                  <a:pt x="2032147" y="0"/>
                </a:lnTo>
                <a:lnTo>
                  <a:pt x="2032147" y="1936082"/>
                </a:lnTo>
                <a:lnTo>
                  <a:pt x="0" y="19360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28107" y="1981890"/>
            <a:ext cx="9831786" cy="1135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83"/>
              </a:lnSpc>
            </a:pPr>
            <a:r>
              <a:rPr lang="en-US" sz="8824" spc="-441">
                <a:solidFill>
                  <a:srgbClr val="015A8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Nosso instagram: 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60169" y="7312913"/>
            <a:ext cx="2231938" cy="2126429"/>
          </a:xfrm>
          <a:custGeom>
            <a:avLst/>
            <a:gdLst/>
            <a:ahLst/>
            <a:cxnLst/>
            <a:rect r="r" b="b" t="t" l="l"/>
            <a:pathLst>
              <a:path h="2126429" w="2231938">
                <a:moveTo>
                  <a:pt x="0" y="0"/>
                </a:moveTo>
                <a:lnTo>
                  <a:pt x="2231939" y="0"/>
                </a:lnTo>
                <a:lnTo>
                  <a:pt x="2231939" y="2126429"/>
                </a:lnTo>
                <a:lnTo>
                  <a:pt x="0" y="21264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85252" y="3929626"/>
            <a:ext cx="9317496" cy="2427749"/>
            <a:chOff x="0" y="0"/>
            <a:chExt cx="2453991" cy="6394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3991" cy="639407"/>
            </a:xfrm>
            <a:custGeom>
              <a:avLst/>
              <a:gdLst/>
              <a:ahLst/>
              <a:cxnLst/>
              <a:rect r="r" b="b" t="t" l="l"/>
              <a:pathLst>
                <a:path h="639407" w="2453991">
                  <a:moveTo>
                    <a:pt x="27420" y="0"/>
                  </a:moveTo>
                  <a:lnTo>
                    <a:pt x="2426571" y="0"/>
                  </a:lnTo>
                  <a:cubicBezTo>
                    <a:pt x="2433843" y="0"/>
                    <a:pt x="2440817" y="2889"/>
                    <a:pt x="2445960" y="8031"/>
                  </a:cubicBezTo>
                  <a:cubicBezTo>
                    <a:pt x="2451102" y="13173"/>
                    <a:pt x="2453991" y="20148"/>
                    <a:pt x="2453991" y="27420"/>
                  </a:cubicBezTo>
                  <a:lnTo>
                    <a:pt x="2453991" y="611987"/>
                  </a:lnTo>
                  <a:cubicBezTo>
                    <a:pt x="2453991" y="627131"/>
                    <a:pt x="2441715" y="639407"/>
                    <a:pt x="2426571" y="639407"/>
                  </a:cubicBezTo>
                  <a:lnTo>
                    <a:pt x="27420" y="639407"/>
                  </a:lnTo>
                  <a:cubicBezTo>
                    <a:pt x="12276" y="639407"/>
                    <a:pt x="0" y="627131"/>
                    <a:pt x="0" y="611987"/>
                  </a:cubicBezTo>
                  <a:lnTo>
                    <a:pt x="0" y="27420"/>
                  </a:lnTo>
                  <a:cubicBezTo>
                    <a:pt x="0" y="12276"/>
                    <a:pt x="12276" y="0"/>
                    <a:pt x="27420" y="0"/>
                  </a:cubicBezTo>
                  <a:close/>
                </a:path>
              </a:pathLst>
            </a:custGeom>
            <a:solidFill>
              <a:srgbClr val="015A8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53991" cy="6775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871549" y="4931484"/>
            <a:ext cx="5416451" cy="5355516"/>
          </a:xfrm>
          <a:custGeom>
            <a:avLst/>
            <a:gdLst/>
            <a:ahLst/>
            <a:cxnLst/>
            <a:rect r="r" b="b" t="t" l="l"/>
            <a:pathLst>
              <a:path h="5355516" w="5416451">
                <a:moveTo>
                  <a:pt x="0" y="0"/>
                </a:moveTo>
                <a:lnTo>
                  <a:pt x="5416451" y="0"/>
                </a:lnTo>
                <a:lnTo>
                  <a:pt x="5416451" y="5355516"/>
                </a:lnTo>
                <a:lnTo>
                  <a:pt x="0" y="5355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2993" y="0"/>
            <a:ext cx="5416451" cy="5355516"/>
          </a:xfrm>
          <a:custGeom>
            <a:avLst/>
            <a:gdLst/>
            <a:ahLst/>
            <a:cxnLst/>
            <a:rect r="r" b="b" t="t" l="l"/>
            <a:pathLst>
              <a:path h="5355516" w="5416451">
                <a:moveTo>
                  <a:pt x="5416451" y="5355516"/>
                </a:moveTo>
                <a:lnTo>
                  <a:pt x="0" y="5355516"/>
                </a:lnTo>
                <a:lnTo>
                  <a:pt x="0" y="0"/>
                </a:lnTo>
                <a:lnTo>
                  <a:pt x="5416451" y="0"/>
                </a:lnTo>
                <a:lnTo>
                  <a:pt x="5416451" y="535551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563145" y="5403957"/>
            <a:ext cx="1172061" cy="1251868"/>
          </a:xfrm>
          <a:custGeom>
            <a:avLst/>
            <a:gdLst/>
            <a:ahLst/>
            <a:cxnLst/>
            <a:rect r="r" b="b" t="t" l="l"/>
            <a:pathLst>
              <a:path h="1251868" w="1172061">
                <a:moveTo>
                  <a:pt x="0" y="0"/>
                </a:moveTo>
                <a:lnTo>
                  <a:pt x="1172061" y="0"/>
                </a:lnTo>
                <a:lnTo>
                  <a:pt x="1172061" y="1251867"/>
                </a:lnTo>
                <a:lnTo>
                  <a:pt x="0" y="12518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552794" y="1832346"/>
            <a:ext cx="7182412" cy="1062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12"/>
              </a:lnSpc>
            </a:pPr>
            <a:r>
              <a:rPr lang="en-US" sz="8224" spc="-411">
                <a:solidFill>
                  <a:srgbClr val="015A8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Nosso GitHub: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49429" y="4409509"/>
            <a:ext cx="8389143" cy="1620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8"/>
              </a:lnSpc>
            </a:pPr>
            <a:r>
              <a:rPr lang="en-US" sz="6492" spc="-32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https://github.com/evolutec2025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F6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485252" y="3929626"/>
            <a:ext cx="9317496" cy="2427749"/>
            <a:chOff x="0" y="0"/>
            <a:chExt cx="2453991" cy="6394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3991" cy="639407"/>
            </a:xfrm>
            <a:custGeom>
              <a:avLst/>
              <a:gdLst/>
              <a:ahLst/>
              <a:cxnLst/>
              <a:rect r="r" b="b" t="t" l="l"/>
              <a:pathLst>
                <a:path h="639407" w="2453991">
                  <a:moveTo>
                    <a:pt x="27420" y="0"/>
                  </a:moveTo>
                  <a:lnTo>
                    <a:pt x="2426571" y="0"/>
                  </a:lnTo>
                  <a:cubicBezTo>
                    <a:pt x="2433843" y="0"/>
                    <a:pt x="2440817" y="2889"/>
                    <a:pt x="2445960" y="8031"/>
                  </a:cubicBezTo>
                  <a:cubicBezTo>
                    <a:pt x="2451102" y="13173"/>
                    <a:pt x="2453991" y="20148"/>
                    <a:pt x="2453991" y="27420"/>
                  </a:cubicBezTo>
                  <a:lnTo>
                    <a:pt x="2453991" y="611987"/>
                  </a:lnTo>
                  <a:cubicBezTo>
                    <a:pt x="2453991" y="627131"/>
                    <a:pt x="2441715" y="639407"/>
                    <a:pt x="2426571" y="639407"/>
                  </a:cubicBezTo>
                  <a:lnTo>
                    <a:pt x="27420" y="639407"/>
                  </a:lnTo>
                  <a:cubicBezTo>
                    <a:pt x="12276" y="639407"/>
                    <a:pt x="0" y="627131"/>
                    <a:pt x="0" y="611987"/>
                  </a:cubicBezTo>
                  <a:lnTo>
                    <a:pt x="0" y="27420"/>
                  </a:lnTo>
                  <a:cubicBezTo>
                    <a:pt x="0" y="12276"/>
                    <a:pt x="12276" y="0"/>
                    <a:pt x="27420" y="0"/>
                  </a:cubicBezTo>
                  <a:close/>
                </a:path>
              </a:pathLst>
            </a:custGeom>
            <a:solidFill>
              <a:srgbClr val="015A8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53991" cy="6775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871549" y="4931484"/>
            <a:ext cx="5416451" cy="5355516"/>
          </a:xfrm>
          <a:custGeom>
            <a:avLst/>
            <a:gdLst/>
            <a:ahLst/>
            <a:cxnLst/>
            <a:rect r="r" b="b" t="t" l="l"/>
            <a:pathLst>
              <a:path h="5355516" w="5416451">
                <a:moveTo>
                  <a:pt x="0" y="0"/>
                </a:moveTo>
                <a:lnTo>
                  <a:pt x="5416451" y="0"/>
                </a:lnTo>
                <a:lnTo>
                  <a:pt x="5416451" y="5355516"/>
                </a:lnTo>
                <a:lnTo>
                  <a:pt x="0" y="53555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2993" y="0"/>
            <a:ext cx="5416451" cy="5355516"/>
          </a:xfrm>
          <a:custGeom>
            <a:avLst/>
            <a:gdLst/>
            <a:ahLst/>
            <a:cxnLst/>
            <a:rect r="r" b="b" t="t" l="l"/>
            <a:pathLst>
              <a:path h="5355516" w="5416451">
                <a:moveTo>
                  <a:pt x="5416451" y="5355516"/>
                </a:moveTo>
                <a:lnTo>
                  <a:pt x="0" y="5355516"/>
                </a:lnTo>
                <a:lnTo>
                  <a:pt x="0" y="0"/>
                </a:lnTo>
                <a:lnTo>
                  <a:pt x="5416451" y="0"/>
                </a:lnTo>
                <a:lnTo>
                  <a:pt x="5416451" y="535551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48417" y="5382207"/>
            <a:ext cx="1320119" cy="1295367"/>
          </a:xfrm>
          <a:custGeom>
            <a:avLst/>
            <a:gdLst/>
            <a:ahLst/>
            <a:cxnLst/>
            <a:rect r="r" b="b" t="t" l="l"/>
            <a:pathLst>
              <a:path h="1295367" w="1320119">
                <a:moveTo>
                  <a:pt x="0" y="0"/>
                </a:moveTo>
                <a:lnTo>
                  <a:pt x="1320119" y="0"/>
                </a:lnTo>
                <a:lnTo>
                  <a:pt x="1320119" y="1295367"/>
                </a:lnTo>
                <a:lnTo>
                  <a:pt x="0" y="1295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552794" y="1832346"/>
            <a:ext cx="7182412" cy="1062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12"/>
              </a:lnSpc>
            </a:pPr>
            <a:r>
              <a:rPr lang="en-US" sz="8224" spc="-411">
                <a:solidFill>
                  <a:srgbClr val="015A8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Nosso Email: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07982" y="4409509"/>
            <a:ext cx="8672037" cy="1620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8"/>
              </a:lnSpc>
            </a:pPr>
            <a:r>
              <a:rPr lang="en-US" sz="6492" spc="-32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evolutec2025@gmail.com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67869" y="7609242"/>
            <a:ext cx="987139" cy="1051546"/>
          </a:xfrm>
          <a:custGeom>
            <a:avLst/>
            <a:gdLst/>
            <a:ahLst/>
            <a:cxnLst/>
            <a:rect r="r" b="b" t="t" l="l"/>
            <a:pathLst>
              <a:path h="1051546" w="987139">
                <a:moveTo>
                  <a:pt x="0" y="0"/>
                </a:moveTo>
                <a:lnTo>
                  <a:pt x="987138" y="0"/>
                </a:lnTo>
                <a:lnTo>
                  <a:pt x="987138" y="1051546"/>
                </a:lnTo>
                <a:lnTo>
                  <a:pt x="0" y="1051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802748" y="1116074"/>
            <a:ext cx="987139" cy="1051546"/>
          </a:xfrm>
          <a:custGeom>
            <a:avLst/>
            <a:gdLst/>
            <a:ahLst/>
            <a:cxnLst/>
            <a:rect r="r" b="b" t="t" l="l"/>
            <a:pathLst>
              <a:path h="1051546" w="987139">
                <a:moveTo>
                  <a:pt x="0" y="0"/>
                </a:moveTo>
                <a:lnTo>
                  <a:pt x="987139" y="0"/>
                </a:lnTo>
                <a:lnTo>
                  <a:pt x="987139" y="1051545"/>
                </a:lnTo>
                <a:lnTo>
                  <a:pt x="0" y="10515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DAGp9dmtQqQ</dc:identifier>
  <dcterms:modified xsi:type="dcterms:W3CDTF">2011-08-01T06:04:30Z</dcterms:modified>
  <cp:revision>1</cp:revision>
  <dc:title>Apresentação Proposta Comercial Abstrato Azul</dc:title>
</cp:coreProperties>
</file>