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Коммерческое предложение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Объект: ул. Тверская, 15</a:t>
            </a:r>
          </a:p>
          <a:p>
            <a:r>
              <a:t>Цена: 25 000 000 руб.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характеристики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📍 Адрес: ул. Тверская, 15</a:t>
            </a:r>
          </a:p>
          <a:p>
            <a:pPr>
              <a:spcAft>
                <a:spcPts val="1200"/>
              </a:spcAft>
              <a:defRPr sz="1800"/>
            </a:pPr>
            <a:r>
              <a:t>💰 Цена: 25 000 000 руб.</a:t>
            </a:r>
          </a:p>
          <a:p>
            <a:pPr>
              <a:spcAft>
                <a:spcPts val="1200"/>
              </a:spcAft>
              <a:defRPr sz="1800"/>
            </a:pPr>
            <a:r>
              <a:t>📏 Площадь: 75 м²</a:t>
            </a:r>
          </a:p>
          <a:p>
            <a:pPr>
              <a:spcAft>
                <a:spcPts val="1200"/>
              </a:spcAft>
              <a:defRPr sz="1800"/>
            </a:pPr>
            <a:r>
              <a:t>🚇 Ближайшее метро: N/A</a:t>
            </a:r>
          </a:p>
          <a:p>
            <a:pPr>
              <a:spcAft>
                <a:spcPts val="1200"/>
              </a:spcAft>
              <a:defRPr sz="1800"/>
            </a:pPr>
            <a:r>
              <a:t>🌳 Парки в 500 м: 0</a:t>
            </a:r>
          </a:p>
          <a:p>
            <a:pPr>
              <a:spcAft>
                <a:spcPts val="1200"/>
              </a:spcAft>
              <a:defRPr sz="1800"/>
            </a:pPr>
            <a:r>
              <a:t>🏫 Школы в 500 м: 0</a:t>
            </a:r>
          </a:p>
          <a:p>
            <a:pPr>
              <a:spcAft>
                <a:spcPts val="1200"/>
              </a:spcAft>
              <a:defRPr sz="1800"/>
            </a:pPr>
            <a:r>
              <a:t>🛒 ТЦ в 500 м: 0</a:t>
            </a:r>
          </a:p>
          <a:p>
            <a:pPr>
              <a:spcAft>
                <a:spcPts val="1200"/>
              </a:spcAft>
              <a:defRPr sz="1800"/>
            </a:pPr>
            <a:r>
              <a:t>🚌 Остановки в 500 м: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Оценка инфраструктуры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Рекомендации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C80000"/>
                </a:solidFill>
              </a:defRPr>
            </a:pPr>
            <a:r>
              <a:t>✖ Ограниченная транспортная доступность</a:t>
            </a:r>
          </a:p>
          <a:p>
            <a:pPr>
              <a:spcAft>
                <a:spcPts val="1400"/>
              </a:spcAft>
              <a:defRPr sz="2000">
                <a:solidFill>
                  <a:srgbClr val="C80000"/>
                </a:solidFill>
              </a:defRPr>
            </a:pPr>
            <a:r>
              <a:t>✖ Недостаточно зелёных зон</a:t>
            </a:r>
          </a:p>
          <a:p>
            <a:pPr>
              <a:spcAft>
                <a:spcPts val="1400"/>
              </a:spcAft>
              <a:defRPr sz="2000">
                <a:solidFill>
                  <a:srgbClr val="C80000"/>
                </a:solidFill>
              </a:defRPr>
            </a:pPr>
            <a:r>
              <a:t>✖ Мало детских учреждений</a:t>
            </a:r>
          </a:p>
          <a:p>
            <a:pPr>
              <a:spcAft>
                <a:spcPts val="1400"/>
              </a:spcAft>
              <a:defRPr sz="2000">
                <a:solidFill>
                  <a:srgbClr val="006400"/>
                </a:solidFill>
              </a:defRPr>
            </a:pPr>
            <a:r>
              <a:t>✔ Центральное расположение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