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9" d="100"/>
          <a:sy n="119" d="100"/>
        </p:scale>
        <p:origin x="224" y="23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 bwMode="auto">
          <a:xfrm>
            <a:off x="435201" y="377371"/>
            <a:ext cx="11321596" cy="5993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BACKGROUND_IMAGE"/>
          <p:cNvSpPr>
            <a:spLocks noGrp="1"/>
          </p:cNvSpPr>
          <p:nvPr>
            <p:ph type="pic" sz="quarter" idx="10"/>
          </p:nvPr>
        </p:nvSpPr>
        <p:spPr bwMode="auto">
          <a:xfrm>
            <a:off x="6908573" y="377371"/>
            <a:ext cx="4848225" cy="5980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" name="AVATAR_IMAGE"/>
          <p:cNvSpPr>
            <a:spLocks noGrp="1"/>
          </p:cNvSpPr>
          <p:nvPr>
            <p:ph type="pic" sz="quarter" idx="11"/>
          </p:nvPr>
        </p:nvSpPr>
        <p:spPr bwMode="auto">
          <a:xfrm>
            <a:off x="838200" y="5365257"/>
            <a:ext cx="349805" cy="355005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30" name="HEADER"/>
          <p:cNvSpPr>
            <a:spLocks noGrp="1"/>
          </p:cNvSpPr>
          <p:nvPr>
            <p:ph type="title" hasCustomPrompt="1"/>
          </p:nvPr>
        </p:nvSpPr>
        <p:spPr bwMode="auto">
          <a:xfrm>
            <a:off x="838200" y="933826"/>
            <a:ext cx="5105400" cy="1480458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</a:lstStyle>
          <a:p>
            <a:pPr>
              <a:defRPr/>
            </a:pPr>
            <a:r>
              <a:rPr lang="en-US"/>
              <a:t>{{T_HEADER}}</a:t>
            </a:r>
            <a:br>
              <a:rPr lang="en-US"/>
            </a:br>
            <a:br>
              <a:rPr lang="en-US"/>
            </a:br>
            <a:endParaRPr lang="ru-RU"/>
          </a:p>
        </p:txBody>
      </p:sp>
      <p:sp>
        <p:nvSpPr>
          <p:cNvPr id="7" name="TEXT_1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823492" y="2874100"/>
            <a:ext cx="5551905" cy="1587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{{T_TEXT}}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8" name="AUTHOR_NAME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341490" y="5402101"/>
            <a:ext cx="5033907" cy="29790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{{I_TEXT_1}}</a:t>
            </a:r>
            <a:endParaRPr/>
          </a:p>
          <a:p>
            <a:pPr lvl="0"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6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BACKGROUND_IMAGE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216822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" name="HEADER"/>
          <p:cNvSpPr>
            <a:spLocks noGrp="1"/>
          </p:cNvSpPr>
          <p:nvPr>
            <p:ph type="title" hasCustomPrompt="1"/>
          </p:nvPr>
        </p:nvSpPr>
        <p:spPr bwMode="auto">
          <a:xfrm>
            <a:off x="613666" y="2820942"/>
            <a:ext cx="5554378" cy="44453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</a:lstStyle>
          <a:p>
            <a:pPr>
              <a:defRPr/>
            </a:pPr>
            <a:r>
              <a:rPr lang="en-US"/>
              <a:t>{{S2_HEADER}}</a:t>
            </a:r>
            <a:br>
              <a:rPr lang="en-US"/>
            </a:br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 bwMode="auto">
          <a:xfrm>
            <a:off x="613666" y="3806190"/>
            <a:ext cx="3218501" cy="2411730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defRPr/>
            </a:pPr>
            <a:endParaRPr lang="ru-RU"/>
          </a:p>
        </p:txBody>
      </p:sp>
      <p:sp>
        <p:nvSpPr>
          <p:cNvPr id="17" name="TITLE_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47575" y="4147788"/>
            <a:ext cx="274030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{{S2_TITLE_1}}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18" name="TEXT_1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847575" y="4554188"/>
            <a:ext cx="2740306" cy="1282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{{S2_TEXT_1}}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 bwMode="auto">
          <a:xfrm>
            <a:off x="8338961" y="3806190"/>
            <a:ext cx="3218501" cy="2411730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defRPr/>
            </a:pPr>
            <a:endParaRPr lang="ru-RU"/>
          </a:p>
        </p:txBody>
      </p:sp>
      <p:sp>
        <p:nvSpPr>
          <p:cNvPr id="23" name="TITLE_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8572870" y="4147788"/>
            <a:ext cx="274030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{{S2_TITLE_3}}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4" name="TEXT_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8572870" y="4554188"/>
            <a:ext cx="2740306" cy="1282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{{S2_TEXT_3}}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 bwMode="auto">
          <a:xfrm>
            <a:off x="4476313" y="3806190"/>
            <a:ext cx="3218501" cy="2411730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defRPr/>
            </a:pPr>
            <a:endParaRPr lang="ru-RU"/>
          </a:p>
        </p:txBody>
      </p:sp>
      <p:sp>
        <p:nvSpPr>
          <p:cNvPr id="26" name="TITLE_2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0221" y="4147788"/>
            <a:ext cx="274030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{{S2_TITLE_2}}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7" name="TEXT_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710221" y="4554188"/>
            <a:ext cx="2740306" cy="1282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{{S2_TEXT_2}}</a:t>
            </a:r>
            <a:endParaRPr/>
          </a:p>
          <a:p>
            <a:pPr lvl="0"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7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BACKGROUND_IMAGE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154722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" name="HEADER"/>
          <p:cNvSpPr>
            <a:spLocks noGrp="1"/>
          </p:cNvSpPr>
          <p:nvPr>
            <p:ph type="title" hasCustomPrompt="1"/>
          </p:nvPr>
        </p:nvSpPr>
        <p:spPr bwMode="auto">
          <a:xfrm>
            <a:off x="613666" y="2168222"/>
            <a:ext cx="5554378" cy="44453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</a:lstStyle>
          <a:p>
            <a:pPr>
              <a:defRPr/>
            </a:pPr>
            <a:r>
              <a:rPr lang="en-US"/>
              <a:t>{{C_HEADER}}</a:t>
            </a:r>
            <a:br>
              <a:rPr lang="en-US"/>
            </a:br>
            <a:endParaRPr lang="ru-RU"/>
          </a:p>
        </p:txBody>
      </p:sp>
      <p:grpSp>
        <p:nvGrpSpPr>
          <p:cNvPr id="2" name="Группа 1"/>
          <p:cNvGrpSpPr/>
          <p:nvPr userDrawn="1"/>
        </p:nvGrpSpPr>
        <p:grpSpPr bwMode="auto">
          <a:xfrm>
            <a:off x="5333702" y="3182552"/>
            <a:ext cx="1524596" cy="3330773"/>
            <a:chOff x="6552902" y="4442103"/>
            <a:chExt cx="1524596" cy="3330773"/>
          </a:xfrm>
          <a:solidFill>
            <a:srgbClr val="262626"/>
          </a:solidFill>
        </p:grpSpPr>
        <p:sp>
          <p:nvSpPr>
            <p:cNvPr id="34" name="Shape 1"/>
            <p:cNvSpPr/>
            <p:nvPr userDrawn="1"/>
          </p:nvSpPr>
          <p:spPr bwMode="auto">
            <a:xfrm>
              <a:off x="7303770" y="4442103"/>
              <a:ext cx="22860" cy="3330773"/>
            </a:xfrm>
            <a:prstGeom prst="roundRect">
              <a:avLst>
                <a:gd name="adj" fmla="val 124898"/>
              </a:avLst>
            </a:prstGeom>
            <a:grpFill/>
            <a:ln/>
          </p:spPr>
        </p:sp>
        <p:sp>
          <p:nvSpPr>
            <p:cNvPr id="35" name="Shape 2"/>
            <p:cNvSpPr/>
            <p:nvPr userDrawn="1"/>
          </p:nvSpPr>
          <p:spPr bwMode="auto">
            <a:xfrm>
              <a:off x="6552902" y="4794528"/>
              <a:ext cx="571024" cy="22860"/>
            </a:xfrm>
            <a:prstGeom prst="roundRect">
              <a:avLst>
                <a:gd name="adj" fmla="val 124898"/>
              </a:avLst>
            </a:prstGeom>
            <a:grpFill/>
            <a:ln/>
          </p:spPr>
        </p:sp>
        <p:sp>
          <p:nvSpPr>
            <p:cNvPr id="36" name="Shape 3"/>
            <p:cNvSpPr/>
            <p:nvPr userDrawn="1"/>
          </p:nvSpPr>
          <p:spPr bwMode="auto">
            <a:xfrm>
              <a:off x="7101066" y="4591883"/>
              <a:ext cx="428268" cy="428268"/>
            </a:xfrm>
            <a:prstGeom prst="roundRect">
              <a:avLst>
                <a:gd name="adj" fmla="val 6667"/>
              </a:avLst>
            </a:prstGeom>
            <a:solidFill>
              <a:srgbClr val="0D0D0D"/>
            </a:solidFill>
            <a:ln w="12700">
              <a:solidFill>
                <a:srgbClr val="262626"/>
              </a:solidFill>
            </a:ln>
          </p:spPr>
        </p:sp>
        <p:sp>
          <p:nvSpPr>
            <p:cNvPr id="37" name="Shape 7"/>
            <p:cNvSpPr/>
            <p:nvPr userDrawn="1"/>
          </p:nvSpPr>
          <p:spPr bwMode="auto">
            <a:xfrm>
              <a:off x="7506474" y="5746075"/>
              <a:ext cx="571024" cy="22860"/>
            </a:xfrm>
            <a:prstGeom prst="roundRect">
              <a:avLst>
                <a:gd name="adj" fmla="val 124898"/>
              </a:avLst>
            </a:prstGeom>
            <a:grpFill/>
            <a:ln/>
          </p:spPr>
        </p:sp>
        <p:sp>
          <p:nvSpPr>
            <p:cNvPr id="38" name="Shape 8"/>
            <p:cNvSpPr/>
            <p:nvPr userDrawn="1"/>
          </p:nvSpPr>
          <p:spPr bwMode="auto">
            <a:xfrm>
              <a:off x="7101066" y="5543431"/>
              <a:ext cx="428268" cy="428268"/>
            </a:xfrm>
            <a:prstGeom prst="roundRect">
              <a:avLst>
                <a:gd name="adj" fmla="val 6667"/>
              </a:avLst>
            </a:prstGeom>
            <a:solidFill>
              <a:srgbClr val="0D0D0D"/>
            </a:solidFill>
            <a:ln w="12700">
              <a:solidFill>
                <a:srgbClr val="262626"/>
              </a:solidFill>
            </a:ln>
          </p:spPr>
        </p:sp>
        <p:sp>
          <p:nvSpPr>
            <p:cNvPr id="39" name="Shape 12"/>
            <p:cNvSpPr/>
            <p:nvPr userDrawn="1"/>
          </p:nvSpPr>
          <p:spPr bwMode="auto">
            <a:xfrm>
              <a:off x="6552902" y="6602492"/>
              <a:ext cx="571024" cy="22860"/>
            </a:xfrm>
            <a:prstGeom prst="roundRect">
              <a:avLst>
                <a:gd name="adj" fmla="val 124898"/>
              </a:avLst>
            </a:prstGeom>
            <a:grpFill/>
            <a:ln/>
          </p:spPr>
        </p:sp>
        <p:sp>
          <p:nvSpPr>
            <p:cNvPr id="40" name="Shape 13"/>
            <p:cNvSpPr/>
            <p:nvPr userDrawn="1"/>
          </p:nvSpPr>
          <p:spPr bwMode="auto">
            <a:xfrm>
              <a:off x="7101066" y="6399848"/>
              <a:ext cx="428268" cy="428268"/>
            </a:xfrm>
            <a:prstGeom prst="roundRect">
              <a:avLst>
                <a:gd name="adj" fmla="val 6667"/>
              </a:avLst>
            </a:prstGeom>
            <a:solidFill>
              <a:srgbClr val="0D0D0D"/>
            </a:solidFill>
            <a:ln w="12700">
              <a:solidFill>
                <a:srgbClr val="262626"/>
              </a:solidFill>
            </a:ln>
          </p:spPr>
        </p:sp>
        <p:sp>
          <p:nvSpPr>
            <p:cNvPr id="41" name="TextBox 40"/>
            <p:cNvSpPr txBox="1"/>
            <p:nvPr userDrawn="1"/>
          </p:nvSpPr>
          <p:spPr bwMode="auto">
            <a:xfrm>
              <a:off x="7158747" y="4621292"/>
              <a:ext cx="312906" cy="369332"/>
            </a:xfrm>
            <a:prstGeom prst="rect">
              <a:avLst/>
            </a:prstGeom>
            <a:solidFill>
              <a:srgbClr val="0D0D0D"/>
            </a:solidFill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b="1">
                  <a:ln>
                    <a:solidFill>
                      <a:srgbClr val="262626"/>
                    </a:solidFill>
                  </a:ln>
                  <a:solidFill>
                    <a:schemeClr val="bg1"/>
                  </a:solidFill>
                  <a:latin typeface="Iner"/>
                </a:rPr>
                <a:t>1</a:t>
              </a:r>
              <a:endParaRPr/>
            </a:p>
          </p:txBody>
        </p:sp>
        <p:sp>
          <p:nvSpPr>
            <p:cNvPr id="42" name="TextBox 41"/>
            <p:cNvSpPr txBox="1"/>
            <p:nvPr userDrawn="1"/>
          </p:nvSpPr>
          <p:spPr bwMode="auto">
            <a:xfrm>
              <a:off x="7158747" y="5572839"/>
              <a:ext cx="312906" cy="369332"/>
            </a:xfrm>
            <a:prstGeom prst="rect">
              <a:avLst/>
            </a:prstGeom>
            <a:solidFill>
              <a:srgbClr val="0D0D0D"/>
            </a:solidFill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b="1">
                  <a:ln>
                    <a:solidFill>
                      <a:srgbClr val="262626"/>
                    </a:solidFill>
                  </a:ln>
                  <a:solidFill>
                    <a:schemeClr val="bg1"/>
                  </a:solidFill>
                  <a:latin typeface="Iner"/>
                </a:rPr>
                <a:t>2</a:t>
              </a:r>
              <a:endParaRPr/>
            </a:p>
          </p:txBody>
        </p:sp>
        <p:sp>
          <p:nvSpPr>
            <p:cNvPr id="43" name="TextBox 42"/>
            <p:cNvSpPr txBox="1"/>
            <p:nvPr userDrawn="1"/>
          </p:nvSpPr>
          <p:spPr bwMode="auto">
            <a:xfrm>
              <a:off x="7154694" y="6429256"/>
              <a:ext cx="312906" cy="369332"/>
            </a:xfrm>
            <a:prstGeom prst="rect">
              <a:avLst/>
            </a:prstGeom>
            <a:solidFill>
              <a:srgbClr val="0D0D0D"/>
            </a:solidFill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ru-RU" b="1">
                  <a:ln>
                    <a:solidFill>
                      <a:srgbClr val="262626"/>
                    </a:solidFill>
                  </a:ln>
                  <a:solidFill>
                    <a:schemeClr val="bg1"/>
                  </a:solidFill>
                  <a:latin typeface="Iner"/>
                </a:rPr>
                <a:t>3</a:t>
              </a:r>
              <a:endParaRPr/>
            </a:p>
          </p:txBody>
        </p:sp>
      </p:grpSp>
      <p:sp>
        <p:nvSpPr>
          <p:cNvPr id="44" name="TITLE_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070305" y="4131464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{{C_TITLE_2}}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45" name="TEXT_2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7070305" y="4537865"/>
            <a:ext cx="4054895" cy="36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{{C_TEXT_2}}</a:t>
            </a:r>
            <a:endParaRPr/>
          </a:p>
        </p:txBody>
      </p:sp>
      <p:sp>
        <p:nvSpPr>
          <p:cNvPr id="46" name="TITLE_1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466330" y="3185971"/>
            <a:ext cx="2688836" cy="3048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{{C_TITLE_1}}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47" name="TEXT_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100271" y="3592373"/>
            <a:ext cx="4054895" cy="3683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{{C_TEXT_1}}</a:t>
            </a:r>
            <a:endParaRPr/>
          </a:p>
        </p:txBody>
      </p:sp>
      <p:sp>
        <p:nvSpPr>
          <p:cNvPr id="48" name="TITLE_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2466330" y="4987880"/>
            <a:ext cx="2688836" cy="30483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{{C_TITLE_3}}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49" name="TEXT_3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100271" y="5394282"/>
            <a:ext cx="4054895" cy="36836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{{C_TEXT_3}}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 bwMode="auto">
          <a:xfrm>
            <a:off x="435201" y="377370"/>
            <a:ext cx="11321596" cy="59946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BACKGROUND_IMAGE"/>
          <p:cNvSpPr>
            <a:spLocks noGrp="1"/>
          </p:cNvSpPr>
          <p:nvPr>
            <p:ph type="pic" sz="quarter" idx="10"/>
          </p:nvPr>
        </p:nvSpPr>
        <p:spPr bwMode="auto">
          <a:xfrm>
            <a:off x="449716" y="391886"/>
            <a:ext cx="4848225" cy="5980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" name="HEADER"/>
          <p:cNvSpPr>
            <a:spLocks noGrp="1"/>
          </p:cNvSpPr>
          <p:nvPr>
            <p:ph type="title" hasCustomPrompt="1"/>
          </p:nvPr>
        </p:nvSpPr>
        <p:spPr bwMode="auto">
          <a:xfrm>
            <a:off x="5896865" y="1473169"/>
            <a:ext cx="5659632" cy="44453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</a:lstStyle>
          <a:p>
            <a:pPr>
              <a:defRPr/>
            </a:pPr>
            <a:r>
              <a:rPr lang="en-US"/>
              <a:t>{{I_HEADER}}</a:t>
            </a:r>
            <a:br>
              <a:rPr lang="en-US"/>
            </a:br>
            <a:endParaRPr lang="ru-RU"/>
          </a:p>
        </p:txBody>
      </p:sp>
      <p:sp>
        <p:nvSpPr>
          <p:cNvPr id="21" name="TEXT_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896865" y="2362168"/>
            <a:ext cx="2637534" cy="3225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{{I_TEXT_1}}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3" name="TEXT_2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8918964" y="2362168"/>
            <a:ext cx="2637534" cy="3225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{{I_TEXT_1}}</a:t>
            </a:r>
            <a:endParaRPr/>
          </a:p>
          <a:p>
            <a:pPr lvl="0"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 bwMode="auto">
          <a:xfrm>
            <a:off x="435201" y="377370"/>
            <a:ext cx="11321596" cy="59932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 bwMode="auto">
          <a:xfrm>
            <a:off x="613666" y="1703070"/>
            <a:ext cx="2819400" cy="2411730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defRPr/>
            </a:pPr>
            <a:endParaRPr lang="ru-RU"/>
          </a:p>
        </p:txBody>
      </p:sp>
      <p:sp>
        <p:nvSpPr>
          <p:cNvPr id="6" name="BACKGROUND_IMAGE"/>
          <p:cNvSpPr>
            <a:spLocks noGrp="1"/>
          </p:cNvSpPr>
          <p:nvPr>
            <p:ph type="pic" sz="quarter" idx="10"/>
          </p:nvPr>
        </p:nvSpPr>
        <p:spPr bwMode="auto">
          <a:xfrm>
            <a:off x="6908573" y="377371"/>
            <a:ext cx="4848225" cy="5980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HEADER"/>
          <p:cNvSpPr>
            <a:spLocks noGrp="1"/>
          </p:cNvSpPr>
          <p:nvPr>
            <p:ph type="title" hasCustomPrompt="1"/>
          </p:nvPr>
        </p:nvSpPr>
        <p:spPr bwMode="auto">
          <a:xfrm>
            <a:off x="613666" y="749269"/>
            <a:ext cx="5977269" cy="44453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</a:lstStyle>
          <a:p>
            <a:pPr>
              <a:defRPr/>
            </a:pPr>
            <a:r>
              <a:rPr lang="en-US"/>
              <a:t>{{S1_HEADER}}</a:t>
            </a:r>
            <a:br>
              <a:rPr lang="en-US"/>
            </a:br>
            <a:endParaRPr lang="ru-RU"/>
          </a:p>
        </p:txBody>
      </p:sp>
      <p:sp>
        <p:nvSpPr>
          <p:cNvPr id="8" name="TITLE_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905766" y="2044668"/>
            <a:ext cx="2133373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{{S1_TITLE_1}}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9" name="TEXT_1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905766" y="2451068"/>
            <a:ext cx="2133373" cy="1282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{{S1_TEXT_1}}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 bwMode="auto">
          <a:xfrm>
            <a:off x="3771536" y="1703070"/>
            <a:ext cx="2819400" cy="2411730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TITLE_2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063636" y="2044668"/>
            <a:ext cx="2133373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{{S1_TITLE_2}}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15" name="TEXT_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063636" y="2451068"/>
            <a:ext cx="2133373" cy="12827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{{S1_TEXT_2}}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 bwMode="auto">
          <a:xfrm>
            <a:off x="613666" y="4456398"/>
            <a:ext cx="5977269" cy="1672486"/>
          </a:xfrm>
          <a:prstGeom prst="rect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ITLE_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05766" y="4763770"/>
            <a:ext cx="2133373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{{S1_TITLE_3}}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18" name="TEXT_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05766" y="5170170"/>
            <a:ext cx="5291243" cy="58162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{{S1_TEXT_3}}</a:t>
            </a:r>
            <a:endParaRPr/>
          </a:p>
          <a:p>
            <a:pPr lvl="0"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auto">
          <a:xfrm>
            <a:off x="435201" y="377370"/>
            <a:ext cx="11321596" cy="59932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BACKGROUND_IMAGE"/>
          <p:cNvSpPr>
            <a:spLocks noGrp="1"/>
          </p:cNvSpPr>
          <p:nvPr>
            <p:ph type="pic" sz="quarter" idx="10"/>
          </p:nvPr>
        </p:nvSpPr>
        <p:spPr bwMode="auto">
          <a:xfrm>
            <a:off x="449716" y="391886"/>
            <a:ext cx="4848225" cy="5980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ICON_1"/>
          <p:cNvSpPr>
            <a:spLocks noGrp="1"/>
          </p:cNvSpPr>
          <p:nvPr>
            <p:ph type="pic" sz="quarter" idx="11"/>
          </p:nvPr>
        </p:nvSpPr>
        <p:spPr bwMode="auto">
          <a:xfrm>
            <a:off x="5744466" y="1541976"/>
            <a:ext cx="821434" cy="83364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5" name="HEADER"/>
          <p:cNvSpPr>
            <a:spLocks noGrp="1"/>
          </p:cNvSpPr>
          <p:nvPr>
            <p:ph type="title" hasCustomPrompt="1"/>
          </p:nvPr>
        </p:nvSpPr>
        <p:spPr bwMode="auto">
          <a:xfrm>
            <a:off x="5744466" y="487429"/>
            <a:ext cx="5659632" cy="44453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</a:lstStyle>
          <a:p>
            <a:pPr>
              <a:defRPr/>
            </a:pPr>
            <a:r>
              <a:rPr lang="en-US"/>
              <a:t>{{BL1_HEADER}}</a:t>
            </a:r>
            <a:br>
              <a:rPr lang="en-US"/>
            </a:br>
            <a:endParaRPr lang="ru-RU"/>
          </a:p>
        </p:txBody>
      </p:sp>
      <p:sp>
        <p:nvSpPr>
          <p:cNvPr id="6" name="TITLE_1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744466" y="2597362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{{BL1_TITLE_1}}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7" name="TEXT_1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744466" y="3003762"/>
            <a:ext cx="2688836" cy="689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{{BL1_TEXT_1}}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0" name="ICON_2"/>
          <p:cNvSpPr>
            <a:spLocks noGrp="1"/>
          </p:cNvSpPr>
          <p:nvPr>
            <p:ph type="pic" sz="quarter" idx="14"/>
          </p:nvPr>
        </p:nvSpPr>
        <p:spPr bwMode="auto">
          <a:xfrm>
            <a:off x="8715262" y="1541976"/>
            <a:ext cx="821434" cy="83364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21" name="TITLE_2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715262" y="2597362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{{BL1_TITLE_2}}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3" name="ICON_3"/>
          <p:cNvSpPr>
            <a:spLocks noGrp="1"/>
          </p:cNvSpPr>
          <p:nvPr>
            <p:ph type="pic" sz="quarter" idx="17"/>
          </p:nvPr>
        </p:nvSpPr>
        <p:spPr bwMode="auto">
          <a:xfrm>
            <a:off x="5744466" y="4081276"/>
            <a:ext cx="821434" cy="83364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24" name="TITLE_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744466" y="5136662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{{BL1_TITLE_3}}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6" name="ICON_4"/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8715262" y="4081276"/>
            <a:ext cx="821434" cy="833644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>
              <a:defRPr/>
            </a:pPr>
            <a:r>
              <a:rPr lang="en-GB"/>
              <a:t>BL1_TEXT_3</a:t>
            </a:r>
            <a:endParaRPr lang="ru-RU"/>
          </a:p>
        </p:txBody>
      </p:sp>
      <p:sp>
        <p:nvSpPr>
          <p:cNvPr id="27" name="TITLE_4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715262" y="5136662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{{BL1_TITLE_4}}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9" name="TEXT_2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8715262" y="3037322"/>
            <a:ext cx="2688836" cy="689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{{BL1_TEXT_</a:t>
            </a:r>
            <a:r>
              <a:rPr lang="ru-RU"/>
              <a:t>2</a:t>
            </a:r>
            <a:r>
              <a:rPr lang="en-US"/>
              <a:t>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30" name="TEXT_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8715262" y="5550537"/>
            <a:ext cx="2688836" cy="689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{{BL1_TEXT_</a:t>
            </a:r>
            <a:r>
              <a:rPr lang="ru-RU"/>
              <a:t>4</a:t>
            </a:r>
            <a:r>
              <a:rPr lang="en-US"/>
              <a:t>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31" name="TEXT_3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744466" y="5550537"/>
            <a:ext cx="2688836" cy="689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{{BL1_TEXT_</a:t>
            </a:r>
            <a:r>
              <a:rPr lang="ru-RU"/>
              <a:t>3</a:t>
            </a:r>
            <a:r>
              <a:rPr lang="en-US"/>
              <a:t>}}</a:t>
            </a:r>
            <a:endParaRPr/>
          </a:p>
          <a:p>
            <a:pPr lvl="0"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BACKGROUND_IMAGE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216822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 bwMode="auto">
          <a:xfrm>
            <a:off x="613666" y="2628869"/>
            <a:ext cx="5977269" cy="44453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</a:lstStyle>
          <a:p>
            <a:pPr>
              <a:defRPr/>
            </a:pPr>
            <a:r>
              <a:rPr lang="en-US"/>
              <a:t>{{BL2_HEADER}}</a:t>
            </a:r>
            <a:br>
              <a:rPr lang="en-US"/>
            </a:br>
            <a:endParaRPr lang="ru-RU"/>
          </a:p>
        </p:txBody>
      </p:sp>
      <p:sp>
        <p:nvSpPr>
          <p:cNvPr id="5" name="Овал 4"/>
          <p:cNvSpPr/>
          <p:nvPr userDrawn="1"/>
        </p:nvSpPr>
        <p:spPr bwMode="auto">
          <a:xfrm>
            <a:off x="613666" y="3534047"/>
            <a:ext cx="656334" cy="653384"/>
          </a:xfrm>
          <a:prstGeom prst="ellipse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ICON_1"/>
          <p:cNvSpPr>
            <a:spLocks noGrp="1"/>
          </p:cNvSpPr>
          <p:nvPr>
            <p:ph type="pic" sz="quarter" idx="11"/>
          </p:nvPr>
        </p:nvSpPr>
        <p:spPr bwMode="auto">
          <a:xfrm>
            <a:off x="729626" y="3645377"/>
            <a:ext cx="424414" cy="43072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7" name="TITLE_1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471685" y="3454338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{{BL2_TITLE_1}}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8" name="TEXT_1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471685" y="3860739"/>
            <a:ext cx="9840840" cy="36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{{BL2_TEXT_1}}</a:t>
            </a:r>
            <a:endParaRPr/>
          </a:p>
        </p:txBody>
      </p:sp>
      <p:sp>
        <p:nvSpPr>
          <p:cNvPr id="9" name="Овал 8"/>
          <p:cNvSpPr/>
          <p:nvPr userDrawn="1"/>
        </p:nvSpPr>
        <p:spPr bwMode="auto">
          <a:xfrm>
            <a:off x="613666" y="4575371"/>
            <a:ext cx="656334" cy="653384"/>
          </a:xfrm>
          <a:prstGeom prst="ellipse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ICON_2"/>
          <p:cNvSpPr>
            <a:spLocks noGrp="1"/>
          </p:cNvSpPr>
          <p:nvPr>
            <p:ph type="pic" sz="quarter" idx="14"/>
          </p:nvPr>
        </p:nvSpPr>
        <p:spPr bwMode="auto">
          <a:xfrm>
            <a:off x="729626" y="4686701"/>
            <a:ext cx="424414" cy="43072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11" name="TITLE_2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471685" y="4495662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{{BL2_TITLE_</a:t>
            </a:r>
            <a:r>
              <a:rPr lang="ru-RU"/>
              <a:t>2</a:t>
            </a:r>
            <a:r>
              <a:rPr lang="en-US"/>
              <a:t>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12" name="TEXT_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471685" y="4902063"/>
            <a:ext cx="9840840" cy="36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{{BL2_TEXT_</a:t>
            </a:r>
            <a:r>
              <a:rPr lang="ru-RU"/>
              <a:t>2</a:t>
            </a:r>
            <a:r>
              <a:rPr lang="en-US"/>
              <a:t>}}</a:t>
            </a:r>
            <a:endParaRPr/>
          </a:p>
        </p:txBody>
      </p:sp>
      <p:sp>
        <p:nvSpPr>
          <p:cNvPr id="13" name="Овал 12"/>
          <p:cNvSpPr/>
          <p:nvPr userDrawn="1"/>
        </p:nvSpPr>
        <p:spPr bwMode="auto">
          <a:xfrm>
            <a:off x="613666" y="5604103"/>
            <a:ext cx="656334" cy="653384"/>
          </a:xfrm>
          <a:prstGeom prst="ellipse">
            <a:avLst/>
          </a:prstGeom>
          <a:solidFill>
            <a:schemeClr val="tx1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ICON_3"/>
          <p:cNvSpPr>
            <a:spLocks noGrp="1"/>
          </p:cNvSpPr>
          <p:nvPr>
            <p:ph type="pic" sz="quarter" idx="17"/>
          </p:nvPr>
        </p:nvSpPr>
        <p:spPr bwMode="auto">
          <a:xfrm>
            <a:off x="729626" y="5715433"/>
            <a:ext cx="424414" cy="430723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  <p:sp>
        <p:nvSpPr>
          <p:cNvPr id="15" name="TITLE_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471685" y="5524394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{{BL2_TITLE_</a:t>
            </a:r>
            <a:r>
              <a:rPr lang="ru-RU"/>
              <a:t>3</a:t>
            </a:r>
            <a:r>
              <a:rPr lang="en-US"/>
              <a:t>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16" name="TEXT_3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471685" y="5930794"/>
            <a:ext cx="9840840" cy="36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{{BL2_TEXT_</a:t>
            </a:r>
            <a:r>
              <a:rPr lang="ru-RU"/>
              <a:t>3</a:t>
            </a:r>
            <a:r>
              <a:rPr lang="en-US"/>
              <a:t>}}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auto">
          <a:xfrm>
            <a:off x="435201" y="377370"/>
            <a:ext cx="11321596" cy="59932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Трапеция 9"/>
          <p:cNvSpPr/>
          <p:nvPr userDrawn="1"/>
        </p:nvSpPr>
        <p:spPr bwMode="auto">
          <a:xfrm>
            <a:off x="2665048" y="2407064"/>
            <a:ext cx="1104234" cy="843215"/>
          </a:xfrm>
          <a:prstGeom prst="trapezoid">
            <a:avLst>
              <a:gd name="adj" fmla="val 7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Трапеция 7"/>
          <p:cNvSpPr/>
          <p:nvPr userDrawn="1"/>
        </p:nvSpPr>
        <p:spPr bwMode="auto">
          <a:xfrm>
            <a:off x="1801021" y="3353112"/>
            <a:ext cx="2832287" cy="1045739"/>
          </a:xfrm>
          <a:prstGeom prst="trapezoid">
            <a:avLst>
              <a:gd name="adj" fmla="val 7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Трапеция 5"/>
          <p:cNvSpPr/>
          <p:nvPr userDrawn="1"/>
        </p:nvSpPr>
        <p:spPr bwMode="auto">
          <a:xfrm>
            <a:off x="849471" y="4501684"/>
            <a:ext cx="4735389" cy="1205345"/>
          </a:xfrm>
          <a:prstGeom prst="trapezoid">
            <a:avLst>
              <a:gd name="adj" fmla="val 7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ITLE_1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134951" y="2348854"/>
            <a:ext cx="3970823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{{HL1_TITLE_1}}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13" name="TEXT_1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134952" y="2738629"/>
            <a:ext cx="7095023" cy="2832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{{HL1_TEXT_1}}</a:t>
            </a:r>
            <a:r>
              <a:rPr lang="ru-RU"/>
              <a:t> </a:t>
            </a:r>
            <a:endParaRPr lang="en-US"/>
          </a:p>
        </p:txBody>
      </p:sp>
      <p:sp>
        <p:nvSpPr>
          <p:cNvPr id="14" name="HEADER"/>
          <p:cNvSpPr>
            <a:spLocks noGrp="1"/>
          </p:cNvSpPr>
          <p:nvPr>
            <p:ph type="title" hasCustomPrompt="1"/>
          </p:nvPr>
        </p:nvSpPr>
        <p:spPr bwMode="auto">
          <a:xfrm>
            <a:off x="613666" y="1281530"/>
            <a:ext cx="5977269" cy="44453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</a:lstStyle>
          <a:p>
            <a:pPr>
              <a:defRPr/>
            </a:pPr>
            <a:r>
              <a:rPr lang="en-US"/>
              <a:t>{{BL2_HEADER}}</a:t>
            </a:r>
            <a:br>
              <a:rPr lang="en-US"/>
            </a:br>
            <a:endParaRPr lang="ru-RU"/>
          </a:p>
        </p:txBody>
      </p:sp>
      <p:cxnSp>
        <p:nvCxnSpPr>
          <p:cNvPr id="18" name="Прямая соединительная линия 17"/>
          <p:cNvCxnSpPr>
            <a:cxnSpLocks/>
          </p:cNvCxnSpPr>
          <p:nvPr userDrawn="1"/>
        </p:nvCxnSpPr>
        <p:spPr bwMode="auto">
          <a:xfrm>
            <a:off x="4127331" y="3250279"/>
            <a:ext cx="7102644" cy="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_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043810" y="3533069"/>
            <a:ext cx="3970823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{{HL1_TITLE_2}}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2" name="TEXT_2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043812" y="3922844"/>
            <a:ext cx="6186164" cy="2832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{{HL1_TEXT_2}}</a:t>
            </a:r>
            <a:r>
              <a:rPr lang="ru-RU"/>
              <a:t> </a:t>
            </a:r>
            <a:endParaRPr lang="en-US"/>
          </a:p>
        </p:txBody>
      </p:sp>
      <p:cxnSp>
        <p:nvCxnSpPr>
          <p:cNvPr id="23" name="Прямая соединительная линия 22"/>
          <p:cNvCxnSpPr>
            <a:cxnSpLocks/>
          </p:cNvCxnSpPr>
          <p:nvPr userDrawn="1"/>
        </p:nvCxnSpPr>
        <p:spPr bwMode="auto">
          <a:xfrm>
            <a:off x="5036190" y="4429280"/>
            <a:ext cx="6192809" cy="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_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027482" y="4774498"/>
            <a:ext cx="3970823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{{HL1_TITLE_3}}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6" name="TEXT_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027484" y="5164273"/>
            <a:ext cx="5201515" cy="2832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{{HL1_TEXT_3}}</a:t>
            </a:r>
            <a:r>
              <a:rPr lang="ru-RU"/>
              <a:t> </a:t>
            </a:r>
            <a:endParaRPr lang="en-US"/>
          </a:p>
        </p:txBody>
      </p:sp>
      <p:sp>
        <p:nvSpPr>
          <p:cNvPr id="29" name="Прямоугольник 28"/>
          <p:cNvSpPr/>
          <p:nvPr userDrawn="1"/>
        </p:nvSpPr>
        <p:spPr bwMode="auto">
          <a:xfrm>
            <a:off x="3060711" y="27599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latin typeface="Inter"/>
                <a:ea typeface="Inter"/>
                <a:cs typeface="Inter"/>
              </a:rPr>
              <a:t>1</a:t>
            </a:r>
            <a:endParaRPr lang="ru-RU" b="1">
              <a:solidFill>
                <a:schemeClr val="bg1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30" name="Прямоугольник 29"/>
          <p:cNvSpPr/>
          <p:nvPr userDrawn="1"/>
        </p:nvSpPr>
        <p:spPr bwMode="auto">
          <a:xfrm>
            <a:off x="3064429" y="385095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latin typeface="Inter"/>
                <a:ea typeface="Inter"/>
                <a:cs typeface="Inter"/>
              </a:rPr>
              <a:t>2</a:t>
            </a:r>
            <a:endParaRPr lang="ru-RU" b="1">
              <a:solidFill>
                <a:schemeClr val="bg1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31" name="Прямоугольник 30"/>
          <p:cNvSpPr/>
          <p:nvPr userDrawn="1"/>
        </p:nvSpPr>
        <p:spPr bwMode="auto">
          <a:xfrm>
            <a:off x="3061308" y="507933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latin typeface="Inter"/>
                <a:ea typeface="Inter"/>
                <a:cs typeface="Inter"/>
              </a:rPr>
              <a:t>3</a:t>
            </a:r>
            <a:endParaRPr lang="ru-RU" b="1">
              <a:solidFill>
                <a:schemeClr val="bg1"/>
              </a:solidFill>
              <a:latin typeface="Inter"/>
              <a:ea typeface="Inter"/>
              <a:cs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auto">
          <a:xfrm>
            <a:off x="435201" y="377370"/>
            <a:ext cx="11321596" cy="59932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TITLE_1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05660" y="1749363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{{NL1_TITLE_1}}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6" name="TEXT_1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05660" y="2155764"/>
            <a:ext cx="5119251" cy="36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{{NL1_TEXT_1}}</a:t>
            </a:r>
            <a:endParaRPr/>
          </a:p>
        </p:txBody>
      </p:sp>
      <p:sp>
        <p:nvSpPr>
          <p:cNvPr id="16" name="HEADER"/>
          <p:cNvSpPr>
            <a:spLocks noGrp="1"/>
          </p:cNvSpPr>
          <p:nvPr>
            <p:ph type="title" hasCustomPrompt="1"/>
          </p:nvPr>
        </p:nvSpPr>
        <p:spPr bwMode="auto">
          <a:xfrm>
            <a:off x="5747641" y="873385"/>
            <a:ext cx="5977269" cy="44453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</a:lstStyle>
          <a:p>
            <a:pPr>
              <a:defRPr/>
            </a:pPr>
            <a:r>
              <a:rPr lang="en-US"/>
              <a:t>{{NL1_HEADER}}</a:t>
            </a:r>
            <a:br>
              <a:rPr lang="en-US"/>
            </a:br>
            <a:endParaRPr lang="ru-RU"/>
          </a:p>
        </p:txBody>
      </p:sp>
      <p:sp>
        <p:nvSpPr>
          <p:cNvPr id="17" name="BACKGROUND_IMAGE"/>
          <p:cNvSpPr>
            <a:spLocks noGrp="1"/>
          </p:cNvSpPr>
          <p:nvPr>
            <p:ph type="pic" sz="quarter" idx="10"/>
          </p:nvPr>
        </p:nvSpPr>
        <p:spPr bwMode="auto">
          <a:xfrm>
            <a:off x="449716" y="391886"/>
            <a:ext cx="4848225" cy="5980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grpSp>
        <p:nvGrpSpPr>
          <p:cNvPr id="23" name="Группа 22"/>
          <p:cNvGrpSpPr/>
          <p:nvPr userDrawn="1"/>
        </p:nvGrpSpPr>
        <p:grpSpPr bwMode="auto">
          <a:xfrm>
            <a:off x="5747641" y="1829072"/>
            <a:ext cx="656334" cy="653384"/>
            <a:chOff x="5700016" y="1895747"/>
            <a:chExt cx="656334" cy="653384"/>
          </a:xfrm>
        </p:grpSpPr>
        <p:sp>
          <p:nvSpPr>
            <p:cNvPr id="3" name="Овал 2"/>
            <p:cNvSpPr/>
            <p:nvPr userDrawn="1"/>
          </p:nvSpPr>
          <p:spPr bwMode="auto">
            <a:xfrm>
              <a:off x="5700016" y="1895747"/>
              <a:ext cx="656334" cy="65338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22" name="Прямоугольник 21"/>
            <p:cNvSpPr/>
            <p:nvPr userDrawn="1"/>
          </p:nvSpPr>
          <p:spPr bwMode="auto">
            <a:xfrm>
              <a:off x="5871730" y="2037773"/>
              <a:ext cx="31290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latin typeface="Inter"/>
                  <a:ea typeface="Inter"/>
                  <a:cs typeface="Inter"/>
                </a:rPr>
                <a:t>1</a:t>
              </a:r>
              <a:endParaRPr lang="ru-RU" b="1">
                <a:solidFill>
                  <a:schemeClr val="bg1"/>
                </a:solidFill>
                <a:latin typeface="Inter"/>
                <a:ea typeface="Inter"/>
                <a:cs typeface="Inter"/>
              </a:endParaRPr>
            </a:p>
          </p:txBody>
        </p:sp>
      </p:grpSp>
      <p:sp>
        <p:nvSpPr>
          <p:cNvPr id="28" name="TITLE_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05660" y="2921528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{{NL1_TITLE_2}}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29" name="TEXT_2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6605660" y="3327929"/>
            <a:ext cx="5119251" cy="36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{{NL1_TEXT_2}}</a:t>
            </a:r>
            <a:endParaRPr/>
          </a:p>
        </p:txBody>
      </p:sp>
      <p:grpSp>
        <p:nvGrpSpPr>
          <p:cNvPr id="30" name="Группа 29"/>
          <p:cNvGrpSpPr/>
          <p:nvPr userDrawn="1"/>
        </p:nvGrpSpPr>
        <p:grpSpPr bwMode="auto">
          <a:xfrm>
            <a:off x="5747641" y="3001237"/>
            <a:ext cx="656334" cy="653384"/>
            <a:chOff x="5700016" y="1895747"/>
            <a:chExt cx="656334" cy="653384"/>
          </a:xfrm>
        </p:grpSpPr>
        <p:sp>
          <p:nvSpPr>
            <p:cNvPr id="31" name="Овал 30"/>
            <p:cNvSpPr/>
            <p:nvPr userDrawn="1"/>
          </p:nvSpPr>
          <p:spPr bwMode="auto">
            <a:xfrm>
              <a:off x="5700016" y="1895747"/>
              <a:ext cx="656334" cy="65338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2" name="Прямоугольник 31"/>
            <p:cNvSpPr/>
            <p:nvPr userDrawn="1"/>
          </p:nvSpPr>
          <p:spPr bwMode="auto">
            <a:xfrm>
              <a:off x="5871730" y="2037773"/>
              <a:ext cx="31290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latin typeface="Inter"/>
                  <a:ea typeface="Inter"/>
                  <a:cs typeface="Inter"/>
                </a:rPr>
                <a:t>2</a:t>
              </a:r>
              <a:endParaRPr lang="ru-RU" b="1">
                <a:solidFill>
                  <a:schemeClr val="bg1"/>
                </a:solidFill>
                <a:latin typeface="Inter"/>
                <a:ea typeface="Inter"/>
                <a:cs typeface="Inter"/>
              </a:endParaRPr>
            </a:p>
          </p:txBody>
        </p:sp>
      </p:grpSp>
      <p:sp>
        <p:nvSpPr>
          <p:cNvPr id="33" name="TITLE_3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05660" y="4048193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{{NL1_TITLE_3}}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34" name="TEXT_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05660" y="4454594"/>
            <a:ext cx="5119251" cy="36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{{NL1_TEXT_3}}</a:t>
            </a:r>
            <a:endParaRPr/>
          </a:p>
        </p:txBody>
      </p:sp>
      <p:grpSp>
        <p:nvGrpSpPr>
          <p:cNvPr id="35" name="Группа 34"/>
          <p:cNvGrpSpPr/>
          <p:nvPr userDrawn="1"/>
        </p:nvGrpSpPr>
        <p:grpSpPr bwMode="auto">
          <a:xfrm>
            <a:off x="5747641" y="4127902"/>
            <a:ext cx="656334" cy="653384"/>
            <a:chOff x="5700016" y="1895747"/>
            <a:chExt cx="656334" cy="653384"/>
          </a:xfrm>
        </p:grpSpPr>
        <p:sp>
          <p:nvSpPr>
            <p:cNvPr id="36" name="Овал 35"/>
            <p:cNvSpPr/>
            <p:nvPr userDrawn="1"/>
          </p:nvSpPr>
          <p:spPr bwMode="auto">
            <a:xfrm>
              <a:off x="5700016" y="1895747"/>
              <a:ext cx="656334" cy="65338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37" name="Прямоугольник 36"/>
            <p:cNvSpPr/>
            <p:nvPr userDrawn="1"/>
          </p:nvSpPr>
          <p:spPr bwMode="auto">
            <a:xfrm>
              <a:off x="5871730" y="2037773"/>
              <a:ext cx="31290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n>
                    <a:noFill/>
                  </a:ln>
                  <a:solidFill>
                    <a:schemeClr val="bg1"/>
                  </a:solidFill>
                  <a:latin typeface="Inter"/>
                  <a:ea typeface="Inter"/>
                  <a:cs typeface="Inter"/>
                </a:rPr>
                <a:t>3</a:t>
              </a:r>
              <a:endParaRPr lang="ru-RU" b="1">
                <a:ln>
                  <a:noFill/>
                </a:ln>
                <a:solidFill>
                  <a:schemeClr val="bg1"/>
                </a:solidFill>
                <a:latin typeface="Inter"/>
                <a:ea typeface="Inter"/>
                <a:cs typeface="Inter"/>
              </a:endParaRPr>
            </a:p>
          </p:txBody>
        </p:sp>
      </p:grpSp>
      <p:sp>
        <p:nvSpPr>
          <p:cNvPr id="38" name="TITLE_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605660" y="5196303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{{NL1_TITLE_4}}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39" name="TEXT_4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05660" y="5602705"/>
            <a:ext cx="5119251" cy="36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{{NL1_TEXT_4}}</a:t>
            </a:r>
            <a:endParaRPr/>
          </a:p>
        </p:txBody>
      </p:sp>
      <p:grpSp>
        <p:nvGrpSpPr>
          <p:cNvPr id="40" name="Группа 39"/>
          <p:cNvGrpSpPr/>
          <p:nvPr userDrawn="1"/>
        </p:nvGrpSpPr>
        <p:grpSpPr bwMode="auto">
          <a:xfrm>
            <a:off x="5747641" y="5276013"/>
            <a:ext cx="656334" cy="653384"/>
            <a:chOff x="5700016" y="1895747"/>
            <a:chExt cx="656334" cy="653384"/>
          </a:xfrm>
        </p:grpSpPr>
        <p:sp>
          <p:nvSpPr>
            <p:cNvPr id="41" name="Овал 40"/>
            <p:cNvSpPr/>
            <p:nvPr userDrawn="1"/>
          </p:nvSpPr>
          <p:spPr bwMode="auto">
            <a:xfrm>
              <a:off x="5700016" y="1895747"/>
              <a:ext cx="656334" cy="653384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2" name="Прямоугольник 41"/>
            <p:cNvSpPr/>
            <p:nvPr userDrawn="1"/>
          </p:nvSpPr>
          <p:spPr bwMode="auto">
            <a:xfrm>
              <a:off x="5871730" y="2037773"/>
              <a:ext cx="31290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chemeClr val="bg1"/>
                  </a:solidFill>
                  <a:latin typeface="Inter"/>
                  <a:ea typeface="Inter"/>
                  <a:cs typeface="Inter"/>
                </a:rPr>
                <a:t>4</a:t>
              </a:r>
              <a:endParaRPr lang="ru-RU" b="1">
                <a:solidFill>
                  <a:schemeClr val="bg1"/>
                </a:solidFill>
                <a:latin typeface="Inter"/>
                <a:ea typeface="Inter"/>
                <a:cs typeface="Inter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auto">
          <a:xfrm>
            <a:off x="435201" y="377370"/>
            <a:ext cx="11321596" cy="59932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Shape 2"/>
          <p:cNvSpPr/>
          <p:nvPr userDrawn="1"/>
        </p:nvSpPr>
        <p:spPr bwMode="auto">
          <a:xfrm>
            <a:off x="613666" y="2133679"/>
            <a:ext cx="2044898" cy="1229439"/>
          </a:xfrm>
          <a:prstGeom prst="roundRect">
            <a:avLst>
              <a:gd name="adj" fmla="val 2603"/>
            </a:avLst>
          </a:prstGeom>
          <a:solidFill>
            <a:srgbClr val="0D0D0D"/>
          </a:solidFill>
          <a:ln w="12700">
            <a:solidFill>
              <a:srgbClr val="262626"/>
            </a:solidFill>
          </a:ln>
        </p:spPr>
      </p:sp>
      <p:sp>
        <p:nvSpPr>
          <p:cNvPr id="4" name="Shape 7"/>
          <p:cNvSpPr/>
          <p:nvPr userDrawn="1"/>
        </p:nvSpPr>
        <p:spPr bwMode="auto">
          <a:xfrm>
            <a:off x="613666" y="3469799"/>
            <a:ext cx="4089916" cy="1229439"/>
          </a:xfrm>
          <a:prstGeom prst="roundRect">
            <a:avLst>
              <a:gd name="adj" fmla="val 2603"/>
            </a:avLst>
          </a:prstGeom>
          <a:solidFill>
            <a:srgbClr val="0D0D0D"/>
          </a:solidFill>
          <a:ln w="12700">
            <a:solidFill>
              <a:srgbClr val="262626"/>
            </a:solidFill>
          </a:ln>
        </p:spPr>
      </p:sp>
      <p:sp>
        <p:nvSpPr>
          <p:cNvPr id="5" name="Shape 12"/>
          <p:cNvSpPr/>
          <p:nvPr userDrawn="1"/>
        </p:nvSpPr>
        <p:spPr bwMode="auto">
          <a:xfrm>
            <a:off x="613666" y="4805919"/>
            <a:ext cx="6134933" cy="1213882"/>
          </a:xfrm>
          <a:prstGeom prst="roundRect">
            <a:avLst>
              <a:gd name="adj" fmla="val 2038"/>
            </a:avLst>
          </a:prstGeom>
          <a:solidFill>
            <a:srgbClr val="0D0D0D"/>
          </a:solidFill>
          <a:ln w="12700">
            <a:solidFill>
              <a:srgbClr val="262626"/>
            </a:solidFill>
          </a:ln>
        </p:spPr>
      </p:sp>
      <p:sp>
        <p:nvSpPr>
          <p:cNvPr id="6" name="HEADER"/>
          <p:cNvSpPr>
            <a:spLocks noGrp="1"/>
          </p:cNvSpPr>
          <p:nvPr>
            <p:ph type="title" hasCustomPrompt="1"/>
          </p:nvPr>
        </p:nvSpPr>
        <p:spPr bwMode="auto">
          <a:xfrm>
            <a:off x="613666" y="967205"/>
            <a:ext cx="5977269" cy="44453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</a:lstStyle>
          <a:p>
            <a:pPr>
              <a:defRPr/>
            </a:pPr>
            <a:r>
              <a:rPr lang="en-US"/>
              <a:t>{{HL2_HEADER}}</a:t>
            </a:r>
            <a:br>
              <a:rPr lang="en-US"/>
            </a:br>
            <a:endParaRPr lang="ru-RU"/>
          </a:p>
        </p:txBody>
      </p:sp>
      <p:sp>
        <p:nvSpPr>
          <p:cNvPr id="7" name="TITLE_1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902165" y="2306283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{{HL2_TITLE_1}}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8" name="TEXT_1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2902165" y="2712684"/>
            <a:ext cx="8257137" cy="36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{{HL2_TEXT_1}}</a:t>
            </a:r>
            <a:endParaRPr/>
          </a:p>
        </p:txBody>
      </p:sp>
      <p:cxnSp>
        <p:nvCxnSpPr>
          <p:cNvPr id="10" name="Прямая соединительная линия 9"/>
          <p:cNvCxnSpPr>
            <a:cxnSpLocks/>
          </p:cNvCxnSpPr>
          <p:nvPr userDrawn="1"/>
        </p:nvCxnSpPr>
        <p:spPr bwMode="auto">
          <a:xfrm>
            <a:off x="2902165" y="3336777"/>
            <a:ext cx="8257137" cy="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_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66493" y="3632168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{{HL2_TITLE_2}}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12" name="TEXT_2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966493" y="4038569"/>
            <a:ext cx="6192809" cy="36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{{HL2_TEXT_2}}</a:t>
            </a:r>
            <a:endParaRPr/>
          </a:p>
        </p:txBody>
      </p:sp>
      <p:cxnSp>
        <p:nvCxnSpPr>
          <p:cNvPr id="13" name="Прямая соединительная линия 12"/>
          <p:cNvCxnSpPr>
            <a:cxnSpLocks/>
          </p:cNvCxnSpPr>
          <p:nvPr userDrawn="1"/>
        </p:nvCxnSpPr>
        <p:spPr bwMode="auto">
          <a:xfrm>
            <a:off x="4966493" y="4662662"/>
            <a:ext cx="6192809" cy="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_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6981407" y="4964790"/>
            <a:ext cx="2688836" cy="304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{{HL2_TITLE_3}}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16" name="TEXT_3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981408" y="5371191"/>
            <a:ext cx="4177894" cy="3683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{{HL2_TEXT_3}}</a:t>
            </a:r>
            <a:endParaRPr/>
          </a:p>
        </p:txBody>
      </p:sp>
      <p:cxnSp>
        <p:nvCxnSpPr>
          <p:cNvPr id="17" name="Прямая соединительная линия 16"/>
          <p:cNvCxnSpPr>
            <a:cxnSpLocks/>
          </p:cNvCxnSpPr>
          <p:nvPr userDrawn="1"/>
        </p:nvCxnSpPr>
        <p:spPr bwMode="auto">
          <a:xfrm>
            <a:off x="6981407" y="5995284"/>
            <a:ext cx="4177894" cy="0"/>
          </a:xfrm>
          <a:prstGeom prst="line">
            <a:avLst/>
          </a:prstGeom>
          <a:ln w="1905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 userDrawn="1"/>
        </p:nvSpPr>
        <p:spPr bwMode="auto">
          <a:xfrm>
            <a:off x="1479662" y="25637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latin typeface="Inter"/>
                <a:ea typeface="Inter"/>
                <a:cs typeface="Inter"/>
              </a:rPr>
              <a:t>1</a:t>
            </a:r>
            <a:endParaRPr lang="ru-RU" b="1">
              <a:solidFill>
                <a:schemeClr val="bg1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21" name="Прямоугольник 20"/>
          <p:cNvSpPr/>
          <p:nvPr userDrawn="1"/>
        </p:nvSpPr>
        <p:spPr bwMode="auto">
          <a:xfrm>
            <a:off x="2502111" y="389985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latin typeface="Inter"/>
                <a:ea typeface="Inter"/>
                <a:cs typeface="Inter"/>
              </a:rPr>
              <a:t>2</a:t>
            </a:r>
            <a:endParaRPr lang="ru-RU" b="1">
              <a:solidFill>
                <a:schemeClr val="bg1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22" name="Прямоугольник 21"/>
          <p:cNvSpPr/>
          <p:nvPr userDrawn="1"/>
        </p:nvSpPr>
        <p:spPr bwMode="auto">
          <a:xfrm>
            <a:off x="3524678" y="52281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bg1"/>
                </a:solidFill>
                <a:latin typeface="Inter"/>
                <a:ea typeface="Inter"/>
                <a:cs typeface="Inter"/>
              </a:rPr>
              <a:t>3</a:t>
            </a:r>
            <a:endParaRPr lang="ru-RU" b="1">
              <a:solidFill>
                <a:schemeClr val="bg1"/>
              </a:solidFill>
              <a:latin typeface="Inter"/>
              <a:ea typeface="Inter"/>
              <a:cs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 bwMode="auto">
          <a:xfrm>
            <a:off x="435201" y="377370"/>
            <a:ext cx="11321596" cy="59932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BACKGROUND_IMAGE"/>
          <p:cNvSpPr>
            <a:spLocks noGrp="1"/>
          </p:cNvSpPr>
          <p:nvPr>
            <p:ph type="pic" sz="quarter" idx="10"/>
          </p:nvPr>
        </p:nvSpPr>
        <p:spPr bwMode="auto">
          <a:xfrm>
            <a:off x="6908573" y="377371"/>
            <a:ext cx="4848225" cy="598011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HEADER"/>
          <p:cNvSpPr>
            <a:spLocks noGrp="1"/>
          </p:cNvSpPr>
          <p:nvPr>
            <p:ph type="title" hasCustomPrompt="1"/>
          </p:nvPr>
        </p:nvSpPr>
        <p:spPr bwMode="auto">
          <a:xfrm>
            <a:off x="613666" y="967205"/>
            <a:ext cx="5554378" cy="44453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</a:lstStyle>
          <a:p>
            <a:pPr>
              <a:defRPr/>
            </a:pPr>
            <a:r>
              <a:rPr lang="en-US"/>
              <a:t>{{NL2_HEADER}}</a:t>
            </a:r>
            <a:br>
              <a:rPr lang="en-US"/>
            </a:br>
            <a:endParaRPr lang="ru-RU"/>
          </a:p>
        </p:txBody>
      </p:sp>
      <p:sp>
        <p:nvSpPr>
          <p:cNvPr id="5" name="TITLE_1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962801" y="2730232"/>
            <a:ext cx="2121146" cy="3048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{{NL2_TITLE_1}}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6" name="TEXT_1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62801" y="3136632"/>
            <a:ext cx="2121146" cy="7370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{{NL2_TEXT_1}}</a:t>
            </a:r>
            <a:endParaRPr/>
          </a:p>
          <a:p>
            <a:pPr lvl="0">
              <a:defRPr/>
            </a:pP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endParaRPr lang="en-US"/>
          </a:p>
        </p:txBody>
      </p:sp>
      <p:sp>
        <p:nvSpPr>
          <p:cNvPr id="7" name="Прямоугольник 6"/>
          <p:cNvSpPr/>
          <p:nvPr userDrawn="1"/>
        </p:nvSpPr>
        <p:spPr bwMode="auto">
          <a:xfrm>
            <a:off x="1817228" y="206392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>
                <a:solidFill>
                  <a:srgbClr val="262626"/>
                </a:solidFill>
                <a:latin typeface="Inter"/>
                <a:ea typeface="Inter"/>
                <a:cs typeface="Inter"/>
              </a:rPr>
              <a:t>1</a:t>
            </a:r>
            <a:endParaRPr/>
          </a:p>
        </p:txBody>
      </p:sp>
      <p:sp>
        <p:nvSpPr>
          <p:cNvPr id="8" name="TITLE_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3683041" y="2730232"/>
            <a:ext cx="2121146" cy="3048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{{NL2_TITLE_</a:t>
            </a:r>
            <a:r>
              <a:rPr lang="ru-RU"/>
              <a:t>2</a:t>
            </a:r>
            <a:r>
              <a:rPr lang="en-US"/>
              <a:t>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9" name="TEXT_2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683041" y="3136632"/>
            <a:ext cx="2121146" cy="7370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{{NL2_TEXT_</a:t>
            </a:r>
            <a:r>
              <a:rPr lang="ru-RU"/>
              <a:t>2</a:t>
            </a:r>
            <a:r>
              <a:rPr lang="en-US"/>
              <a:t>}}</a:t>
            </a:r>
            <a:endParaRPr/>
          </a:p>
          <a:p>
            <a:pPr lvl="0">
              <a:defRPr/>
            </a:pP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endParaRPr lang="en-US"/>
          </a:p>
        </p:txBody>
      </p:sp>
      <p:sp>
        <p:nvSpPr>
          <p:cNvPr id="10" name="Прямоугольник 9"/>
          <p:cNvSpPr/>
          <p:nvPr userDrawn="1"/>
        </p:nvSpPr>
        <p:spPr bwMode="auto">
          <a:xfrm>
            <a:off x="4537468" y="2063928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>
                <a:solidFill>
                  <a:srgbClr val="262626"/>
                </a:solidFill>
                <a:latin typeface="Inter"/>
                <a:ea typeface="Inter"/>
                <a:cs typeface="Inter"/>
              </a:rPr>
              <a:t>2</a:t>
            </a:r>
            <a:endParaRPr/>
          </a:p>
        </p:txBody>
      </p:sp>
      <p:sp>
        <p:nvSpPr>
          <p:cNvPr id="11" name="TITLE_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2322921" y="4681353"/>
            <a:ext cx="2121146" cy="3048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{{NL2_TITLE_</a:t>
            </a:r>
            <a:r>
              <a:rPr lang="ru-RU"/>
              <a:t>3</a:t>
            </a:r>
            <a:r>
              <a:rPr lang="en-US"/>
              <a:t>}}</a:t>
            </a:r>
            <a:endParaRPr/>
          </a:p>
          <a:p>
            <a:pPr lvl="0">
              <a:defRPr/>
            </a:pPr>
            <a:endParaRPr lang="ru-RU"/>
          </a:p>
        </p:txBody>
      </p:sp>
      <p:sp>
        <p:nvSpPr>
          <p:cNvPr id="12" name="TEXT_3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2322921" y="5087753"/>
            <a:ext cx="2121146" cy="7370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85000"/>
                  </a:schemeClr>
                </a:solidFill>
                <a:latin typeface="Inter"/>
                <a:ea typeface="Inter"/>
                <a:cs typeface="Inte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Inter"/>
                <a:ea typeface="Inter"/>
                <a:cs typeface="Inter"/>
              </a:defRPr>
            </a:lvl5pPr>
          </a:lstStyle>
          <a:p>
            <a:pPr lvl="0">
              <a:defRPr/>
            </a:pPr>
            <a:r>
              <a:rPr lang="en-US"/>
              <a:t>{{NL2_TEXT_</a:t>
            </a:r>
            <a:r>
              <a:rPr lang="ru-RU"/>
              <a:t>3</a:t>
            </a:r>
            <a:r>
              <a:rPr lang="en-US"/>
              <a:t>}}</a:t>
            </a:r>
            <a:endParaRPr/>
          </a:p>
          <a:p>
            <a:pPr lvl="0">
              <a:defRPr/>
            </a:pPr>
            <a:endParaRPr lang="en-US"/>
          </a:p>
          <a:p>
            <a:pPr lvl="0">
              <a:defRPr/>
            </a:pPr>
            <a:endParaRPr lang="en-US"/>
          </a:p>
          <a:p>
            <a:pPr lvl="0">
              <a:defRPr/>
            </a:pPr>
            <a:endParaRPr lang="en-US"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3177348" y="4015049"/>
            <a:ext cx="412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3200" b="1">
                <a:solidFill>
                  <a:srgbClr val="262626"/>
                </a:solidFill>
                <a:latin typeface="Inter"/>
                <a:ea typeface="Inter"/>
                <a:cs typeface="Inter"/>
              </a:rPr>
              <a:t>3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39578534" name="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/>
        </p:blipFill>
        <p:spPr bwMode="auto">
          <a:xfrm rot="0" flipH="0" flipV="0">
            <a:off x="1652" y="16143"/>
            <a:ext cx="12188770" cy="341285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 flipH="0" flipV="0">
            <a:off x="82372" y="3848745"/>
            <a:ext cx="12188770" cy="1430364"/>
          </a:xfrm>
        </p:spPr>
        <p:txBody>
          <a:bodyPr/>
          <a:lstStyle/>
          <a:p>
            <a:pPr>
              <a:defRPr/>
            </a:pPr>
            <a:r>
              <a:rPr/>
              <a:t>Анализ рынка недвижимости по заказу клиента с применением Искусственного Интеллекта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 bwMode="auto">
          <a:xfrm>
            <a:off x="242306" y="5893040"/>
            <a:ext cx="5551904" cy="1587499"/>
          </a:xfrm>
        </p:spPr>
        <p:txBody>
          <a:bodyPr/>
          <a:lstStyle/>
          <a:p>
            <a:pPr>
              <a:defRPr/>
            </a:pPr>
            <a:r>
              <a:rPr lang="en-US"/>
              <a:t>DS-16  </a:t>
            </a:r>
            <a:r>
              <a:rPr lang="en-US"/>
              <a:t>Г</a:t>
            </a:r>
            <a:r>
              <a:rPr lang="en-US"/>
              <a:t>у</a:t>
            </a:r>
            <a:r>
              <a:rPr lang="en-US"/>
              <a:t>с</a:t>
            </a:r>
            <a:r>
              <a:rPr lang="en-US"/>
              <a:t>е</a:t>
            </a:r>
            <a:r>
              <a:rPr lang="en-US"/>
              <a:t>в</a:t>
            </a:r>
            <a:r>
              <a:rPr lang="en-US"/>
              <a:t> </a:t>
            </a:r>
            <a:r>
              <a:rPr lang="en-US"/>
              <a:t>А</a:t>
            </a:r>
            <a:r>
              <a:rPr lang="en-US"/>
              <a:t>л</a:t>
            </a:r>
            <a:r>
              <a:rPr lang="en-US"/>
              <a:t>е</a:t>
            </a:r>
            <a:r>
              <a:rPr lang="en-US"/>
              <a:t>к</a:t>
            </a:r>
            <a:r>
              <a:rPr lang="en-US"/>
              <a:t>с</a:t>
            </a:r>
            <a:r>
              <a:rPr lang="en-US"/>
              <a:t>а</a:t>
            </a:r>
            <a:r>
              <a:rPr lang="en-US"/>
              <a:t>н</a:t>
            </a:r>
            <a:r>
              <a:rPr lang="en-US"/>
              <a:t>д</a:t>
            </a:r>
            <a:r>
              <a:rPr lang="en-US"/>
              <a:t>р</a:t>
            </a:r>
            <a:r>
              <a:rPr lang="en-US"/>
              <a:t> </a:t>
            </a:r>
            <a:r>
              <a:rPr lang="en-US"/>
              <a:t>С</a:t>
            </a:r>
            <a:r>
              <a:rPr lang="en-US"/>
              <a:t>е</a:t>
            </a:r>
            <a:r>
              <a:rPr lang="en-US"/>
              <a:t>р</a:t>
            </a:r>
            <a:r>
              <a:rPr lang="en-US"/>
              <a:t>г</a:t>
            </a:r>
            <a:r>
              <a:rPr lang="en-US"/>
              <a:t>е</a:t>
            </a:r>
            <a:r>
              <a:rPr lang="en-US"/>
              <a:t>е</a:t>
            </a:r>
            <a:r>
              <a:rPr lang="en-US"/>
              <a:t>в</a:t>
            </a:r>
            <a:r>
              <a:rPr lang="en-US"/>
              <a:t>и</a:t>
            </a:r>
            <a:r>
              <a:rPr lang="en-US"/>
              <a:t>ч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ru-RU"/>
              <a:t>Научный руководитель</a:t>
            </a:r>
            <a:r>
              <a:rPr lang="ru-RU"/>
              <a:t>:</a:t>
            </a:r>
            <a:r>
              <a:rPr lang="ru-RU"/>
              <a:t> Паточенко Евгений Анатольевич</a:t>
            </a:r>
            <a:endParaRPr/>
          </a:p>
        </p:txBody>
      </p:sp>
      <p:pic>
        <p:nvPicPr>
          <p:cNvPr id="2986785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972800" y="190499"/>
            <a:ext cx="992549" cy="992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4115833" name="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/>
        </p:blipFill>
        <p:spPr bwMode="auto">
          <a:xfrm rot="0" flipH="0" flipV="0">
            <a:off x="252948" y="1473168"/>
            <a:ext cx="5743483" cy="45402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 flipH="0" flipV="0">
            <a:off x="294874" y="311118"/>
            <a:ext cx="11613324" cy="1003330"/>
          </a:xfrm>
        </p:spPr>
        <p:txBody>
          <a:bodyPr/>
          <a:lstStyle/>
          <a:p>
            <a:pPr>
              <a:defRPr/>
            </a:pPr>
            <a:r>
              <a:rPr sz="4800"/>
              <a:t>Цель и актуальность анализа рынка</a:t>
            </a:r>
            <a:endParaRPr sz="48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auto">
          <a:xfrm flipH="0" flipV="0">
            <a:off x="6182615" y="1562067"/>
            <a:ext cx="5839884" cy="1504981"/>
          </a:xfrm>
        </p:spPr>
        <p:txBody>
          <a:bodyPr/>
          <a:lstStyle/>
          <a:p>
            <a:pPr>
              <a:defRPr/>
            </a:pPr>
            <a:r>
              <a:rPr sz="1800" b="1" i="0" u="none" spc="5">
                <a:solidFill>
                  <a:schemeClr val="bg1"/>
                </a:solidFill>
                <a:latin typeface="Arial"/>
                <a:ea typeface="Arial"/>
                <a:cs typeface="Arial"/>
              </a:rPr>
              <a:t>Цель:</a:t>
            </a:r>
            <a:r>
              <a:rPr sz="1800" b="1" i="0" u="none" spc="5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endParaRPr sz="1800" b="1" i="0" u="none" spc="5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>
              <a:solidFill>
                <a:schemeClr val="bg1"/>
              </a:solidFill>
            </a:endParaRPr>
          </a:p>
          <a:p>
            <a:pPr>
              <a:defRPr/>
            </a:pPr>
            <a:r>
              <a:rPr sz="1800" b="1" i="0" u="none" spc="5">
                <a:solidFill>
                  <a:schemeClr val="bg1"/>
                </a:solidFill>
                <a:latin typeface="Arial"/>
                <a:ea typeface="Arial"/>
                <a:cs typeface="Arial"/>
              </a:rPr>
              <a:t>Освоить современные инструменты анализа рынка недвижимости.</a:t>
            </a:r>
            <a:endParaRPr sz="1800" b="1" i="0" u="none" spc="5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6101537" y="3505167"/>
            <a:ext cx="5460497" cy="2095531"/>
          </a:xfrm>
        </p:spPr>
        <p:txBody>
          <a:bodyPr/>
          <a:lstStyle/>
          <a:p>
            <a:pPr>
              <a:defRPr/>
            </a:pPr>
            <a:r>
              <a:rPr lang="ru-RU" sz="1800" b="1" i="0" u="none" strike="noStrike" cap="none" spc="5">
                <a:solidFill>
                  <a:schemeClr val="bg1"/>
                </a:solidFill>
                <a:latin typeface="Arial"/>
                <a:ea typeface="Arial"/>
                <a:cs typeface="Arial"/>
              </a:rPr>
              <a:t>Актуальность:</a:t>
            </a:r>
            <a:r>
              <a:rPr lang="ru-RU" sz="1800" b="1" i="0" u="none" strike="noStrike" cap="none" spc="5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endParaRPr lang="ru-RU" sz="1800" b="1" i="0" u="none" strike="noStrike" cap="none" spc="5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 sz="1800" b="1" i="0" u="none" strike="noStrike" cap="none" spc="5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1" i="0" u="none" strike="noStrike" cap="none" spc="5">
                <a:solidFill>
                  <a:schemeClr val="bg1"/>
                </a:solidFill>
                <a:latin typeface="Arial"/>
                <a:ea typeface="Arial"/>
                <a:cs typeface="Arial"/>
              </a:rPr>
              <a:t>Запросы в ИИ дешевле чем у риэлтеров </a:t>
            </a:r>
            <a:endParaRPr lang="ru-RU" sz="1800" b="1" i="0" u="none" strike="noStrike" cap="none" spc="5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ru-RU" sz="1800" b="1" i="0" u="none" strike="noStrike" cap="none" spc="5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1" i="0" u="none" strike="noStrike" cap="none" spc="5">
                <a:solidFill>
                  <a:schemeClr val="bg1"/>
                </a:solidFill>
                <a:latin typeface="Arial"/>
                <a:ea typeface="Arial"/>
                <a:cs typeface="Arial"/>
              </a:rPr>
              <a:t>Получение более разносторонней картины для принятия решения о переходе к сделке.</a:t>
            </a:r>
            <a:endParaRPr lang="ru-RU" sz="1800" b="1" i="0" u="none" strike="noStrike" cap="none" spc="5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445007" name="Title 2"/>
          <p:cNvSpPr>
            <a:spLocks noGrp="1"/>
          </p:cNvSpPr>
          <p:nvPr>
            <p:ph type="title"/>
          </p:nvPr>
        </p:nvSpPr>
        <p:spPr bwMode="auto">
          <a:xfrm flipH="0" flipV="0">
            <a:off x="294874" y="311117"/>
            <a:ext cx="11613323" cy="1003330"/>
          </a:xfrm>
        </p:spPr>
        <p:txBody>
          <a:bodyPr/>
          <a:lstStyle/>
          <a:p>
            <a:pPr>
              <a:defRPr/>
            </a:pPr>
            <a:r>
              <a:rPr lang="ru-RU" sz="4800" b="1" i="0" u="none" strike="noStrike" cap="none" spc="0">
                <a:solidFill>
                  <a:schemeClr val="bg1"/>
                </a:solidFill>
                <a:latin typeface="Inter"/>
                <a:ea typeface="Inter"/>
                <a:cs typeface="Inter"/>
              </a:rPr>
              <a:t>Методы анализа рынка данных</a:t>
            </a:r>
            <a:endParaRPr sz="4800"/>
          </a:p>
          <a:p>
            <a:pPr>
              <a:defRPr/>
            </a:pPr>
            <a:endParaRPr/>
          </a:p>
        </p:txBody>
      </p:sp>
      <p:sp>
        <p:nvSpPr>
          <p:cNvPr id="228225276" name="Freeform: Shape 73"/>
          <p:cNvSpPr/>
          <p:nvPr/>
        </p:nvSpPr>
        <p:spPr bwMode="auto">
          <a:xfrm>
            <a:off x="707118" y="4973031"/>
            <a:ext cx="5289823" cy="1072030"/>
          </a:xfrm>
          <a:custGeom>
            <a:avLst/>
            <a:gdLst>
              <a:gd name="connsiteX0" fmla="*/ 5805716 w 5825915"/>
              <a:gd name="connsiteY0" fmla="*/ 0 h 887608"/>
              <a:gd name="connsiteX1" fmla="*/ 5825915 w 5825915"/>
              <a:gd name="connsiteY1" fmla="*/ 20539 h 887608"/>
              <a:gd name="connsiteX2" fmla="*/ 5807680 w 5825915"/>
              <a:gd name="connsiteY2" fmla="*/ 662259 h 887608"/>
              <a:gd name="connsiteX3" fmla="*/ 5806896 w 5825915"/>
              <a:gd name="connsiteY3" fmla="*/ 689336 h 887608"/>
              <a:gd name="connsiteX4" fmla="*/ 5825915 w 5825915"/>
              <a:gd name="connsiteY4" fmla="*/ 701396 h 887608"/>
              <a:gd name="connsiteX5" fmla="*/ 5806185 w 5825915"/>
              <a:gd name="connsiteY5" fmla="*/ 713908 h 887608"/>
              <a:gd name="connsiteX6" fmla="*/ 5806054 w 5825915"/>
              <a:gd name="connsiteY6" fmla="*/ 718526 h 887608"/>
              <a:gd name="connsiteX7" fmla="*/ 5805826 w 5825915"/>
              <a:gd name="connsiteY7" fmla="*/ 726314 h 887608"/>
              <a:gd name="connsiteX8" fmla="*/ 5794527 w 5825915"/>
              <a:gd name="connsiteY8" fmla="*/ 726314 h 887608"/>
              <a:gd name="connsiteX9" fmla="*/ 5786620 w 5825915"/>
              <a:gd name="connsiteY9" fmla="*/ 726314 h 887608"/>
              <a:gd name="connsiteX10" fmla="*/ 5766736 w 5825915"/>
              <a:gd name="connsiteY10" fmla="*/ 738925 h 887608"/>
              <a:gd name="connsiteX11" fmla="*/ 2912958 w 5825915"/>
              <a:gd name="connsiteY11" fmla="*/ 887608 h 887608"/>
              <a:gd name="connsiteX12" fmla="*/ 59180 w 5825915"/>
              <a:gd name="connsiteY12" fmla="*/ 738925 h 887608"/>
              <a:gd name="connsiteX13" fmla="*/ 39295 w 5825915"/>
              <a:gd name="connsiteY13" fmla="*/ 726314 h 887608"/>
              <a:gd name="connsiteX14" fmla="*/ 20092 w 5825915"/>
              <a:gd name="connsiteY14" fmla="*/ 726314 h 887608"/>
              <a:gd name="connsiteX15" fmla="*/ 19868 w 5825915"/>
              <a:gd name="connsiteY15" fmla="*/ 718526 h 887608"/>
              <a:gd name="connsiteX16" fmla="*/ 19734 w 5825915"/>
              <a:gd name="connsiteY16" fmla="*/ 713910 h 887608"/>
              <a:gd name="connsiteX17" fmla="*/ 0 w 5825915"/>
              <a:gd name="connsiteY17" fmla="*/ 701396 h 887608"/>
              <a:gd name="connsiteX18" fmla="*/ 19022 w 5825915"/>
              <a:gd name="connsiteY18" fmla="*/ 689334 h 887608"/>
              <a:gd name="connsiteX19" fmla="*/ 18238 w 5825915"/>
              <a:gd name="connsiteY19" fmla="*/ 662259 h 887608"/>
              <a:gd name="connsiteX20" fmla="*/ 3 w 5825915"/>
              <a:gd name="connsiteY20" fmla="*/ 20539 h 887608"/>
              <a:gd name="connsiteX21" fmla="*/ 20201 w 5825915"/>
              <a:gd name="connsiteY21" fmla="*/ 1 h 887608"/>
              <a:gd name="connsiteX22" fmla="*/ 60602 w 5825915"/>
              <a:gd name="connsiteY22" fmla="*/ 14780 h 887608"/>
              <a:gd name="connsiteX23" fmla="*/ 2912957 w 5825915"/>
              <a:gd name="connsiteY23" fmla="*/ 229464 h 887608"/>
              <a:gd name="connsiteX24" fmla="*/ 5765312 w 5825915"/>
              <a:gd name="connsiteY24" fmla="*/ 14780 h 88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25915" h="887608" fill="norm" stroke="1" extrusionOk="0">
                <a:moveTo>
                  <a:pt x="5805716" y="0"/>
                </a:moveTo>
                <a:lnTo>
                  <a:pt x="5825915" y="20539"/>
                </a:lnTo>
                <a:cubicBezTo>
                  <a:pt x="5825915" y="30753"/>
                  <a:pt x="5812653" y="490291"/>
                  <a:pt x="5807680" y="662259"/>
                </a:cubicBezTo>
                <a:lnTo>
                  <a:pt x="5806896" y="689336"/>
                </a:lnTo>
                <a:lnTo>
                  <a:pt x="5825915" y="701396"/>
                </a:lnTo>
                <a:lnTo>
                  <a:pt x="5806185" y="713908"/>
                </a:lnTo>
                <a:lnTo>
                  <a:pt x="5806054" y="718526"/>
                </a:lnTo>
                <a:cubicBezTo>
                  <a:pt x="5805905" y="723606"/>
                  <a:pt x="5805826" y="726314"/>
                  <a:pt x="5805826" y="726314"/>
                </a:cubicBezTo>
                <a:cubicBezTo>
                  <a:pt x="5805826" y="726314"/>
                  <a:pt x="5805826" y="726314"/>
                  <a:pt x="5794527" y="726314"/>
                </a:cubicBezTo>
                <a:lnTo>
                  <a:pt x="5786620" y="726314"/>
                </a:lnTo>
                <a:lnTo>
                  <a:pt x="5766736" y="738925"/>
                </a:lnTo>
                <a:cubicBezTo>
                  <a:pt x="5495111" y="823778"/>
                  <a:pt x="4320642" y="887608"/>
                  <a:pt x="2912958" y="887608"/>
                </a:cubicBezTo>
                <a:cubicBezTo>
                  <a:pt x="1505273" y="887608"/>
                  <a:pt x="330804" y="823778"/>
                  <a:pt x="59180" y="738925"/>
                </a:cubicBezTo>
                <a:lnTo>
                  <a:pt x="39295" y="726314"/>
                </a:lnTo>
                <a:lnTo>
                  <a:pt x="20092" y="726314"/>
                </a:lnTo>
                <a:cubicBezTo>
                  <a:pt x="20092" y="726314"/>
                  <a:pt x="20013" y="723606"/>
                  <a:pt x="19868" y="718526"/>
                </a:cubicBezTo>
                <a:lnTo>
                  <a:pt x="19734" y="713910"/>
                </a:lnTo>
                <a:lnTo>
                  <a:pt x="0" y="701396"/>
                </a:lnTo>
                <a:lnTo>
                  <a:pt x="19022" y="689334"/>
                </a:lnTo>
                <a:lnTo>
                  <a:pt x="18238" y="662259"/>
                </a:lnTo>
                <a:cubicBezTo>
                  <a:pt x="13265" y="490291"/>
                  <a:pt x="3" y="30753"/>
                  <a:pt x="3" y="20539"/>
                </a:cubicBezTo>
                <a:lnTo>
                  <a:pt x="20201" y="1"/>
                </a:lnTo>
                <a:lnTo>
                  <a:pt x="60602" y="14780"/>
                </a:lnTo>
                <a:cubicBezTo>
                  <a:pt x="530543" y="140941"/>
                  <a:pt x="1630708" y="229464"/>
                  <a:pt x="2912957" y="229464"/>
                </a:cubicBezTo>
                <a:cubicBezTo>
                  <a:pt x="4195207" y="229464"/>
                  <a:pt x="5295371" y="140941"/>
                  <a:pt x="5765312" y="1478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</a:gra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/>
            <a:noAutofit/>
          </a:bodyPr>
          <a:lstStyle/>
          <a:p>
            <a:pPr>
              <a:defRPr/>
            </a:pPr>
            <a:r>
              <a:rPr lang="en-US" sz="1350"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65429748" name="Oval 6"/>
          <p:cNvSpPr>
            <a:spLocks noChangeArrowheads="1"/>
          </p:cNvSpPr>
          <p:nvPr/>
        </p:nvSpPr>
        <p:spPr bwMode="auto">
          <a:xfrm>
            <a:off x="710925" y="4677947"/>
            <a:ext cx="5289823" cy="590166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/>
          </a:bodyPr>
          <a:lstStyle/>
          <a:p>
            <a:pPr>
              <a:defRPr/>
            </a:pPr>
            <a:endParaRPr sz="1350">
              <a:solidFill>
                <a:schemeClr val="bg1"/>
              </a:solidFill>
            </a:endParaRPr>
          </a:p>
        </p:txBody>
      </p:sp>
      <p:sp>
        <p:nvSpPr>
          <p:cNvPr id="549753755" name="Text Placeholder 1"/>
          <p:cNvSpPr>
            <a:spLocks noGrp="1"/>
          </p:cNvSpPr>
          <p:nvPr>
            <p:ph type="body" sz="quarter" idx="12"/>
          </p:nvPr>
        </p:nvSpPr>
        <p:spPr bwMode="auto">
          <a:xfrm flipH="0" flipV="0">
            <a:off x="4727811" y="2226635"/>
            <a:ext cx="6549906" cy="1306898"/>
          </a:xfrm>
        </p:spPr>
        <p:txBody>
          <a:bodyPr/>
          <a:lstStyle/>
          <a:p>
            <a:pPr>
              <a:defRPr/>
            </a:pPr>
            <a:r>
              <a:rPr sz="4800">
                <a:solidFill>
                  <a:schemeClr val="bg1"/>
                </a:solidFill>
              </a:rPr>
              <a:t>Сбор данных</a:t>
            </a:r>
            <a:r>
              <a:rPr sz="4800">
                <a:solidFill>
                  <a:schemeClr val="bg1"/>
                </a:solidFill>
              </a:rPr>
              <a:t> 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2073929747" name="Text Placeholder 4"/>
          <p:cNvSpPr>
            <a:spLocks noGrp="1"/>
          </p:cNvSpPr>
          <p:nvPr/>
        </p:nvSpPr>
        <p:spPr bwMode="auto">
          <a:xfrm flipH="0" flipV="0">
            <a:off x="5313239" y="3515493"/>
            <a:ext cx="7127093" cy="1061375"/>
          </a:xfrm>
        </p:spPr>
        <p:txBody>
          <a:bodyPr/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4800">
                <a:solidFill>
                  <a:schemeClr val="bg1"/>
                </a:solidFill>
              </a:rPr>
              <a:t> Обработка 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280693449" name="Text Placeholder 6"/>
          <p:cNvSpPr>
            <a:spLocks noGrp="1"/>
          </p:cNvSpPr>
          <p:nvPr/>
        </p:nvSpPr>
        <p:spPr bwMode="auto">
          <a:xfrm flipH="0" flipV="0">
            <a:off x="6349999" y="4739062"/>
            <a:ext cx="6513312" cy="1058103"/>
          </a:xfrm>
        </p:spPr>
        <p:txBody>
          <a:bodyPr/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4800">
                <a:solidFill>
                  <a:schemeClr val="bg1"/>
                </a:solidFill>
              </a:rPr>
              <a:t>Аналитические </a:t>
            </a:r>
            <a:endParaRPr sz="480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4800">
                <a:solidFill>
                  <a:schemeClr val="bg1"/>
                </a:solidFill>
              </a:rPr>
              <a:t>инструменты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578495247" name="Freeform: Shape 73"/>
          <p:cNvSpPr/>
          <p:nvPr/>
        </p:nvSpPr>
        <p:spPr bwMode="auto">
          <a:xfrm flipH="0" flipV="0">
            <a:off x="1596261" y="3658291"/>
            <a:ext cx="3694424" cy="775779"/>
          </a:xfrm>
          <a:custGeom>
            <a:avLst/>
            <a:gdLst>
              <a:gd name="connsiteX0" fmla="*/ 5805716 w 5825915"/>
              <a:gd name="connsiteY0" fmla="*/ 0 h 887608"/>
              <a:gd name="connsiteX1" fmla="*/ 5825915 w 5825915"/>
              <a:gd name="connsiteY1" fmla="*/ 20539 h 887608"/>
              <a:gd name="connsiteX2" fmla="*/ 5807680 w 5825915"/>
              <a:gd name="connsiteY2" fmla="*/ 662259 h 887608"/>
              <a:gd name="connsiteX3" fmla="*/ 5806896 w 5825915"/>
              <a:gd name="connsiteY3" fmla="*/ 689336 h 887608"/>
              <a:gd name="connsiteX4" fmla="*/ 5825915 w 5825915"/>
              <a:gd name="connsiteY4" fmla="*/ 701396 h 887608"/>
              <a:gd name="connsiteX5" fmla="*/ 5806185 w 5825915"/>
              <a:gd name="connsiteY5" fmla="*/ 713908 h 887608"/>
              <a:gd name="connsiteX6" fmla="*/ 5806054 w 5825915"/>
              <a:gd name="connsiteY6" fmla="*/ 718526 h 887608"/>
              <a:gd name="connsiteX7" fmla="*/ 5805826 w 5825915"/>
              <a:gd name="connsiteY7" fmla="*/ 726314 h 887608"/>
              <a:gd name="connsiteX8" fmla="*/ 5794527 w 5825915"/>
              <a:gd name="connsiteY8" fmla="*/ 726314 h 887608"/>
              <a:gd name="connsiteX9" fmla="*/ 5786620 w 5825915"/>
              <a:gd name="connsiteY9" fmla="*/ 726314 h 887608"/>
              <a:gd name="connsiteX10" fmla="*/ 5766736 w 5825915"/>
              <a:gd name="connsiteY10" fmla="*/ 738925 h 887608"/>
              <a:gd name="connsiteX11" fmla="*/ 2912958 w 5825915"/>
              <a:gd name="connsiteY11" fmla="*/ 887608 h 887608"/>
              <a:gd name="connsiteX12" fmla="*/ 59180 w 5825915"/>
              <a:gd name="connsiteY12" fmla="*/ 738925 h 887608"/>
              <a:gd name="connsiteX13" fmla="*/ 39295 w 5825915"/>
              <a:gd name="connsiteY13" fmla="*/ 726314 h 887608"/>
              <a:gd name="connsiteX14" fmla="*/ 20092 w 5825915"/>
              <a:gd name="connsiteY14" fmla="*/ 726314 h 887608"/>
              <a:gd name="connsiteX15" fmla="*/ 19868 w 5825915"/>
              <a:gd name="connsiteY15" fmla="*/ 718526 h 887608"/>
              <a:gd name="connsiteX16" fmla="*/ 19734 w 5825915"/>
              <a:gd name="connsiteY16" fmla="*/ 713910 h 887608"/>
              <a:gd name="connsiteX17" fmla="*/ 0 w 5825915"/>
              <a:gd name="connsiteY17" fmla="*/ 701396 h 887608"/>
              <a:gd name="connsiteX18" fmla="*/ 19022 w 5825915"/>
              <a:gd name="connsiteY18" fmla="*/ 689334 h 887608"/>
              <a:gd name="connsiteX19" fmla="*/ 18238 w 5825915"/>
              <a:gd name="connsiteY19" fmla="*/ 662259 h 887608"/>
              <a:gd name="connsiteX20" fmla="*/ 3 w 5825915"/>
              <a:gd name="connsiteY20" fmla="*/ 20539 h 887608"/>
              <a:gd name="connsiteX21" fmla="*/ 20201 w 5825915"/>
              <a:gd name="connsiteY21" fmla="*/ 1 h 887608"/>
              <a:gd name="connsiteX22" fmla="*/ 60602 w 5825915"/>
              <a:gd name="connsiteY22" fmla="*/ 14780 h 887608"/>
              <a:gd name="connsiteX23" fmla="*/ 2912957 w 5825915"/>
              <a:gd name="connsiteY23" fmla="*/ 229464 h 887608"/>
              <a:gd name="connsiteX24" fmla="*/ 5765312 w 5825915"/>
              <a:gd name="connsiteY24" fmla="*/ 14780 h 88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25915" h="887608" fill="norm" stroke="1" extrusionOk="0">
                <a:moveTo>
                  <a:pt x="5805716" y="0"/>
                </a:moveTo>
                <a:lnTo>
                  <a:pt x="5825915" y="20539"/>
                </a:lnTo>
                <a:cubicBezTo>
                  <a:pt x="5825915" y="30753"/>
                  <a:pt x="5812653" y="490291"/>
                  <a:pt x="5807680" y="662259"/>
                </a:cubicBezTo>
                <a:lnTo>
                  <a:pt x="5806896" y="689336"/>
                </a:lnTo>
                <a:lnTo>
                  <a:pt x="5825915" y="701396"/>
                </a:lnTo>
                <a:lnTo>
                  <a:pt x="5806185" y="713908"/>
                </a:lnTo>
                <a:lnTo>
                  <a:pt x="5806054" y="718526"/>
                </a:lnTo>
                <a:cubicBezTo>
                  <a:pt x="5805905" y="723606"/>
                  <a:pt x="5805826" y="726314"/>
                  <a:pt x="5805826" y="726314"/>
                </a:cubicBezTo>
                <a:cubicBezTo>
                  <a:pt x="5805826" y="726314"/>
                  <a:pt x="5805826" y="726314"/>
                  <a:pt x="5794527" y="726314"/>
                </a:cubicBezTo>
                <a:lnTo>
                  <a:pt x="5786620" y="726314"/>
                </a:lnTo>
                <a:lnTo>
                  <a:pt x="5766736" y="738925"/>
                </a:lnTo>
                <a:cubicBezTo>
                  <a:pt x="5495111" y="823778"/>
                  <a:pt x="4320642" y="887608"/>
                  <a:pt x="2912958" y="887608"/>
                </a:cubicBezTo>
                <a:cubicBezTo>
                  <a:pt x="1505273" y="887608"/>
                  <a:pt x="330804" y="823778"/>
                  <a:pt x="59180" y="738925"/>
                </a:cubicBezTo>
                <a:lnTo>
                  <a:pt x="39295" y="726314"/>
                </a:lnTo>
                <a:lnTo>
                  <a:pt x="20092" y="726314"/>
                </a:lnTo>
                <a:cubicBezTo>
                  <a:pt x="20092" y="726314"/>
                  <a:pt x="20013" y="723606"/>
                  <a:pt x="19868" y="718526"/>
                </a:cubicBezTo>
                <a:lnTo>
                  <a:pt x="19734" y="713910"/>
                </a:lnTo>
                <a:lnTo>
                  <a:pt x="0" y="701396"/>
                </a:lnTo>
                <a:lnTo>
                  <a:pt x="19022" y="689334"/>
                </a:lnTo>
                <a:lnTo>
                  <a:pt x="18238" y="662259"/>
                </a:lnTo>
                <a:cubicBezTo>
                  <a:pt x="13265" y="490291"/>
                  <a:pt x="3" y="30753"/>
                  <a:pt x="3" y="20539"/>
                </a:cubicBezTo>
                <a:lnTo>
                  <a:pt x="20201" y="1"/>
                </a:lnTo>
                <a:lnTo>
                  <a:pt x="60602" y="14780"/>
                </a:lnTo>
                <a:cubicBezTo>
                  <a:pt x="530543" y="140941"/>
                  <a:pt x="1630708" y="229464"/>
                  <a:pt x="2912957" y="229464"/>
                </a:cubicBezTo>
                <a:cubicBezTo>
                  <a:pt x="4195207" y="229464"/>
                  <a:pt x="5295371" y="140941"/>
                  <a:pt x="5765312" y="1478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</a:gra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/>
            <a:noAutofit/>
          </a:bodyPr>
          <a:lstStyle/>
          <a:p>
            <a:pPr>
              <a:defRPr/>
            </a:pPr>
            <a:r>
              <a:rPr lang="en-US" sz="1350"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62170991" name="Oval 6"/>
          <p:cNvSpPr>
            <a:spLocks noChangeArrowheads="1"/>
          </p:cNvSpPr>
          <p:nvPr/>
        </p:nvSpPr>
        <p:spPr bwMode="auto">
          <a:xfrm flipH="0" flipV="0">
            <a:off x="1600068" y="3395948"/>
            <a:ext cx="3694424" cy="502287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/>
          </a:bodyPr>
          <a:lstStyle/>
          <a:p>
            <a:pPr>
              <a:defRPr/>
            </a:pPr>
            <a:endParaRPr sz="1350">
              <a:solidFill>
                <a:schemeClr val="bg1"/>
              </a:solidFill>
            </a:endParaRPr>
          </a:p>
        </p:txBody>
      </p:sp>
      <p:sp>
        <p:nvSpPr>
          <p:cNvPr id="2114889520" name="Freeform: Shape 73"/>
          <p:cNvSpPr/>
          <p:nvPr/>
        </p:nvSpPr>
        <p:spPr bwMode="auto">
          <a:xfrm flipH="0" flipV="0">
            <a:off x="2196858" y="2601045"/>
            <a:ext cx="2527145" cy="558079"/>
          </a:xfrm>
          <a:custGeom>
            <a:avLst/>
            <a:gdLst>
              <a:gd name="connsiteX0" fmla="*/ 5805716 w 5825915"/>
              <a:gd name="connsiteY0" fmla="*/ 0 h 887608"/>
              <a:gd name="connsiteX1" fmla="*/ 5825915 w 5825915"/>
              <a:gd name="connsiteY1" fmla="*/ 20539 h 887608"/>
              <a:gd name="connsiteX2" fmla="*/ 5807680 w 5825915"/>
              <a:gd name="connsiteY2" fmla="*/ 662259 h 887608"/>
              <a:gd name="connsiteX3" fmla="*/ 5806896 w 5825915"/>
              <a:gd name="connsiteY3" fmla="*/ 689336 h 887608"/>
              <a:gd name="connsiteX4" fmla="*/ 5825915 w 5825915"/>
              <a:gd name="connsiteY4" fmla="*/ 701396 h 887608"/>
              <a:gd name="connsiteX5" fmla="*/ 5806185 w 5825915"/>
              <a:gd name="connsiteY5" fmla="*/ 713908 h 887608"/>
              <a:gd name="connsiteX6" fmla="*/ 5806054 w 5825915"/>
              <a:gd name="connsiteY6" fmla="*/ 718526 h 887608"/>
              <a:gd name="connsiteX7" fmla="*/ 5805826 w 5825915"/>
              <a:gd name="connsiteY7" fmla="*/ 726314 h 887608"/>
              <a:gd name="connsiteX8" fmla="*/ 5794527 w 5825915"/>
              <a:gd name="connsiteY8" fmla="*/ 726314 h 887608"/>
              <a:gd name="connsiteX9" fmla="*/ 5786620 w 5825915"/>
              <a:gd name="connsiteY9" fmla="*/ 726314 h 887608"/>
              <a:gd name="connsiteX10" fmla="*/ 5766736 w 5825915"/>
              <a:gd name="connsiteY10" fmla="*/ 738925 h 887608"/>
              <a:gd name="connsiteX11" fmla="*/ 2912958 w 5825915"/>
              <a:gd name="connsiteY11" fmla="*/ 887608 h 887608"/>
              <a:gd name="connsiteX12" fmla="*/ 59180 w 5825915"/>
              <a:gd name="connsiteY12" fmla="*/ 738925 h 887608"/>
              <a:gd name="connsiteX13" fmla="*/ 39295 w 5825915"/>
              <a:gd name="connsiteY13" fmla="*/ 726314 h 887608"/>
              <a:gd name="connsiteX14" fmla="*/ 20092 w 5825915"/>
              <a:gd name="connsiteY14" fmla="*/ 726314 h 887608"/>
              <a:gd name="connsiteX15" fmla="*/ 19868 w 5825915"/>
              <a:gd name="connsiteY15" fmla="*/ 718526 h 887608"/>
              <a:gd name="connsiteX16" fmla="*/ 19734 w 5825915"/>
              <a:gd name="connsiteY16" fmla="*/ 713910 h 887608"/>
              <a:gd name="connsiteX17" fmla="*/ 0 w 5825915"/>
              <a:gd name="connsiteY17" fmla="*/ 701396 h 887608"/>
              <a:gd name="connsiteX18" fmla="*/ 19022 w 5825915"/>
              <a:gd name="connsiteY18" fmla="*/ 689334 h 887608"/>
              <a:gd name="connsiteX19" fmla="*/ 18238 w 5825915"/>
              <a:gd name="connsiteY19" fmla="*/ 662259 h 887608"/>
              <a:gd name="connsiteX20" fmla="*/ 3 w 5825915"/>
              <a:gd name="connsiteY20" fmla="*/ 20539 h 887608"/>
              <a:gd name="connsiteX21" fmla="*/ 20201 w 5825915"/>
              <a:gd name="connsiteY21" fmla="*/ 1 h 887608"/>
              <a:gd name="connsiteX22" fmla="*/ 60602 w 5825915"/>
              <a:gd name="connsiteY22" fmla="*/ 14780 h 887608"/>
              <a:gd name="connsiteX23" fmla="*/ 2912957 w 5825915"/>
              <a:gd name="connsiteY23" fmla="*/ 229464 h 887608"/>
              <a:gd name="connsiteX24" fmla="*/ 5765312 w 5825915"/>
              <a:gd name="connsiteY24" fmla="*/ 14780 h 887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25915" h="887608" fill="norm" stroke="1" extrusionOk="0">
                <a:moveTo>
                  <a:pt x="5805716" y="0"/>
                </a:moveTo>
                <a:lnTo>
                  <a:pt x="5825915" y="20539"/>
                </a:lnTo>
                <a:cubicBezTo>
                  <a:pt x="5825915" y="30753"/>
                  <a:pt x="5812653" y="490291"/>
                  <a:pt x="5807680" y="662259"/>
                </a:cubicBezTo>
                <a:lnTo>
                  <a:pt x="5806896" y="689336"/>
                </a:lnTo>
                <a:lnTo>
                  <a:pt x="5825915" y="701396"/>
                </a:lnTo>
                <a:lnTo>
                  <a:pt x="5806185" y="713908"/>
                </a:lnTo>
                <a:lnTo>
                  <a:pt x="5806054" y="718526"/>
                </a:lnTo>
                <a:cubicBezTo>
                  <a:pt x="5805905" y="723606"/>
                  <a:pt x="5805826" y="726314"/>
                  <a:pt x="5805826" y="726314"/>
                </a:cubicBezTo>
                <a:cubicBezTo>
                  <a:pt x="5805826" y="726314"/>
                  <a:pt x="5805826" y="726314"/>
                  <a:pt x="5794527" y="726314"/>
                </a:cubicBezTo>
                <a:lnTo>
                  <a:pt x="5786620" y="726314"/>
                </a:lnTo>
                <a:lnTo>
                  <a:pt x="5766736" y="738925"/>
                </a:lnTo>
                <a:cubicBezTo>
                  <a:pt x="5495111" y="823778"/>
                  <a:pt x="4320642" y="887608"/>
                  <a:pt x="2912958" y="887608"/>
                </a:cubicBezTo>
                <a:cubicBezTo>
                  <a:pt x="1505273" y="887608"/>
                  <a:pt x="330804" y="823778"/>
                  <a:pt x="59180" y="738925"/>
                </a:cubicBezTo>
                <a:lnTo>
                  <a:pt x="39295" y="726314"/>
                </a:lnTo>
                <a:lnTo>
                  <a:pt x="20092" y="726314"/>
                </a:lnTo>
                <a:cubicBezTo>
                  <a:pt x="20092" y="726314"/>
                  <a:pt x="20013" y="723606"/>
                  <a:pt x="19868" y="718526"/>
                </a:cubicBezTo>
                <a:lnTo>
                  <a:pt x="19734" y="713910"/>
                </a:lnTo>
                <a:lnTo>
                  <a:pt x="0" y="701396"/>
                </a:lnTo>
                <a:lnTo>
                  <a:pt x="19022" y="689334"/>
                </a:lnTo>
                <a:lnTo>
                  <a:pt x="18238" y="662259"/>
                </a:lnTo>
                <a:cubicBezTo>
                  <a:pt x="13265" y="490291"/>
                  <a:pt x="3" y="30753"/>
                  <a:pt x="3" y="20539"/>
                </a:cubicBezTo>
                <a:lnTo>
                  <a:pt x="20201" y="1"/>
                </a:lnTo>
                <a:lnTo>
                  <a:pt x="60602" y="14780"/>
                </a:lnTo>
                <a:cubicBezTo>
                  <a:pt x="530543" y="140941"/>
                  <a:pt x="1630708" y="229464"/>
                  <a:pt x="2912957" y="229464"/>
                </a:cubicBezTo>
                <a:cubicBezTo>
                  <a:pt x="4195207" y="229464"/>
                  <a:pt x="5295371" y="140941"/>
                  <a:pt x="5765312" y="1478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1"/>
          </a:gra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/>
            <a:noAutofit/>
          </a:bodyPr>
          <a:lstStyle/>
          <a:p>
            <a:pPr>
              <a:defRPr/>
            </a:pPr>
            <a:r>
              <a:rPr lang="en-US" sz="1350">
                <a:solidFill>
                  <a:schemeClr val="bg1"/>
                </a:solidFill>
              </a:rPr>
              <a:t> 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2889483" name="Oval 6"/>
          <p:cNvSpPr>
            <a:spLocks noChangeArrowheads="1"/>
          </p:cNvSpPr>
          <p:nvPr/>
        </p:nvSpPr>
        <p:spPr bwMode="auto">
          <a:xfrm flipH="0" flipV="0">
            <a:off x="2200665" y="2338703"/>
            <a:ext cx="2527145" cy="42545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5875" cap="flat">
            <a:noFill/>
            <a:prstDash val="solid"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/>
          </a:bodyPr>
          <a:lstStyle/>
          <a:p>
            <a:pPr>
              <a:defRPr/>
            </a:pPr>
            <a:endParaRPr sz="135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ChangeAspect="1" noGrp="1"/>
          </p:cNvPicPr>
          <p:nvPr>
            <p:ph type="pic" sz="quarter" idx="10"/>
          </p:nvPr>
        </p:nvPicPr>
        <p:blipFill>
          <a:blip r:embed="rId2"/>
          <a:srcRect l="0" t="3745" r="0" b="3745"/>
          <a:stretch/>
        </p:blipFill>
        <p:spPr bwMode="auto"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Применение ИИ в прогнозировании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Алгоритмы машинного обучения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Используются для обработки больших объемов данных и анализа.</a:t>
            </a: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Модели глубокого обучения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Применяются для сложных задач прогнозирования и предсказания.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Анализ временных рядов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Позволяет предсказывать тренды и динамику на основе данных.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ChangeAspect="1" noGrp="1"/>
          </p:cNvPicPr>
          <p:nvPr>
            <p:ph type="pic" sz="quarter" idx="10"/>
          </p:nvPr>
        </p:nvPicPr>
        <p:blipFill>
          <a:blip r:embed="rId2"/>
          <a:srcRect l="0" t="43331" r="0" b="43331"/>
          <a:stretch/>
        </p:blipFill>
        <p:spPr bwMode="auto"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Кейс: успешный анализ рынка клиентов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Анализ потребностей клиентов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Выявление ключевых потребностей помогает адаптировать стратегии.</a:t>
            </a: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Оптимизация бизнес-процессов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Анализ данных способствует улучшению операционной эффективности.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Идентификация рыночных трендов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Определение трендов поддерживает конкурентоспособность бизнеса.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ChangeAspect="1" noGrp="1"/>
          </p:cNvPicPr>
          <p:nvPr>
            <p:ph type="pic" sz="quarter" idx="10"/>
          </p:nvPr>
        </p:nvPicPr>
        <p:blipFill>
          <a:blip r:embed="rId2"/>
          <a:srcRect l="0" t="45241" r="0" b="45241"/>
          <a:stretch/>
        </p:blipFill>
        <p:spPr bwMode="auto"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Выводы и перспективы использования ИИ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Этические вопросы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Необходимо учитывать этические аспекты применения ИИ.</a:t>
            </a: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Преимущества ИИ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ИИ повышает эффективность и автоматизирует процессы.</a:t>
            </a:r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Будущее ИИ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Ожидается расширение использования ИИ в разных отраслях.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Р7-Офис/2024.4.2.721</Application>
  <DocSecurity>0</DocSecurity>
  <PresentationFormat>Широкоэкранный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Госпожа Староста</dc:creator>
  <cp:keywords/>
  <dc:description/>
  <dc:identifier/>
  <dc:language/>
  <cp:lastModifiedBy>Lenovo</cp:lastModifiedBy>
  <cp:revision>34</cp:revision>
  <dcterms:created xsi:type="dcterms:W3CDTF">2025-04-10T12:39:56Z</dcterms:created>
  <dcterms:modified xsi:type="dcterms:W3CDTF">2025-08-17T21:39:14Z</dcterms:modified>
  <cp:category/>
  <cp:contentStatus/>
  <cp:version/>
</cp:coreProperties>
</file>