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9999-A028-4F1D-B8BD-5A7DCB1B1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8793C6-5A5C-4166-976C-5517BB9B3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1FCE-E9FD-46E8-8D09-E1D8B9B4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3051E-9CA7-4D6E-A72A-2DBE2375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4336-90D8-472C-A750-2A50D783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4B77-51A4-473F-B0C2-F4D8F44D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3D413-BC61-4802-8747-CDAE91789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9AA52-391B-4FD0-BB1E-63DC72484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30980-EEB7-4F58-8D1B-1B5FFFB2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9778-98F0-4F10-A8DF-84C531CB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1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7E66A-2FC4-4457-8312-71C8A68AF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8D520-5EFC-42EF-B0E0-33E14E33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B52AB-DC27-440A-8B0F-A31C4CB7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9ABB2-70A9-4AA3-9EE9-407C5C82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74D24-EDA4-4EDE-92ED-2832E991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99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A4AF-F8AC-4DDE-9E78-F87227FF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1A47-2148-49D0-9141-554E72CD1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0931-DD89-41FE-A0AD-7984C98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BCBE-4746-4BED-972B-48C49469F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591E5-32FE-4B9B-B905-B0115A1DC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1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5681-090C-444F-BFB1-2EBC4A4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FB6CA-F407-41F7-8B24-CB793476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3712-BDA8-40D3-BA7F-9695DCED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AB6A-4915-4D29-953C-46BF977F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5BB9-BAA4-46B6-8F46-B12EA26E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6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69CC-676E-49A3-A7DC-33CF85B8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F700C-33FE-4CB2-B647-FD6F9A62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76DF5-9A22-4138-BD09-5081057F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30A44-B67D-4B0A-AEF5-3D70717D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8CFD-B821-449F-94F4-14559350A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20B2F-88E9-4B8B-8701-716A1C9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79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B6C-DF75-46E9-899D-95B24FED4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82F1-14ED-4EC3-AAE7-79350453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98C53-A879-418D-B581-476CA6FEC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879C-6468-4BB7-B2E3-A0B534F90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9CFB5-FC6E-4AF4-B4AE-91352815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CB4D7-E69B-4B51-9EA5-C0D0D9AA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277B-4D05-405A-90C0-F4E2B9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64AA9-8207-4D5B-A11B-97E442062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93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6ECB-73EE-4E36-97D2-EB4C8CC2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30A44-38BF-40B4-9487-77ACCDAD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72A6D-07C6-4719-A3A5-8A58D5A4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28133-D09B-44EA-8530-E0EC3481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F7EB-CE86-4228-A938-1B56C4E0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4113F-5990-4CE3-A8AF-EBDA9F5F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1D945-02A3-41AF-A43F-1CFFBD12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96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BD84-6998-41E3-A8E8-35F1146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B50C-2870-47E6-9F11-EB43061CF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FEE64-F68E-4C60-9D1F-87C8F69FB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6C3BD-6DF3-412F-8B07-28AD957D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D21F-CB86-423C-8936-5E4F6699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A4EC-3637-484C-985C-1E2EC999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9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4C02-1EEC-45E9-A51C-ADE34A4F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EACFE4-1C0E-4371-86B1-086F1DD5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5AFBE-37A8-4753-B69D-81AF84A3F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157F-E9C9-4EBA-843D-2EE8E39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8A565-441B-4553-A7D7-7627B3C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E46A8-86AC-4C33-BABD-8B4EF736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85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647F0-3921-4473-AB01-E9C1D989F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63665-3AA1-444C-B214-3BF14FD5E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0DDCC-D025-4741-9CF0-C973C1D4A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C4AF2-25E8-4E8C-94D4-2C52EC6B3E02}" type="datetimeFigureOut">
              <a:rPr lang="en-GB" smtClean="0"/>
              <a:t>28/01/2021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56AE-9393-4742-BA85-4AAD198E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F35F-F998-4A59-B8B6-964F53186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3D67-825C-4741-A79A-79722748F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09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16="http://schemas.microsoft.com/office/drawing/2014/main" xmlns:adec="http://schemas.microsoft.com/office/drawing/2017/decorative" xmlns:p16="http://schemas.microsoft.com/office/powerpoint/2015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BA46E-10E1-453B-B624-54838B04E9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07" b="129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F381-ABF3-46AE-96BE-A98DA8601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 dirty="0"/>
              <a:t>UK Covid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C2A72-F229-4199-B8F8-35750053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 dirty="0"/>
              <a:t>Produced by slidetemplater.com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99042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0BC4-2133-4854-8364-34F56CE4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Highlight Figures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095EF-7C2F-4BBB-9F36-E78D65AD4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Tests Today: 945090</a:t>
            </a:r>
          </a:p>
          <a:p>
            <a:r>
              <a:rPr lang="en-GB" dirty="0"/>
              <a:t>Positive Tests Today: 8125</a:t>
            </a:r>
          </a:p>
          <a:p>
            <a:r>
              <a:rPr lang="en-GB" dirty="0"/>
              <a:t>Admissions Today 173</a:t>
            </a:r>
          </a:p>
          <a:p>
            <a:r>
              <a:rPr lang="en-GB" dirty="0"/>
              <a:t>Deaths Today 136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451285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7D7B-4232-4508-A65C-E7656A11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Hospitalisations past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4F4E-12BA-40CB-B974-8A83DA388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2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UK Covid Figures</vt:lpstr>
      <vt:lpstr>Highlight Figures</vt:lpstr>
      <vt:lpstr>Number of Hospitalisations past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Covid Figures</dc:title>
  <dc:creator>Stephen Brown</dc:creator>
  <cp:lastModifiedBy>Stephen Brown</cp:lastModifiedBy>
  <cp:revision>2</cp:revision>
  <dcterms:created xsi:type="dcterms:W3CDTF">2021-01-28T18:13:44Z</dcterms:created>
  <dcterms:modified xsi:type="dcterms:W3CDTF">2021-01-28T19:23:24Z</dcterms:modified>
</cp:coreProperties>
</file>