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09999-A028-4F1D-B8BD-5A7DCB1B14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8793C6-5A5C-4166-976C-5517BB9B36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221FCE-E9FD-46E8-8D09-E1D8B9B49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63051E-9CA7-4D6E-A72A-2DBE23754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64336-90D8-472C-A750-2A50D7839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7859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04B77-51A4-473F-B0C2-F4D8F44DC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C3D413-BC61-4802-8747-CDAE917892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79AA52-391B-4FD0-BB1E-63DC72484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730980-EEB7-4F58-8D1B-1B5FFFB29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89778-98F0-4F10-A8DF-84C531CB1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7192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A7E66A-2FC4-4457-8312-71C8A68AFD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38D520-5EFC-42EF-B0E0-33E14E3396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B52AB-DC27-440A-8B0F-A31C4CB7D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9ABB2-70A9-4AA3-9EE9-407C5C827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174D24-EDA4-4EDE-92ED-2832E9919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999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9A4AF-F8AC-4DDE-9E78-F87227FFD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D1A47-2148-49D0-9141-554E72CD1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D0931-DD89-41FE-A0AD-7984C984F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0BCBE-4746-4BED-972B-48C49469F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F591E5-32FE-4B9B-B905-B0115A1DC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1817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35681-090C-444F-BFB1-2EBC4A408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7FB6CA-F407-41F7-8B24-CB7934768A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BC3712-BDA8-40D3-BA7F-9695DCED4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AAB6A-4915-4D29-953C-46BF977F7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505BB9-BAA4-46B6-8F46-B12EA26EA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0647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F69CC-676E-49A3-A7DC-33CF85B8D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F700C-33FE-4CB2-B647-FD6F9A623E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F76DF5-9A22-4138-BD09-5081057F03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E30A44-B67D-4B0A-AEF5-3D70717D2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38CFD-B821-449F-94F4-14559350A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B20B2F-88E9-4B8B-8701-716A1C9D2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8797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F2B6C-DF75-46E9-899D-95B24FED4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7882F1-14ED-4EC3-AAE7-7935045379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D98C53-A879-418D-B581-476CA6FECA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6F879C-6468-4BB7-B2E3-A0B534F900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E9CFB5-FC6E-4AF4-B4AE-9135281559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DCB4D7-E69B-4B51-9EA5-C0D0D9AAB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72277B-4D05-405A-90C0-F4E2B94D0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B64AA9-8207-4D5B-A11B-97E442062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3937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16ECB-73EE-4E36-97D2-EB4C8CC26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630A44-38BF-40B4-9487-77ACCDAD2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C72A6D-07C6-4719-A3A5-8A58D5A4A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28133-D09B-44EA-8530-E0EC3481C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7350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37F7EB-CE86-4228-A938-1B56C4E05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04113F-5990-4CE3-A8AF-EBDA9F5F7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A1D945-02A3-41AF-A43F-1CFFBD12B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2960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CBD84-6998-41E3-A8E8-35F114668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9B50C-2870-47E6-9F11-EB43061CF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9FEE64-F68E-4C60-9D1F-87C8F69FB2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46C3BD-6DF3-412F-8B07-28AD957D1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60D21F-CB86-423C-8936-5E4F66997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CBA4EC-3637-484C-985C-1E2EC9992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1199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04C02-1EEC-45E9-A51C-ADE34A4FC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EACFE4-1C0E-4371-86B1-086F1DD5CF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45AFBE-37A8-4753-B69D-81AF84A3FB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FA157F-E9C9-4EBA-843D-2EE8E39A8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88A565-441B-4553-A7D7-7627B3C8A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E46A8-86AC-4C33-BABD-8B4EF7367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2854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B647F0-3921-4473-AB01-E9C1D989F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D63665-3AA1-444C-B214-3BF14FD5EC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E0DDCC-D025-4741-9CF0-C973C1D4A9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3156AE-9393-4742-BA85-4AAD198E24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8F35F-F998-4A59-B8B6-964F53186D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8093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16="http://schemas.microsoft.com/office/drawing/2014/main" xmlns:adec="http://schemas.microsoft.com/office/drawing/2017/decorative" xmlns:p16="http://schemas.microsoft.com/office/powerpoint/2015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E9BA46E-10E1-453B-B624-54838B04E9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007" b="1299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5CF381-ABF3-46AE-96BE-A98DA86016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/>
          </a:bodyPr>
          <a:lstStyle/>
          <a:p>
            <a:r>
              <a:rPr lang="en-GB" sz="4000" dirty="0"/>
              <a:t>UK Covid Figures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BC2A72-F229-4199-B8F8-35750053A9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rmAutofit/>
          </a:bodyPr>
          <a:lstStyle/>
          <a:p>
            <a:r>
              <a:rPr lang="en-GB" sz="2000" dirty="0"/>
              <a:t>Produced by slidetemplater.com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2899042"/>
      </p:ext>
    </p:extLst>
  </p:cSld>
  <p:clrMapOvr>
    <a:masterClrMapping/>
  </p:clrMapOvr>
</p:sld>
</file>

<file path=ppt/slides/slide2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B0BC4-2133-4854-8364-34F56CE43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Highlight Figures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095EF-7C2F-4BBB-9F36-E78D65AD4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Tests Today: 1477709</a:t>
            </a:r>
          </a:p>
          <a:p>
            <a:r>
              <a:rPr lang="en-GB" dirty="0"/>
              <a:t>Positive Tests Today: 2064</a:t>
            </a:r>
          </a:p>
          <a:p>
            <a:r>
              <a:rPr lang="en-GB" dirty="0"/>
              <a:t>Admissions Today 132</a:t>
            </a:r>
          </a:p>
          <a:p>
            <a:r>
              <a:rPr lang="en-GB" dirty="0"/>
              <a:t>Deaths Today 0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0451285"/>
      </p:ext>
    </p:extLst>
  </p:cSld>
  <p:clrMapOvr>
    <a:masterClrMapping/>
  </p:clrMapOvr>
</p:sld>
</file>

<file path=ppt/slides/slide3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B7D7B-4232-4508-A65C-E7656A110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Number of Hospitalisations past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64F4E-12BA-40CB-B974-8A83DA388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5729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38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UK Covid Figures</vt:lpstr>
      <vt:lpstr>Highlight Figures</vt:lpstr>
      <vt:lpstr>Number of Hospitalisations past week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UK Covid Figures</dc:title>
  <dc:creator>Stephen Brown</dc:creator>
  <cp:lastModifiedBy>Stephen Brown</cp:lastModifiedBy>
  <cp:revision>2</cp:revision>
  <dcterms:created xsi:type="dcterms:W3CDTF">2021-01-28T18:13:44Z</dcterms:created>
  <dcterms:modified xsi:type="dcterms:W3CDTF">2021-01-28T19:23:24Z</dcterms:modified>
</cp:coreProperties>
</file>