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</a:t>
            </a:r>
            <a:r>
              <a:rPr lang="en-GB" sz="4000" dirty="0" err="1"/>
              <a:t>Covid</a:t>
            </a:r>
            <a:r>
              <a:rPr lang="en-GB" sz="4000" dirty="0"/>
              <a:t>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{{ </a:t>
            </a:r>
            <a:r>
              <a:rPr lang="en-GB" dirty="0" err="1"/>
              <a:t>newVirusTests</a:t>
            </a:r>
            <a:r>
              <a:rPr lang="en-GB" dirty="0"/>
              <a:t> }}</a:t>
            </a:r>
          </a:p>
          <a:p>
            <a:r>
              <a:rPr lang="en-GB" dirty="0"/>
              <a:t>Positive Tests Today: {{ </a:t>
            </a:r>
            <a:r>
              <a:rPr lang="en-GB" dirty="0" err="1"/>
              <a:t>newCasesByPublishDate</a:t>
            </a:r>
            <a:r>
              <a:rPr lang="en-GB" dirty="0"/>
              <a:t> }}</a:t>
            </a:r>
          </a:p>
          <a:p>
            <a:r>
              <a:rPr lang="en-GB" dirty="0"/>
              <a:t>Admissions Today {{ </a:t>
            </a:r>
            <a:r>
              <a:rPr lang="en-GB" dirty="0" err="1"/>
              <a:t>newAdmissions</a:t>
            </a:r>
            <a:r>
              <a:rPr lang="en-GB" dirty="0"/>
              <a:t> }}</a:t>
            </a:r>
          </a:p>
          <a:p>
            <a:r>
              <a:rPr lang="en-GB" dirty="0"/>
              <a:t>Deaths Today {{ </a:t>
            </a:r>
            <a:r>
              <a:rPr lang="en-GB" dirty="0" err="1"/>
              <a:t>newDeathsByPublishDate</a:t>
            </a:r>
            <a:r>
              <a:rPr lang="en-GB" dirty="0"/>
              <a:t> }}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