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</a:t>
            </a:r>
            <a:r>
              <a:rPr lang="en-GB" sz="4000" dirty="0" err="1"/>
              <a:t>Covid</a:t>
            </a:r>
            <a:r>
              <a:rPr lang="en-GB" sz="4000" dirty="0"/>
              <a:t>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</a:t>
            </a:r>
          </a:p>
          <a:p>
            <a:r>
              <a:rPr lang="en-GB" dirty="0"/>
              <a:t>Positive Tests Today:</a:t>
            </a:r>
          </a:p>
          <a:p>
            <a:r>
              <a:rPr lang="en-GB" dirty="0"/>
              <a:t>Admissions Today</a:t>
            </a:r>
          </a:p>
          <a:p>
            <a:r>
              <a:rPr lang="en-GB" dirty="0"/>
              <a:t>Deaths Today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1</cp:revision>
  <dcterms:created xsi:type="dcterms:W3CDTF">2021-01-28T18:13:44Z</dcterms:created>
  <dcterms:modified xsi:type="dcterms:W3CDTF">2021-01-28T18:17:26Z</dcterms:modified>
</cp:coreProperties>
</file>