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982099</a:t>
            </a:r>
          </a:p>
          <a:p>
            <a:r>
              <a:rPr lang="en-GB" dirty="0"/>
              <a:t>Positive Tests Today: 2235</a:t>
            </a:r>
          </a:p>
          <a:p>
            <a:r>
              <a:rPr lang="en-GB" dirty="0"/>
              <a:t>Admissions Today 122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