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Cumulative Vaccines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Cumulative Tests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{{ body[4].date }}</c:v>
                </c:pt>
                <c:pt idx="1">
                  <c:v>{{ body[3].date }}</c:v>
                </c:pt>
                <c:pt idx="2">
                  <c:v>{{ body[2].date }}</c:v>
                </c:pt>
                <c:pt idx="3">
                  <c:v>{{ body[1].date }}</c:v>
                </c:pt>
                <c:pt idx="4">
                  <c:v>{{ body[0].date }}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6B1-4116-BA49-1596F511CC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71948960"/>
        <c:axId val="1371952288"/>
      </c:lineChart>
      <c:catAx>
        <c:axId val="1371948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1952288"/>
        <c:crosses val="autoZero"/>
        <c:auto val="1"/>
        <c:lblAlgn val="ctr"/>
        <c:lblOffset val="100"/>
        <c:noMultiLvlLbl val="0"/>
      </c:catAx>
      <c:valAx>
        <c:axId val="1371952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1948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B9244-8127-4671-B77A-846B61C461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UK COVID Vaccinations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835EE5-2116-4649-A5E4-3B585C4D29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Automatically created with </a:t>
            </a:r>
            <a:r>
              <a:rPr lang="en-GB" dirty="0" err="1"/>
              <a:t>autoslidedeck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1364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90CC-ACC5-4C18-A54E-C4B0BDE2F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up to </a:t>
            </a:r>
            <a:r>
              <a:rPr lang="en-GB"/>
              <a:t>{{ body[0].date }}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8D46B23-BCEB-49DC-8A4E-76A2260EF3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8095596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723324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7</TotalTime>
  <Words>19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 Boardroom</vt:lpstr>
      <vt:lpstr>UK COVID Vaccinations</vt:lpstr>
      <vt:lpstr>Data up to {{ body[0].date }}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Vaccinations</dc:title>
  <dc:creator>Stephen Brown</dc:creator>
  <cp:lastModifiedBy>Stephen Brown</cp:lastModifiedBy>
  <cp:revision>10</cp:revision>
  <dcterms:created xsi:type="dcterms:W3CDTF">2021-01-21T21:39:10Z</dcterms:created>
  <dcterms:modified xsi:type="dcterms:W3CDTF">2021-02-06T17:23:03Z</dcterms:modified>
</cp:coreProperties>
</file>