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>
        <p:scale>
          <a:sx n="112" d="100"/>
          <a:sy n="112" d="100"/>
        </p:scale>
        <p:origin x="-80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7ADCB-89B8-4B14-B8F5-DDACCCAF3B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9BF02-1700-463D-A86F-47FD29B7E340}">
      <dgm:prSet phldrT="[Text]"/>
      <dgm:spPr/>
      <dgm:t>
        <a:bodyPr/>
        <a:lstStyle/>
        <a:p>
          <a:r>
            <a:rPr lang="en-US" dirty="0" smtClean="0"/>
            <a:t>BAM Read Loader</a:t>
          </a:r>
          <a:endParaRPr lang="en-US" dirty="0"/>
        </a:p>
      </dgm:t>
    </dgm:pt>
    <dgm:pt modelId="{D6CF2ED8-3BF0-45C0-81A1-C6B43519FA0D}" type="parTrans" cxnId="{7718C911-7C42-48F2-BEA8-22D80259C43D}">
      <dgm:prSet/>
      <dgm:spPr/>
      <dgm:t>
        <a:bodyPr/>
        <a:lstStyle/>
        <a:p>
          <a:endParaRPr lang="en-US"/>
        </a:p>
      </dgm:t>
    </dgm:pt>
    <dgm:pt modelId="{DF3F1DEA-2EC3-4D07-B1E8-F7E5CFBF798F}" type="sibTrans" cxnId="{7718C911-7C42-48F2-BEA8-22D80259C43D}">
      <dgm:prSet/>
      <dgm:spPr/>
      <dgm:t>
        <a:bodyPr/>
        <a:lstStyle/>
        <a:p>
          <a:endParaRPr lang="en-US"/>
        </a:p>
      </dgm:t>
    </dgm:pt>
    <dgm:pt modelId="{A8E1C912-F0D2-4F73-A030-4E2D9CB489C2}">
      <dgm:prSet phldrT="[Text]" custT="1"/>
      <dgm:spPr/>
      <dgm:t>
        <a:bodyPr/>
        <a:lstStyle/>
        <a:p>
          <a:r>
            <a:rPr lang="en-US" sz="1200" b="1" i="1" dirty="0" smtClean="0"/>
            <a:t>de novo assembly</a:t>
          </a:r>
        </a:p>
        <a:p>
          <a:r>
            <a:rPr lang="en-US" sz="1000" dirty="0" smtClean="0"/>
            <a:t>- Finds Large Deletions</a:t>
          </a:r>
        </a:p>
        <a:p>
          <a:r>
            <a:rPr lang="en-US" sz="1000" dirty="0" smtClean="0"/>
            <a:t>- Calls </a:t>
          </a:r>
          <a:r>
            <a:rPr lang="en-US" sz="1000" dirty="0" err="1" smtClean="0"/>
            <a:t>Indels</a:t>
          </a:r>
          <a:endParaRPr lang="en-US" sz="1000" dirty="0" smtClean="0"/>
        </a:p>
        <a:p>
          <a:r>
            <a:rPr lang="en-US" sz="1000" dirty="0" smtClean="0"/>
            <a:t>- Creates Majority Consensus Sequence</a:t>
          </a:r>
        </a:p>
        <a:p>
          <a:r>
            <a:rPr lang="en-US" sz="1000" dirty="0" smtClean="0"/>
            <a:t>-Assigns Haplotypes</a:t>
          </a:r>
        </a:p>
      </dgm:t>
    </dgm:pt>
    <dgm:pt modelId="{6E3CB969-5E39-4455-BC96-BA9D088BDCF9}" type="parTrans" cxnId="{2E2AEEF9-4B2D-49F4-A1DF-964BA45A3D58}">
      <dgm:prSet/>
      <dgm:spPr/>
      <dgm:t>
        <a:bodyPr/>
        <a:lstStyle/>
        <a:p>
          <a:endParaRPr lang="en-US"/>
        </a:p>
      </dgm:t>
    </dgm:pt>
    <dgm:pt modelId="{171BDB4D-DB92-49B9-AE99-AC50D1396CE6}" type="sibTrans" cxnId="{2E2AEEF9-4B2D-49F4-A1DF-964BA45A3D58}">
      <dgm:prSet/>
      <dgm:spPr/>
      <dgm:t>
        <a:bodyPr/>
        <a:lstStyle/>
        <a:p>
          <a:endParaRPr lang="en-US"/>
        </a:p>
      </dgm:t>
    </dgm:pt>
    <dgm:pt modelId="{11B7457B-0170-4C61-B167-EADA993E7B78}">
      <dgm:prSet phldrT="[Text]"/>
      <dgm:spPr/>
      <dgm:t>
        <a:bodyPr/>
        <a:lstStyle/>
        <a:p>
          <a:r>
            <a:rPr lang="en-US" dirty="0" smtClean="0"/>
            <a:t>Confirm all SNP Match</a:t>
          </a:r>
        </a:p>
        <a:p>
          <a:r>
            <a:rPr lang="en-US" dirty="0" smtClean="0"/>
            <a:t>Annotate Variants</a:t>
          </a:r>
          <a:endParaRPr lang="en-US" dirty="0"/>
        </a:p>
      </dgm:t>
    </dgm:pt>
    <dgm:pt modelId="{0EB2DB37-98D5-437E-8D38-7B14CAAC00A9}" type="parTrans" cxnId="{F713E3B1-23FF-4811-A14C-031CF0489B15}">
      <dgm:prSet/>
      <dgm:spPr/>
      <dgm:t>
        <a:bodyPr/>
        <a:lstStyle/>
        <a:p>
          <a:endParaRPr lang="en-US"/>
        </a:p>
      </dgm:t>
    </dgm:pt>
    <dgm:pt modelId="{92595089-E4BF-4DBB-A835-E5E489483602}" type="sibTrans" cxnId="{F713E3B1-23FF-4811-A14C-031CF0489B15}">
      <dgm:prSet/>
      <dgm:spPr/>
      <dgm:t>
        <a:bodyPr/>
        <a:lstStyle/>
        <a:p>
          <a:endParaRPr lang="en-US"/>
        </a:p>
      </dgm:t>
    </dgm:pt>
    <dgm:pt modelId="{1D3FF784-8069-437F-8144-B49941D02B29}">
      <dgm:prSet phldrT="[Text]" phldr="1"/>
      <dgm:spPr/>
      <dgm:t>
        <a:bodyPr/>
        <a:lstStyle/>
        <a:p>
          <a:endParaRPr lang="en-US"/>
        </a:p>
      </dgm:t>
    </dgm:pt>
    <dgm:pt modelId="{165EED74-1BCA-4569-A339-90863266444F}" type="parTrans" cxnId="{9DB3D3B5-D20D-4738-A0E9-CF77A09DCC2D}">
      <dgm:prSet/>
      <dgm:spPr/>
      <dgm:t>
        <a:bodyPr/>
        <a:lstStyle/>
        <a:p>
          <a:endParaRPr lang="en-US"/>
        </a:p>
      </dgm:t>
    </dgm:pt>
    <dgm:pt modelId="{7536A884-5DCB-4809-AFF4-1D4FB3188E5C}" type="sibTrans" cxnId="{9DB3D3B5-D20D-4738-A0E9-CF77A09DCC2D}">
      <dgm:prSet/>
      <dgm:spPr/>
      <dgm:t>
        <a:bodyPr/>
        <a:lstStyle/>
        <a:p>
          <a:endParaRPr lang="en-US"/>
        </a:p>
      </dgm:t>
    </dgm:pt>
    <dgm:pt modelId="{69DE1964-875B-4438-9AB2-2B6589092AEA}">
      <dgm:prSet phldrT="[Text]"/>
      <dgm:spPr/>
      <dgm:t>
        <a:bodyPr/>
        <a:lstStyle/>
        <a:p>
          <a:r>
            <a:rPr lang="en-US" b="1" i="1" dirty="0" smtClean="0"/>
            <a:t>SNP Caller</a:t>
          </a:r>
        </a:p>
        <a:p>
          <a:r>
            <a:rPr lang="en-US" dirty="0" smtClean="0"/>
            <a:t>- Call </a:t>
          </a:r>
          <a:r>
            <a:rPr lang="en-US" dirty="0" err="1" smtClean="0"/>
            <a:t>Heteroplastic</a:t>
          </a:r>
          <a:r>
            <a:rPr lang="en-US" dirty="0" smtClean="0"/>
            <a:t> SNPs</a:t>
          </a:r>
        </a:p>
        <a:p>
          <a:r>
            <a:rPr lang="en-US" dirty="0" smtClean="0"/>
            <a:t>- Assign Haplotype</a:t>
          </a:r>
        </a:p>
        <a:p>
          <a:endParaRPr lang="en-US" dirty="0"/>
        </a:p>
      </dgm:t>
    </dgm:pt>
    <dgm:pt modelId="{178E6AB8-5180-4C1A-87F9-5478FD7D2F82}" type="parTrans" cxnId="{9378F45E-5ED8-4F08-8236-4F72DE30D864}">
      <dgm:prSet/>
      <dgm:spPr/>
      <dgm:t>
        <a:bodyPr/>
        <a:lstStyle/>
        <a:p>
          <a:endParaRPr lang="en-US"/>
        </a:p>
      </dgm:t>
    </dgm:pt>
    <dgm:pt modelId="{73232122-8770-4845-87D2-10E00B1F290B}" type="sibTrans" cxnId="{9378F45E-5ED8-4F08-8236-4F72DE30D864}">
      <dgm:prSet/>
      <dgm:spPr/>
      <dgm:t>
        <a:bodyPr/>
        <a:lstStyle/>
        <a:p>
          <a:endParaRPr lang="en-US"/>
        </a:p>
      </dgm:t>
    </dgm:pt>
    <dgm:pt modelId="{FA00FF8A-85DB-4FAC-A0EE-9696425FD716}">
      <dgm:prSet phldrT="[Text]" phldr="1"/>
      <dgm:spPr/>
      <dgm:t>
        <a:bodyPr/>
        <a:lstStyle/>
        <a:p>
          <a:endParaRPr lang="en-US"/>
        </a:p>
      </dgm:t>
    </dgm:pt>
    <dgm:pt modelId="{C098125C-D89B-4C45-B166-FCCA8E051951}" type="parTrans" cxnId="{D1F38EDA-EDF4-449F-B5C8-B73A1F3A3576}">
      <dgm:prSet/>
      <dgm:spPr/>
      <dgm:t>
        <a:bodyPr/>
        <a:lstStyle/>
        <a:p>
          <a:endParaRPr lang="en-US"/>
        </a:p>
      </dgm:t>
    </dgm:pt>
    <dgm:pt modelId="{59716FB9-1C88-46CA-B61A-81197F3A0E33}" type="sibTrans" cxnId="{D1F38EDA-EDF4-449F-B5C8-B73A1F3A3576}">
      <dgm:prSet/>
      <dgm:spPr/>
      <dgm:t>
        <a:bodyPr/>
        <a:lstStyle/>
        <a:p>
          <a:endParaRPr lang="en-US"/>
        </a:p>
      </dgm:t>
    </dgm:pt>
    <dgm:pt modelId="{F16BA2AE-2227-4AF9-92AC-F9BD6070EFA5}">
      <dgm:prSet phldrT="[Text]"/>
      <dgm:spPr/>
      <dgm:t>
        <a:bodyPr/>
        <a:lstStyle/>
        <a:p>
          <a:r>
            <a:rPr lang="en-US" dirty="0" smtClean="0"/>
            <a:t>Read Loading</a:t>
          </a:r>
          <a:endParaRPr lang="en-US" dirty="0"/>
        </a:p>
      </dgm:t>
    </dgm:pt>
    <dgm:pt modelId="{AFC66EF1-177E-4C75-B9F3-EA0723B79D6B}" type="parTrans" cxnId="{ECEDAA9C-1C92-4AB3-9552-2F4418DBFB54}">
      <dgm:prSet/>
      <dgm:spPr/>
      <dgm:t>
        <a:bodyPr/>
        <a:lstStyle/>
        <a:p>
          <a:endParaRPr lang="en-US"/>
        </a:p>
      </dgm:t>
    </dgm:pt>
    <dgm:pt modelId="{1409BF58-58D9-474D-A8F6-2222F1ED8F23}" type="sibTrans" cxnId="{ECEDAA9C-1C92-4AB3-9552-2F4418DBFB54}">
      <dgm:prSet/>
      <dgm:spPr/>
      <dgm:t>
        <a:bodyPr/>
        <a:lstStyle/>
        <a:p>
          <a:endParaRPr lang="en-US"/>
        </a:p>
      </dgm:t>
    </dgm:pt>
    <dgm:pt modelId="{D72F02C5-15EE-44C2-B989-A1BC263ED6AF}">
      <dgm:prSet phldrT="[Text]"/>
      <dgm:spPr/>
      <dgm:t>
        <a:bodyPr/>
        <a:lstStyle/>
        <a:p>
          <a:r>
            <a:rPr lang="en-US" dirty="0" smtClean="0"/>
            <a:t>Analysis Tools</a:t>
          </a:r>
          <a:endParaRPr lang="en-US" dirty="0"/>
        </a:p>
      </dgm:t>
    </dgm:pt>
    <dgm:pt modelId="{B3D02D61-BF72-4737-90AF-0081BF4B31A6}" type="parTrans" cxnId="{E18ABE95-9D5B-4B12-AD7C-4BC245A5F513}">
      <dgm:prSet/>
      <dgm:spPr/>
      <dgm:t>
        <a:bodyPr/>
        <a:lstStyle/>
        <a:p>
          <a:endParaRPr lang="en-US"/>
        </a:p>
      </dgm:t>
    </dgm:pt>
    <dgm:pt modelId="{1D5598E3-769B-4320-B920-14879B23C4BC}" type="sibTrans" cxnId="{E18ABE95-9D5B-4B12-AD7C-4BC245A5F513}">
      <dgm:prSet/>
      <dgm:spPr/>
      <dgm:t>
        <a:bodyPr/>
        <a:lstStyle/>
        <a:p>
          <a:endParaRPr lang="en-US"/>
        </a:p>
      </dgm:t>
    </dgm:pt>
    <dgm:pt modelId="{E99092EC-F16D-4C7E-B142-0121B4CCBE2E}">
      <dgm:prSet phldrT="[Text]"/>
      <dgm:spPr/>
      <dgm:t>
        <a:bodyPr/>
        <a:lstStyle/>
        <a:p>
          <a:r>
            <a:rPr lang="en-US" dirty="0" smtClean="0"/>
            <a:t>Combine and Triage</a:t>
          </a:r>
          <a:endParaRPr lang="en-US" dirty="0"/>
        </a:p>
      </dgm:t>
    </dgm:pt>
    <dgm:pt modelId="{3573C424-52FF-4ADF-8597-CB4345FA314F}" type="parTrans" cxnId="{DE64DFD7-F27C-4093-A228-5D7D9C4A4157}">
      <dgm:prSet/>
      <dgm:spPr/>
      <dgm:t>
        <a:bodyPr/>
        <a:lstStyle/>
        <a:p>
          <a:endParaRPr lang="en-US"/>
        </a:p>
      </dgm:t>
    </dgm:pt>
    <dgm:pt modelId="{7784D691-4C1C-4487-9274-CFC3D2E92E3D}" type="sibTrans" cxnId="{DE64DFD7-F27C-4093-A228-5D7D9C4A4157}">
      <dgm:prSet/>
      <dgm:spPr/>
      <dgm:t>
        <a:bodyPr/>
        <a:lstStyle/>
        <a:p>
          <a:endParaRPr lang="en-US"/>
        </a:p>
      </dgm:t>
    </dgm:pt>
    <dgm:pt modelId="{3923E153-5AB6-4F76-BA9D-B56CFCEF9EF1}">
      <dgm:prSet/>
      <dgm:spPr/>
      <dgm:t>
        <a:bodyPr/>
        <a:lstStyle/>
        <a:p>
          <a:r>
            <a:rPr lang="en-US" b="1" dirty="0" smtClean="0"/>
            <a:t>Depth of Coverage Tool</a:t>
          </a:r>
        </a:p>
        <a:p>
          <a:r>
            <a:rPr lang="en-US" dirty="0" smtClean="0"/>
            <a:t>Generates a PDF plot and file for Depth of Coverage</a:t>
          </a:r>
          <a:endParaRPr lang="en-US" dirty="0"/>
        </a:p>
      </dgm:t>
    </dgm:pt>
    <dgm:pt modelId="{3CF3CE2F-66ED-47AF-B932-BC515987962F}" type="parTrans" cxnId="{3666384C-DEA4-49E5-A1BC-771451BF8557}">
      <dgm:prSet/>
      <dgm:spPr/>
      <dgm:t>
        <a:bodyPr/>
        <a:lstStyle/>
        <a:p>
          <a:endParaRPr lang="en-US"/>
        </a:p>
      </dgm:t>
    </dgm:pt>
    <dgm:pt modelId="{01D088B1-11B9-4AAE-90A3-298A61CC2A8D}" type="sibTrans" cxnId="{3666384C-DEA4-49E5-A1BC-771451BF8557}">
      <dgm:prSet/>
      <dgm:spPr/>
      <dgm:t>
        <a:bodyPr/>
        <a:lstStyle/>
        <a:p>
          <a:endParaRPr lang="en-US"/>
        </a:p>
      </dgm:t>
    </dgm:pt>
    <dgm:pt modelId="{D601431B-381D-4FFE-9898-F8BB11644801}">
      <dgm:prSet/>
      <dgm:spPr/>
      <dgm:t>
        <a:bodyPr/>
        <a:lstStyle/>
        <a:p>
          <a:r>
            <a:rPr lang="en-US" b="1" dirty="0" smtClean="0"/>
            <a:t>Paired End Peak Finder</a:t>
          </a:r>
          <a:endParaRPr lang="en-US" b="1" dirty="0"/>
        </a:p>
      </dgm:t>
    </dgm:pt>
    <dgm:pt modelId="{C006FC64-14AD-4CFB-B38B-921BA23C79EF}" type="parTrans" cxnId="{9F1D2EBE-7014-4A7E-94C6-77863B125B95}">
      <dgm:prSet/>
      <dgm:spPr/>
      <dgm:t>
        <a:bodyPr/>
        <a:lstStyle/>
        <a:p>
          <a:endParaRPr lang="en-US"/>
        </a:p>
      </dgm:t>
    </dgm:pt>
    <dgm:pt modelId="{E48500FA-AA7B-42BA-BACE-7DB6B73B4635}" type="sibTrans" cxnId="{9F1D2EBE-7014-4A7E-94C6-77863B125B95}">
      <dgm:prSet/>
      <dgm:spPr/>
      <dgm:t>
        <a:bodyPr/>
        <a:lstStyle/>
        <a:p>
          <a:endParaRPr lang="en-US"/>
        </a:p>
      </dgm:t>
    </dgm:pt>
    <dgm:pt modelId="{39C9DF99-9BDC-4772-B49D-05FDD7B6C1C4}" type="pres">
      <dgm:prSet presAssocID="{6AC7ADCB-89B8-4B14-B8F5-DDACCCAF3B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35A2A-98D2-4848-A8EF-F9FE3F8BDF68}" type="pres">
      <dgm:prSet presAssocID="{6AC7ADCB-89B8-4B14-B8F5-DDACCCAF3B67}" presName="hierFlow" presStyleCnt="0"/>
      <dgm:spPr/>
    </dgm:pt>
    <dgm:pt modelId="{F4753912-75BE-463C-8C42-37CBF849B681}" type="pres">
      <dgm:prSet presAssocID="{6AC7ADCB-89B8-4B14-B8F5-DDACCCAF3B67}" presName="firstBuf" presStyleCnt="0"/>
      <dgm:spPr/>
    </dgm:pt>
    <dgm:pt modelId="{40F142F8-976C-4E6F-9E30-3BC20EAC7438}" type="pres">
      <dgm:prSet presAssocID="{6AC7ADCB-89B8-4B14-B8F5-DDACCCAF3B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63E0BA-AEDF-4837-897A-59EA233C689F}" type="pres">
      <dgm:prSet presAssocID="{2BB9BF02-1700-463D-A86F-47FD29B7E340}" presName="Name14" presStyleCnt="0"/>
      <dgm:spPr/>
    </dgm:pt>
    <dgm:pt modelId="{6C68C872-6865-4A18-976F-58D09EA88C8F}" type="pres">
      <dgm:prSet presAssocID="{2BB9BF02-1700-463D-A86F-47FD29B7E34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BA791-293C-4721-8212-954180F2D69C}" type="pres">
      <dgm:prSet presAssocID="{2BB9BF02-1700-463D-A86F-47FD29B7E340}" presName="hierChild2" presStyleCnt="0"/>
      <dgm:spPr/>
    </dgm:pt>
    <dgm:pt modelId="{60838EC5-592B-4A80-8AAD-F6C056914F2A}" type="pres">
      <dgm:prSet presAssocID="{6E3CB969-5E39-4455-BC96-BA9D088BDCF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33A64A1-1F56-4EF5-81A2-40494721CDD2}" type="pres">
      <dgm:prSet presAssocID="{A8E1C912-F0D2-4F73-A030-4E2D9CB489C2}" presName="Name21" presStyleCnt="0"/>
      <dgm:spPr/>
    </dgm:pt>
    <dgm:pt modelId="{4E5F15FA-E3E5-401C-AF6F-91359D949280}" type="pres">
      <dgm:prSet presAssocID="{A8E1C912-F0D2-4F73-A030-4E2D9CB489C2}" presName="level2Shape" presStyleLbl="node2" presStyleIdx="0" presStyleCnt="4" custScaleX="234225" custScaleY="163995" custLinFactNeighborX="1046" custLinFactNeighborY="-7848"/>
      <dgm:spPr/>
      <dgm:t>
        <a:bodyPr/>
        <a:lstStyle/>
        <a:p>
          <a:endParaRPr lang="en-US"/>
        </a:p>
      </dgm:t>
    </dgm:pt>
    <dgm:pt modelId="{529FEA4C-7BD7-4DFA-B1FA-5CB058097251}" type="pres">
      <dgm:prSet presAssocID="{A8E1C912-F0D2-4F73-A030-4E2D9CB489C2}" presName="hierChild3" presStyleCnt="0"/>
      <dgm:spPr/>
    </dgm:pt>
    <dgm:pt modelId="{6B9F1342-76D7-48D0-8105-CE535428F3BD}" type="pres">
      <dgm:prSet presAssocID="{0EB2DB37-98D5-437E-8D38-7B14CAAC00A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A2DAB544-E306-4114-A7D4-08288BA4B4A8}" type="pres">
      <dgm:prSet presAssocID="{11B7457B-0170-4C61-B167-EADA993E7B78}" presName="Name21" presStyleCnt="0"/>
      <dgm:spPr/>
    </dgm:pt>
    <dgm:pt modelId="{A77BE625-6511-42FB-A41D-AA484886621A}" type="pres">
      <dgm:prSet presAssocID="{11B7457B-0170-4C61-B167-EADA993E7B78}" presName="level2Shape" presStyleLbl="node3" presStyleIdx="0" presStyleCnt="3" custLinFactNeighborX="4185" custLinFactNeighborY="83204"/>
      <dgm:spPr/>
      <dgm:t>
        <a:bodyPr/>
        <a:lstStyle/>
        <a:p>
          <a:endParaRPr lang="en-US"/>
        </a:p>
      </dgm:t>
    </dgm:pt>
    <dgm:pt modelId="{935670F6-9F62-4C65-9C06-48A18AFEF4A2}" type="pres">
      <dgm:prSet presAssocID="{11B7457B-0170-4C61-B167-EADA993E7B78}" presName="hierChild3" presStyleCnt="0"/>
      <dgm:spPr/>
    </dgm:pt>
    <dgm:pt modelId="{003A945F-9D33-48A5-97D7-3E594D7A39D1}" type="pres">
      <dgm:prSet presAssocID="{165EED74-1BCA-4569-A339-90863266444F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40FEBB6-C0D5-467D-BAE8-BC1BFFE40BCD}" type="pres">
      <dgm:prSet presAssocID="{1D3FF784-8069-437F-8144-B49941D02B29}" presName="Name21" presStyleCnt="0"/>
      <dgm:spPr/>
    </dgm:pt>
    <dgm:pt modelId="{6A3125EA-088F-4808-AD2C-498746933F98}" type="pres">
      <dgm:prSet presAssocID="{1D3FF784-8069-437F-8144-B49941D02B29}" presName="level2Shape" presStyleLbl="node3" presStyleIdx="1" presStyleCnt="3" custLinFactNeighborX="4185" custLinFactNeighborY="78495"/>
      <dgm:spPr/>
      <dgm:t>
        <a:bodyPr/>
        <a:lstStyle/>
        <a:p>
          <a:endParaRPr lang="en-US"/>
        </a:p>
      </dgm:t>
    </dgm:pt>
    <dgm:pt modelId="{B6E2943E-6BD9-4F41-AD2C-0773E94CFD11}" type="pres">
      <dgm:prSet presAssocID="{1D3FF784-8069-437F-8144-B49941D02B29}" presName="hierChild3" presStyleCnt="0"/>
      <dgm:spPr/>
    </dgm:pt>
    <dgm:pt modelId="{79927F4E-A546-4758-ACB5-0353A5F535A3}" type="pres">
      <dgm:prSet presAssocID="{178E6AB8-5180-4C1A-87F9-5478FD7D2F82}" presName="Name19" presStyleLbl="parChTrans1D2" presStyleIdx="1" presStyleCnt="4"/>
      <dgm:spPr/>
      <dgm:t>
        <a:bodyPr/>
        <a:lstStyle/>
        <a:p>
          <a:endParaRPr lang="en-US"/>
        </a:p>
      </dgm:t>
    </dgm:pt>
    <dgm:pt modelId="{E157D331-86CE-423F-BDE1-CF436AB89464}" type="pres">
      <dgm:prSet presAssocID="{69DE1964-875B-4438-9AB2-2B6589092AEA}" presName="Name21" presStyleCnt="0"/>
      <dgm:spPr/>
    </dgm:pt>
    <dgm:pt modelId="{F3981434-E75F-441B-AAC5-F8AFFEF93A1E}" type="pres">
      <dgm:prSet presAssocID="{69DE1964-875B-4438-9AB2-2B6589092AEA}" presName="level2Shape" presStyleLbl="node2" presStyleIdx="1" presStyleCnt="4"/>
      <dgm:spPr/>
      <dgm:t>
        <a:bodyPr/>
        <a:lstStyle/>
        <a:p>
          <a:endParaRPr lang="en-US"/>
        </a:p>
      </dgm:t>
    </dgm:pt>
    <dgm:pt modelId="{A379701E-8A4F-493B-A3D5-4511899B722A}" type="pres">
      <dgm:prSet presAssocID="{69DE1964-875B-4438-9AB2-2B6589092AEA}" presName="hierChild3" presStyleCnt="0"/>
      <dgm:spPr/>
    </dgm:pt>
    <dgm:pt modelId="{AE0BA4D7-898E-4972-8C70-4D3567B74C0A}" type="pres">
      <dgm:prSet presAssocID="{C098125C-D89B-4C45-B166-FCCA8E051951}" presName="Name19" presStyleLbl="parChTrans1D3" presStyleIdx="2" presStyleCnt="3"/>
      <dgm:spPr/>
      <dgm:t>
        <a:bodyPr/>
        <a:lstStyle/>
        <a:p>
          <a:endParaRPr lang="en-US"/>
        </a:p>
      </dgm:t>
    </dgm:pt>
    <dgm:pt modelId="{710E6028-F9BF-4521-BCDC-4C7DCF824D96}" type="pres">
      <dgm:prSet presAssocID="{FA00FF8A-85DB-4FAC-A0EE-9696425FD716}" presName="Name21" presStyleCnt="0"/>
      <dgm:spPr/>
    </dgm:pt>
    <dgm:pt modelId="{0BEDFC7D-75DB-435D-9CD6-969194CE7979}" type="pres">
      <dgm:prSet presAssocID="{FA00FF8A-85DB-4FAC-A0EE-9696425FD716}" presName="level2Shape" presStyleLbl="node3" presStyleIdx="2" presStyleCnt="3" custLinFactNeighborX="4185" custLinFactNeighborY="83204"/>
      <dgm:spPr/>
      <dgm:t>
        <a:bodyPr/>
        <a:lstStyle/>
        <a:p>
          <a:endParaRPr lang="en-US"/>
        </a:p>
      </dgm:t>
    </dgm:pt>
    <dgm:pt modelId="{30BEBDF6-C4CE-43BF-AF11-8B202D16C7D4}" type="pres">
      <dgm:prSet presAssocID="{FA00FF8A-85DB-4FAC-A0EE-9696425FD716}" presName="hierChild3" presStyleCnt="0"/>
      <dgm:spPr/>
    </dgm:pt>
    <dgm:pt modelId="{A28D41C2-D361-40BD-90D3-A62C1228DE5E}" type="pres">
      <dgm:prSet presAssocID="{3CF3CE2F-66ED-47AF-B932-BC515987962F}" presName="Name19" presStyleLbl="parChTrans1D2" presStyleIdx="2" presStyleCnt="4"/>
      <dgm:spPr/>
    </dgm:pt>
    <dgm:pt modelId="{68F3C927-05E8-48B8-B47D-7886BBD10B40}" type="pres">
      <dgm:prSet presAssocID="{3923E153-5AB6-4F76-BA9D-B56CFCEF9EF1}" presName="Name21" presStyleCnt="0"/>
      <dgm:spPr/>
    </dgm:pt>
    <dgm:pt modelId="{772512EE-85D3-46E5-A853-5EFD5F47F1BA}" type="pres">
      <dgm:prSet presAssocID="{3923E153-5AB6-4F76-BA9D-B56CFCEF9EF1}" presName="level2Shape" presStyleLbl="node2" presStyleIdx="2" presStyleCnt="4"/>
      <dgm:spPr/>
      <dgm:t>
        <a:bodyPr/>
        <a:lstStyle/>
        <a:p>
          <a:endParaRPr lang="en-US"/>
        </a:p>
      </dgm:t>
    </dgm:pt>
    <dgm:pt modelId="{D17B893D-485A-4077-9590-C17D63DBDA3C}" type="pres">
      <dgm:prSet presAssocID="{3923E153-5AB6-4F76-BA9D-B56CFCEF9EF1}" presName="hierChild3" presStyleCnt="0"/>
      <dgm:spPr/>
    </dgm:pt>
    <dgm:pt modelId="{F5EEEA0D-F943-4822-B8D2-046FD86E38EC}" type="pres">
      <dgm:prSet presAssocID="{C006FC64-14AD-4CFB-B38B-921BA23C79EF}" presName="Name19" presStyleLbl="parChTrans1D2" presStyleIdx="3" presStyleCnt="4"/>
      <dgm:spPr/>
    </dgm:pt>
    <dgm:pt modelId="{351AEBAA-6149-4D7F-9EB0-9608FE510FC4}" type="pres">
      <dgm:prSet presAssocID="{D601431B-381D-4FFE-9898-F8BB11644801}" presName="Name21" presStyleCnt="0"/>
      <dgm:spPr/>
    </dgm:pt>
    <dgm:pt modelId="{169949EC-4807-4793-AF61-49791D513AFD}" type="pres">
      <dgm:prSet presAssocID="{D601431B-381D-4FFE-9898-F8BB11644801}" presName="level2Shape" presStyleLbl="node2" presStyleIdx="3" presStyleCnt="4"/>
      <dgm:spPr/>
      <dgm:t>
        <a:bodyPr/>
        <a:lstStyle/>
        <a:p>
          <a:endParaRPr lang="en-US"/>
        </a:p>
      </dgm:t>
    </dgm:pt>
    <dgm:pt modelId="{06A0120F-FEBE-4DC6-BE81-FFBF8799DEB0}" type="pres">
      <dgm:prSet presAssocID="{D601431B-381D-4FFE-9898-F8BB11644801}" presName="hierChild3" presStyleCnt="0"/>
      <dgm:spPr/>
    </dgm:pt>
    <dgm:pt modelId="{54D62B9F-8D7D-47B0-995F-28B0DB0C4391}" type="pres">
      <dgm:prSet presAssocID="{6AC7ADCB-89B8-4B14-B8F5-DDACCCAF3B67}" presName="bgShapesFlow" presStyleCnt="0"/>
      <dgm:spPr/>
    </dgm:pt>
    <dgm:pt modelId="{32481EFA-DF19-439B-B86B-92FDCF4C9114}" type="pres">
      <dgm:prSet presAssocID="{F16BA2AE-2227-4AF9-92AC-F9BD6070EFA5}" presName="rectComp" presStyleCnt="0"/>
      <dgm:spPr/>
    </dgm:pt>
    <dgm:pt modelId="{AC6B4441-9AC0-4300-ABE1-34C6EF9636D7}" type="pres">
      <dgm:prSet presAssocID="{F16BA2AE-2227-4AF9-92AC-F9BD6070EFA5}" presName="bgRect" presStyleLbl="bgShp" presStyleIdx="0" presStyleCnt="3"/>
      <dgm:spPr/>
      <dgm:t>
        <a:bodyPr/>
        <a:lstStyle/>
        <a:p>
          <a:endParaRPr lang="en-US"/>
        </a:p>
      </dgm:t>
    </dgm:pt>
    <dgm:pt modelId="{EB84AB31-A848-4840-8F8D-EF85448C7219}" type="pres">
      <dgm:prSet presAssocID="{F16BA2AE-2227-4AF9-92AC-F9BD6070EFA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16BDD-9540-4546-851F-0F836C5D8283}" type="pres">
      <dgm:prSet presAssocID="{F16BA2AE-2227-4AF9-92AC-F9BD6070EFA5}" presName="spComp" presStyleCnt="0"/>
      <dgm:spPr/>
    </dgm:pt>
    <dgm:pt modelId="{84B8574C-DDDC-4713-984C-7BED760BE433}" type="pres">
      <dgm:prSet presAssocID="{F16BA2AE-2227-4AF9-92AC-F9BD6070EFA5}" presName="vSp" presStyleCnt="0"/>
      <dgm:spPr/>
    </dgm:pt>
    <dgm:pt modelId="{9663F2BF-543C-4E55-968B-1103114753E3}" type="pres">
      <dgm:prSet presAssocID="{D72F02C5-15EE-44C2-B989-A1BC263ED6AF}" presName="rectComp" presStyleCnt="0"/>
      <dgm:spPr/>
    </dgm:pt>
    <dgm:pt modelId="{C8FA29F0-42A8-4F54-B1D5-24FDE1D353E2}" type="pres">
      <dgm:prSet presAssocID="{D72F02C5-15EE-44C2-B989-A1BC263ED6AF}" presName="bgRect" presStyleLbl="bgShp" presStyleIdx="1" presStyleCnt="3" custScaleY="132720"/>
      <dgm:spPr/>
      <dgm:t>
        <a:bodyPr/>
        <a:lstStyle/>
        <a:p>
          <a:endParaRPr lang="en-US"/>
        </a:p>
      </dgm:t>
    </dgm:pt>
    <dgm:pt modelId="{1220D642-65DD-4191-A569-A09DCADD7703}" type="pres">
      <dgm:prSet presAssocID="{D72F02C5-15EE-44C2-B989-A1BC263ED6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19E5-401F-4DA2-A4D7-3F3FE6D6CE1C}" type="pres">
      <dgm:prSet presAssocID="{D72F02C5-15EE-44C2-B989-A1BC263ED6AF}" presName="spComp" presStyleCnt="0"/>
      <dgm:spPr/>
    </dgm:pt>
    <dgm:pt modelId="{E41DE52A-3E60-4FB7-946C-8624376D539C}" type="pres">
      <dgm:prSet presAssocID="{D72F02C5-15EE-44C2-B989-A1BC263ED6AF}" presName="vSp" presStyleCnt="0"/>
      <dgm:spPr/>
    </dgm:pt>
    <dgm:pt modelId="{B3CE7BFB-2E18-43ED-8048-1CDB83A22261}" type="pres">
      <dgm:prSet presAssocID="{E99092EC-F16D-4C7E-B142-0121B4CCBE2E}" presName="rectComp" presStyleCnt="0"/>
      <dgm:spPr/>
    </dgm:pt>
    <dgm:pt modelId="{645A38E1-DD8C-4FDC-9D70-79C94F9772EA}" type="pres">
      <dgm:prSet presAssocID="{E99092EC-F16D-4C7E-B142-0121B4CCBE2E}" presName="bgRect" presStyleLbl="bgShp" presStyleIdx="2" presStyleCnt="3" custLinFactNeighborY="32701"/>
      <dgm:spPr/>
      <dgm:t>
        <a:bodyPr/>
        <a:lstStyle/>
        <a:p>
          <a:endParaRPr lang="en-US"/>
        </a:p>
      </dgm:t>
    </dgm:pt>
    <dgm:pt modelId="{78B9A344-88E5-4881-A024-FAE4B48B2BA3}" type="pres">
      <dgm:prSet presAssocID="{E99092EC-F16D-4C7E-B142-0121B4CCBE2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0B5A4-92F9-4D83-A8AC-EF6E909F11E0}" type="presOf" srcId="{FA00FF8A-85DB-4FAC-A0EE-9696425FD716}" destId="{0BEDFC7D-75DB-435D-9CD6-969194CE7979}" srcOrd="0" destOrd="0" presId="urn:microsoft.com/office/officeart/2005/8/layout/hierarchy6"/>
    <dgm:cxn modelId="{CAEFEB3C-8A5A-4E25-ADFD-3840CC02E304}" type="presOf" srcId="{D72F02C5-15EE-44C2-B989-A1BC263ED6AF}" destId="{C8FA29F0-42A8-4F54-B1D5-24FDE1D353E2}" srcOrd="0" destOrd="0" presId="urn:microsoft.com/office/officeart/2005/8/layout/hierarchy6"/>
    <dgm:cxn modelId="{A2145021-B3FC-413A-A0E4-0D7FFCB278C4}" type="presOf" srcId="{F16BA2AE-2227-4AF9-92AC-F9BD6070EFA5}" destId="{AC6B4441-9AC0-4300-ABE1-34C6EF9636D7}" srcOrd="0" destOrd="0" presId="urn:microsoft.com/office/officeart/2005/8/layout/hierarchy6"/>
    <dgm:cxn modelId="{9DB3D3B5-D20D-4738-A0E9-CF77A09DCC2D}" srcId="{A8E1C912-F0D2-4F73-A030-4E2D9CB489C2}" destId="{1D3FF784-8069-437F-8144-B49941D02B29}" srcOrd="1" destOrd="0" parTransId="{165EED74-1BCA-4569-A339-90863266444F}" sibTransId="{7536A884-5DCB-4809-AFF4-1D4FB3188E5C}"/>
    <dgm:cxn modelId="{2E2AEEF9-4B2D-49F4-A1DF-964BA45A3D58}" srcId="{2BB9BF02-1700-463D-A86F-47FD29B7E340}" destId="{A8E1C912-F0D2-4F73-A030-4E2D9CB489C2}" srcOrd="0" destOrd="0" parTransId="{6E3CB969-5E39-4455-BC96-BA9D088BDCF9}" sibTransId="{171BDB4D-DB92-49B9-AE99-AC50D1396CE6}"/>
    <dgm:cxn modelId="{F3D66829-EEA7-4772-BBB6-651F7CA2E698}" type="presOf" srcId="{F16BA2AE-2227-4AF9-92AC-F9BD6070EFA5}" destId="{EB84AB31-A848-4840-8F8D-EF85448C7219}" srcOrd="1" destOrd="0" presId="urn:microsoft.com/office/officeart/2005/8/layout/hierarchy6"/>
    <dgm:cxn modelId="{825164DF-1233-481D-9283-B34B0CAE07EB}" type="presOf" srcId="{2BB9BF02-1700-463D-A86F-47FD29B7E340}" destId="{6C68C872-6865-4A18-976F-58D09EA88C8F}" srcOrd="0" destOrd="0" presId="urn:microsoft.com/office/officeart/2005/8/layout/hierarchy6"/>
    <dgm:cxn modelId="{57E378D3-075F-4C5D-BD55-8DA38613AEC0}" type="presOf" srcId="{D601431B-381D-4FFE-9898-F8BB11644801}" destId="{169949EC-4807-4793-AF61-49791D513AFD}" srcOrd="0" destOrd="0" presId="urn:microsoft.com/office/officeart/2005/8/layout/hierarchy6"/>
    <dgm:cxn modelId="{06DD5A6F-40C9-4579-ACF7-C712D72973B1}" type="presOf" srcId="{3923E153-5AB6-4F76-BA9D-B56CFCEF9EF1}" destId="{772512EE-85D3-46E5-A853-5EFD5F47F1BA}" srcOrd="0" destOrd="0" presId="urn:microsoft.com/office/officeart/2005/8/layout/hierarchy6"/>
    <dgm:cxn modelId="{D1B888A1-9BCD-49AD-A711-922E673E545D}" type="presOf" srcId="{11B7457B-0170-4C61-B167-EADA993E7B78}" destId="{A77BE625-6511-42FB-A41D-AA484886621A}" srcOrd="0" destOrd="0" presId="urn:microsoft.com/office/officeart/2005/8/layout/hierarchy6"/>
    <dgm:cxn modelId="{9F1D2EBE-7014-4A7E-94C6-77863B125B95}" srcId="{2BB9BF02-1700-463D-A86F-47FD29B7E340}" destId="{D601431B-381D-4FFE-9898-F8BB11644801}" srcOrd="3" destOrd="0" parTransId="{C006FC64-14AD-4CFB-B38B-921BA23C79EF}" sibTransId="{E48500FA-AA7B-42BA-BACE-7DB6B73B4635}"/>
    <dgm:cxn modelId="{A9D892AC-8E90-4FE5-977A-188EBD1AD071}" type="presOf" srcId="{C006FC64-14AD-4CFB-B38B-921BA23C79EF}" destId="{F5EEEA0D-F943-4822-B8D2-046FD86E38EC}" srcOrd="0" destOrd="0" presId="urn:microsoft.com/office/officeart/2005/8/layout/hierarchy6"/>
    <dgm:cxn modelId="{45555B6A-7332-4217-9136-B31FD6DE7811}" type="presOf" srcId="{165EED74-1BCA-4569-A339-90863266444F}" destId="{003A945F-9D33-48A5-97D7-3E594D7A39D1}" srcOrd="0" destOrd="0" presId="urn:microsoft.com/office/officeart/2005/8/layout/hierarchy6"/>
    <dgm:cxn modelId="{ECEDAA9C-1C92-4AB3-9552-2F4418DBFB54}" srcId="{6AC7ADCB-89B8-4B14-B8F5-DDACCCAF3B67}" destId="{F16BA2AE-2227-4AF9-92AC-F9BD6070EFA5}" srcOrd="1" destOrd="0" parTransId="{AFC66EF1-177E-4C75-B9F3-EA0723B79D6B}" sibTransId="{1409BF58-58D9-474D-A8F6-2222F1ED8F23}"/>
    <dgm:cxn modelId="{9378F45E-5ED8-4F08-8236-4F72DE30D864}" srcId="{2BB9BF02-1700-463D-A86F-47FD29B7E340}" destId="{69DE1964-875B-4438-9AB2-2B6589092AEA}" srcOrd="1" destOrd="0" parTransId="{178E6AB8-5180-4C1A-87F9-5478FD7D2F82}" sibTransId="{73232122-8770-4845-87D2-10E00B1F290B}"/>
    <dgm:cxn modelId="{CF7D2EA1-ACCD-4671-8705-5C79AD321E8C}" type="presOf" srcId="{3CF3CE2F-66ED-47AF-B932-BC515987962F}" destId="{A28D41C2-D361-40BD-90D3-A62C1228DE5E}" srcOrd="0" destOrd="0" presId="urn:microsoft.com/office/officeart/2005/8/layout/hierarchy6"/>
    <dgm:cxn modelId="{DE64DFD7-F27C-4093-A228-5D7D9C4A4157}" srcId="{6AC7ADCB-89B8-4B14-B8F5-DDACCCAF3B67}" destId="{E99092EC-F16D-4C7E-B142-0121B4CCBE2E}" srcOrd="3" destOrd="0" parTransId="{3573C424-52FF-4ADF-8597-CB4345FA314F}" sibTransId="{7784D691-4C1C-4487-9274-CFC3D2E92E3D}"/>
    <dgm:cxn modelId="{350DA1E5-978B-4E36-88AB-89E40F3CCF00}" type="presOf" srcId="{6AC7ADCB-89B8-4B14-B8F5-DDACCCAF3B67}" destId="{39C9DF99-9BDC-4772-B49D-05FDD7B6C1C4}" srcOrd="0" destOrd="0" presId="urn:microsoft.com/office/officeart/2005/8/layout/hierarchy6"/>
    <dgm:cxn modelId="{3666384C-DEA4-49E5-A1BC-771451BF8557}" srcId="{2BB9BF02-1700-463D-A86F-47FD29B7E340}" destId="{3923E153-5AB6-4F76-BA9D-B56CFCEF9EF1}" srcOrd="2" destOrd="0" parTransId="{3CF3CE2F-66ED-47AF-B932-BC515987962F}" sibTransId="{01D088B1-11B9-4AAE-90A3-298A61CC2A8D}"/>
    <dgm:cxn modelId="{D4C3B38A-B832-4B2D-A8C0-20905DB7C2DF}" type="presOf" srcId="{E99092EC-F16D-4C7E-B142-0121B4CCBE2E}" destId="{78B9A344-88E5-4881-A024-FAE4B48B2BA3}" srcOrd="1" destOrd="0" presId="urn:microsoft.com/office/officeart/2005/8/layout/hierarchy6"/>
    <dgm:cxn modelId="{BC3B1EBD-386A-4337-8D72-C18A89C5CF6E}" type="presOf" srcId="{A8E1C912-F0D2-4F73-A030-4E2D9CB489C2}" destId="{4E5F15FA-E3E5-401C-AF6F-91359D949280}" srcOrd="0" destOrd="0" presId="urn:microsoft.com/office/officeart/2005/8/layout/hierarchy6"/>
    <dgm:cxn modelId="{E18ABE95-9D5B-4B12-AD7C-4BC245A5F513}" srcId="{6AC7ADCB-89B8-4B14-B8F5-DDACCCAF3B67}" destId="{D72F02C5-15EE-44C2-B989-A1BC263ED6AF}" srcOrd="2" destOrd="0" parTransId="{B3D02D61-BF72-4737-90AF-0081BF4B31A6}" sibTransId="{1D5598E3-769B-4320-B920-14879B23C4BC}"/>
    <dgm:cxn modelId="{F713E3B1-23FF-4811-A14C-031CF0489B15}" srcId="{A8E1C912-F0D2-4F73-A030-4E2D9CB489C2}" destId="{11B7457B-0170-4C61-B167-EADA993E7B78}" srcOrd="0" destOrd="0" parTransId="{0EB2DB37-98D5-437E-8D38-7B14CAAC00A9}" sibTransId="{92595089-E4BF-4DBB-A835-E5E489483602}"/>
    <dgm:cxn modelId="{7718C911-7C42-48F2-BEA8-22D80259C43D}" srcId="{6AC7ADCB-89B8-4B14-B8F5-DDACCCAF3B67}" destId="{2BB9BF02-1700-463D-A86F-47FD29B7E340}" srcOrd="0" destOrd="0" parTransId="{D6CF2ED8-3BF0-45C0-81A1-C6B43519FA0D}" sibTransId="{DF3F1DEA-2EC3-4D07-B1E8-F7E5CFBF798F}"/>
    <dgm:cxn modelId="{85337F91-81C3-46D4-BB68-480539C4A719}" type="presOf" srcId="{0EB2DB37-98D5-437E-8D38-7B14CAAC00A9}" destId="{6B9F1342-76D7-48D0-8105-CE535428F3BD}" srcOrd="0" destOrd="0" presId="urn:microsoft.com/office/officeart/2005/8/layout/hierarchy6"/>
    <dgm:cxn modelId="{3CE14B8B-1368-43F4-B124-3FCC6E22ED6B}" type="presOf" srcId="{178E6AB8-5180-4C1A-87F9-5478FD7D2F82}" destId="{79927F4E-A546-4758-ACB5-0353A5F535A3}" srcOrd="0" destOrd="0" presId="urn:microsoft.com/office/officeart/2005/8/layout/hierarchy6"/>
    <dgm:cxn modelId="{78F45DFB-A851-416A-B0E1-CE1A4B89B7A8}" type="presOf" srcId="{6E3CB969-5E39-4455-BC96-BA9D088BDCF9}" destId="{60838EC5-592B-4A80-8AAD-F6C056914F2A}" srcOrd="0" destOrd="0" presId="urn:microsoft.com/office/officeart/2005/8/layout/hierarchy6"/>
    <dgm:cxn modelId="{D1F38EDA-EDF4-449F-B5C8-B73A1F3A3576}" srcId="{69DE1964-875B-4438-9AB2-2B6589092AEA}" destId="{FA00FF8A-85DB-4FAC-A0EE-9696425FD716}" srcOrd="0" destOrd="0" parTransId="{C098125C-D89B-4C45-B166-FCCA8E051951}" sibTransId="{59716FB9-1C88-46CA-B61A-81197F3A0E33}"/>
    <dgm:cxn modelId="{BD2F3BE1-B30A-42D2-987E-854B46D92E70}" type="presOf" srcId="{E99092EC-F16D-4C7E-B142-0121B4CCBE2E}" destId="{645A38E1-DD8C-4FDC-9D70-79C94F9772EA}" srcOrd="0" destOrd="0" presId="urn:microsoft.com/office/officeart/2005/8/layout/hierarchy6"/>
    <dgm:cxn modelId="{451AAF79-6438-4DB0-9E4D-69AA4CFDF7D1}" type="presOf" srcId="{C098125C-D89B-4C45-B166-FCCA8E051951}" destId="{AE0BA4D7-898E-4972-8C70-4D3567B74C0A}" srcOrd="0" destOrd="0" presId="urn:microsoft.com/office/officeart/2005/8/layout/hierarchy6"/>
    <dgm:cxn modelId="{97D38068-1A22-4716-8BAB-529603EC1CC6}" type="presOf" srcId="{D72F02C5-15EE-44C2-B989-A1BC263ED6AF}" destId="{1220D642-65DD-4191-A569-A09DCADD7703}" srcOrd="1" destOrd="0" presId="urn:microsoft.com/office/officeart/2005/8/layout/hierarchy6"/>
    <dgm:cxn modelId="{17F2DAF3-9C93-4289-B250-930ACE169421}" type="presOf" srcId="{1D3FF784-8069-437F-8144-B49941D02B29}" destId="{6A3125EA-088F-4808-AD2C-498746933F98}" srcOrd="0" destOrd="0" presId="urn:microsoft.com/office/officeart/2005/8/layout/hierarchy6"/>
    <dgm:cxn modelId="{CAB521D0-3F07-4E5A-A1BB-42A6D249DE70}" type="presOf" srcId="{69DE1964-875B-4438-9AB2-2B6589092AEA}" destId="{F3981434-E75F-441B-AAC5-F8AFFEF93A1E}" srcOrd="0" destOrd="0" presId="urn:microsoft.com/office/officeart/2005/8/layout/hierarchy6"/>
    <dgm:cxn modelId="{71C073E7-1EF1-4605-9F23-DCD65675631D}" type="presParOf" srcId="{39C9DF99-9BDC-4772-B49D-05FDD7B6C1C4}" destId="{00235A2A-98D2-4848-A8EF-F9FE3F8BDF68}" srcOrd="0" destOrd="0" presId="urn:microsoft.com/office/officeart/2005/8/layout/hierarchy6"/>
    <dgm:cxn modelId="{6C2BE061-FADD-4FA6-813F-421C40DD3875}" type="presParOf" srcId="{00235A2A-98D2-4848-A8EF-F9FE3F8BDF68}" destId="{F4753912-75BE-463C-8C42-37CBF849B681}" srcOrd="0" destOrd="0" presId="urn:microsoft.com/office/officeart/2005/8/layout/hierarchy6"/>
    <dgm:cxn modelId="{43FB815B-2768-4943-8F3F-93092D2CDEBC}" type="presParOf" srcId="{00235A2A-98D2-4848-A8EF-F9FE3F8BDF68}" destId="{40F142F8-976C-4E6F-9E30-3BC20EAC7438}" srcOrd="1" destOrd="0" presId="urn:microsoft.com/office/officeart/2005/8/layout/hierarchy6"/>
    <dgm:cxn modelId="{63D474B1-96D9-4BA8-9D9D-52A13F44FFAD}" type="presParOf" srcId="{40F142F8-976C-4E6F-9E30-3BC20EAC7438}" destId="{0063E0BA-AEDF-4837-897A-59EA233C689F}" srcOrd="0" destOrd="0" presId="urn:microsoft.com/office/officeart/2005/8/layout/hierarchy6"/>
    <dgm:cxn modelId="{882984E6-8259-4D6F-A4DA-6340D0389E84}" type="presParOf" srcId="{0063E0BA-AEDF-4837-897A-59EA233C689F}" destId="{6C68C872-6865-4A18-976F-58D09EA88C8F}" srcOrd="0" destOrd="0" presId="urn:microsoft.com/office/officeart/2005/8/layout/hierarchy6"/>
    <dgm:cxn modelId="{9AB469DE-58E2-49C6-8965-C74681A8AD9D}" type="presParOf" srcId="{0063E0BA-AEDF-4837-897A-59EA233C689F}" destId="{9E0BA791-293C-4721-8212-954180F2D69C}" srcOrd="1" destOrd="0" presId="urn:microsoft.com/office/officeart/2005/8/layout/hierarchy6"/>
    <dgm:cxn modelId="{679F82E4-85AA-4548-8AD6-06B17488908E}" type="presParOf" srcId="{9E0BA791-293C-4721-8212-954180F2D69C}" destId="{60838EC5-592B-4A80-8AAD-F6C056914F2A}" srcOrd="0" destOrd="0" presId="urn:microsoft.com/office/officeart/2005/8/layout/hierarchy6"/>
    <dgm:cxn modelId="{617159B9-542C-4C93-BC20-6BA8FA431F8D}" type="presParOf" srcId="{9E0BA791-293C-4721-8212-954180F2D69C}" destId="{033A64A1-1F56-4EF5-81A2-40494721CDD2}" srcOrd="1" destOrd="0" presId="urn:microsoft.com/office/officeart/2005/8/layout/hierarchy6"/>
    <dgm:cxn modelId="{74E6E5FB-A115-4E13-90D7-8AC8A5D8278A}" type="presParOf" srcId="{033A64A1-1F56-4EF5-81A2-40494721CDD2}" destId="{4E5F15FA-E3E5-401C-AF6F-91359D949280}" srcOrd="0" destOrd="0" presId="urn:microsoft.com/office/officeart/2005/8/layout/hierarchy6"/>
    <dgm:cxn modelId="{01B12443-CD43-4E11-8928-021FFA78267F}" type="presParOf" srcId="{033A64A1-1F56-4EF5-81A2-40494721CDD2}" destId="{529FEA4C-7BD7-4DFA-B1FA-5CB058097251}" srcOrd="1" destOrd="0" presId="urn:microsoft.com/office/officeart/2005/8/layout/hierarchy6"/>
    <dgm:cxn modelId="{0AA7AD99-015C-4406-BDB6-D86CA7C3CAFA}" type="presParOf" srcId="{529FEA4C-7BD7-4DFA-B1FA-5CB058097251}" destId="{6B9F1342-76D7-48D0-8105-CE535428F3BD}" srcOrd="0" destOrd="0" presId="urn:microsoft.com/office/officeart/2005/8/layout/hierarchy6"/>
    <dgm:cxn modelId="{696B391D-7A3F-48A0-A396-F44E6F070161}" type="presParOf" srcId="{529FEA4C-7BD7-4DFA-B1FA-5CB058097251}" destId="{A2DAB544-E306-4114-A7D4-08288BA4B4A8}" srcOrd="1" destOrd="0" presId="urn:microsoft.com/office/officeart/2005/8/layout/hierarchy6"/>
    <dgm:cxn modelId="{BE987A9A-170F-445A-9CB8-F9E19C7EEC1D}" type="presParOf" srcId="{A2DAB544-E306-4114-A7D4-08288BA4B4A8}" destId="{A77BE625-6511-42FB-A41D-AA484886621A}" srcOrd="0" destOrd="0" presId="urn:microsoft.com/office/officeart/2005/8/layout/hierarchy6"/>
    <dgm:cxn modelId="{36E7E21C-1602-4C72-8440-480393E3123A}" type="presParOf" srcId="{A2DAB544-E306-4114-A7D4-08288BA4B4A8}" destId="{935670F6-9F62-4C65-9C06-48A18AFEF4A2}" srcOrd="1" destOrd="0" presId="urn:microsoft.com/office/officeart/2005/8/layout/hierarchy6"/>
    <dgm:cxn modelId="{F6AB597C-9DA8-40BF-8B51-EB9CFB0AED18}" type="presParOf" srcId="{529FEA4C-7BD7-4DFA-B1FA-5CB058097251}" destId="{003A945F-9D33-48A5-97D7-3E594D7A39D1}" srcOrd="2" destOrd="0" presId="urn:microsoft.com/office/officeart/2005/8/layout/hierarchy6"/>
    <dgm:cxn modelId="{49951133-1621-4AD7-A1E6-137AB9CE6CEE}" type="presParOf" srcId="{529FEA4C-7BD7-4DFA-B1FA-5CB058097251}" destId="{940FEBB6-C0D5-467D-BAE8-BC1BFFE40BCD}" srcOrd="3" destOrd="0" presId="urn:microsoft.com/office/officeart/2005/8/layout/hierarchy6"/>
    <dgm:cxn modelId="{29CC371A-AF73-4DD3-9E40-48564B8DF7AB}" type="presParOf" srcId="{940FEBB6-C0D5-467D-BAE8-BC1BFFE40BCD}" destId="{6A3125EA-088F-4808-AD2C-498746933F98}" srcOrd="0" destOrd="0" presId="urn:microsoft.com/office/officeart/2005/8/layout/hierarchy6"/>
    <dgm:cxn modelId="{E94B3EC8-B0FB-4676-BC5A-C90C53056E83}" type="presParOf" srcId="{940FEBB6-C0D5-467D-BAE8-BC1BFFE40BCD}" destId="{B6E2943E-6BD9-4F41-AD2C-0773E94CFD11}" srcOrd="1" destOrd="0" presId="urn:microsoft.com/office/officeart/2005/8/layout/hierarchy6"/>
    <dgm:cxn modelId="{B80812F6-3092-42BD-8D97-6B8674BA47CF}" type="presParOf" srcId="{9E0BA791-293C-4721-8212-954180F2D69C}" destId="{79927F4E-A546-4758-ACB5-0353A5F535A3}" srcOrd="2" destOrd="0" presId="urn:microsoft.com/office/officeart/2005/8/layout/hierarchy6"/>
    <dgm:cxn modelId="{7EFCDA8B-79F8-4EEA-9D5E-EEB1AC1054DB}" type="presParOf" srcId="{9E0BA791-293C-4721-8212-954180F2D69C}" destId="{E157D331-86CE-423F-BDE1-CF436AB89464}" srcOrd="3" destOrd="0" presId="urn:microsoft.com/office/officeart/2005/8/layout/hierarchy6"/>
    <dgm:cxn modelId="{89207E78-ED4A-4FC1-925A-B93B4596A48A}" type="presParOf" srcId="{E157D331-86CE-423F-BDE1-CF436AB89464}" destId="{F3981434-E75F-441B-AAC5-F8AFFEF93A1E}" srcOrd="0" destOrd="0" presId="urn:microsoft.com/office/officeart/2005/8/layout/hierarchy6"/>
    <dgm:cxn modelId="{10758FC5-2494-4D36-A391-D1CDD2011882}" type="presParOf" srcId="{E157D331-86CE-423F-BDE1-CF436AB89464}" destId="{A379701E-8A4F-493B-A3D5-4511899B722A}" srcOrd="1" destOrd="0" presId="urn:microsoft.com/office/officeart/2005/8/layout/hierarchy6"/>
    <dgm:cxn modelId="{0A5415FF-DCED-46F1-9BDE-96422F2C72E1}" type="presParOf" srcId="{A379701E-8A4F-493B-A3D5-4511899B722A}" destId="{AE0BA4D7-898E-4972-8C70-4D3567B74C0A}" srcOrd="0" destOrd="0" presId="urn:microsoft.com/office/officeart/2005/8/layout/hierarchy6"/>
    <dgm:cxn modelId="{E67D7523-5472-43FF-A462-B28645385043}" type="presParOf" srcId="{A379701E-8A4F-493B-A3D5-4511899B722A}" destId="{710E6028-F9BF-4521-BCDC-4C7DCF824D96}" srcOrd="1" destOrd="0" presId="urn:microsoft.com/office/officeart/2005/8/layout/hierarchy6"/>
    <dgm:cxn modelId="{A19ECCF1-7FEC-4D78-A0F8-A93809C57E82}" type="presParOf" srcId="{710E6028-F9BF-4521-BCDC-4C7DCF824D96}" destId="{0BEDFC7D-75DB-435D-9CD6-969194CE7979}" srcOrd="0" destOrd="0" presId="urn:microsoft.com/office/officeart/2005/8/layout/hierarchy6"/>
    <dgm:cxn modelId="{97CFEDC7-9EBE-43DC-A4BB-30321B139AA6}" type="presParOf" srcId="{710E6028-F9BF-4521-BCDC-4C7DCF824D96}" destId="{30BEBDF6-C4CE-43BF-AF11-8B202D16C7D4}" srcOrd="1" destOrd="0" presId="urn:microsoft.com/office/officeart/2005/8/layout/hierarchy6"/>
    <dgm:cxn modelId="{570C7296-9A4F-4884-8A37-2026FFF08E21}" type="presParOf" srcId="{9E0BA791-293C-4721-8212-954180F2D69C}" destId="{A28D41C2-D361-40BD-90D3-A62C1228DE5E}" srcOrd="4" destOrd="0" presId="urn:microsoft.com/office/officeart/2005/8/layout/hierarchy6"/>
    <dgm:cxn modelId="{2AE91A1D-4F84-4078-925C-5AE2201460B5}" type="presParOf" srcId="{9E0BA791-293C-4721-8212-954180F2D69C}" destId="{68F3C927-05E8-48B8-B47D-7886BBD10B40}" srcOrd="5" destOrd="0" presId="urn:microsoft.com/office/officeart/2005/8/layout/hierarchy6"/>
    <dgm:cxn modelId="{0E03046B-7227-4F6A-A9FE-2D48A8A8B3DE}" type="presParOf" srcId="{68F3C927-05E8-48B8-B47D-7886BBD10B40}" destId="{772512EE-85D3-46E5-A853-5EFD5F47F1BA}" srcOrd="0" destOrd="0" presId="urn:microsoft.com/office/officeart/2005/8/layout/hierarchy6"/>
    <dgm:cxn modelId="{B76EC616-572C-41C8-B48E-9C147B68F93C}" type="presParOf" srcId="{68F3C927-05E8-48B8-B47D-7886BBD10B40}" destId="{D17B893D-485A-4077-9590-C17D63DBDA3C}" srcOrd="1" destOrd="0" presId="urn:microsoft.com/office/officeart/2005/8/layout/hierarchy6"/>
    <dgm:cxn modelId="{BCC38125-1E9C-4BDF-8DB5-6C2D5E1203C0}" type="presParOf" srcId="{9E0BA791-293C-4721-8212-954180F2D69C}" destId="{F5EEEA0D-F943-4822-B8D2-046FD86E38EC}" srcOrd="6" destOrd="0" presId="urn:microsoft.com/office/officeart/2005/8/layout/hierarchy6"/>
    <dgm:cxn modelId="{F921E7C3-0445-410F-8305-261A391D9A15}" type="presParOf" srcId="{9E0BA791-293C-4721-8212-954180F2D69C}" destId="{351AEBAA-6149-4D7F-9EB0-9608FE510FC4}" srcOrd="7" destOrd="0" presId="urn:microsoft.com/office/officeart/2005/8/layout/hierarchy6"/>
    <dgm:cxn modelId="{4987D9B7-74F3-4584-902C-48DB04E7103B}" type="presParOf" srcId="{351AEBAA-6149-4D7F-9EB0-9608FE510FC4}" destId="{169949EC-4807-4793-AF61-49791D513AFD}" srcOrd="0" destOrd="0" presId="urn:microsoft.com/office/officeart/2005/8/layout/hierarchy6"/>
    <dgm:cxn modelId="{820A19ED-9AF1-4AD1-B039-F56F3842A564}" type="presParOf" srcId="{351AEBAA-6149-4D7F-9EB0-9608FE510FC4}" destId="{06A0120F-FEBE-4DC6-BE81-FFBF8799DEB0}" srcOrd="1" destOrd="0" presId="urn:microsoft.com/office/officeart/2005/8/layout/hierarchy6"/>
    <dgm:cxn modelId="{81DD6881-BCDE-4CE6-B63C-A59E175421BF}" type="presParOf" srcId="{39C9DF99-9BDC-4772-B49D-05FDD7B6C1C4}" destId="{54D62B9F-8D7D-47B0-995F-28B0DB0C4391}" srcOrd="1" destOrd="0" presId="urn:microsoft.com/office/officeart/2005/8/layout/hierarchy6"/>
    <dgm:cxn modelId="{F423AA1D-FBD8-4D24-A5E2-FFA175DE1493}" type="presParOf" srcId="{54D62B9F-8D7D-47B0-995F-28B0DB0C4391}" destId="{32481EFA-DF19-439B-B86B-92FDCF4C9114}" srcOrd="0" destOrd="0" presId="urn:microsoft.com/office/officeart/2005/8/layout/hierarchy6"/>
    <dgm:cxn modelId="{B451651A-94A5-46BF-B32C-8D2B1DC52A69}" type="presParOf" srcId="{32481EFA-DF19-439B-B86B-92FDCF4C9114}" destId="{AC6B4441-9AC0-4300-ABE1-34C6EF9636D7}" srcOrd="0" destOrd="0" presId="urn:microsoft.com/office/officeart/2005/8/layout/hierarchy6"/>
    <dgm:cxn modelId="{5DBA6297-25E4-4BBC-BF42-7184AD8E267E}" type="presParOf" srcId="{32481EFA-DF19-439B-B86B-92FDCF4C9114}" destId="{EB84AB31-A848-4840-8F8D-EF85448C7219}" srcOrd="1" destOrd="0" presId="urn:microsoft.com/office/officeart/2005/8/layout/hierarchy6"/>
    <dgm:cxn modelId="{AE1BDBDF-8152-4E0B-A61C-783124DF943F}" type="presParOf" srcId="{54D62B9F-8D7D-47B0-995F-28B0DB0C4391}" destId="{18016BDD-9540-4546-851F-0F836C5D8283}" srcOrd="1" destOrd="0" presId="urn:microsoft.com/office/officeart/2005/8/layout/hierarchy6"/>
    <dgm:cxn modelId="{A998060B-6FE2-4E6B-81FA-6C8D7E4A6710}" type="presParOf" srcId="{18016BDD-9540-4546-851F-0F836C5D8283}" destId="{84B8574C-DDDC-4713-984C-7BED760BE433}" srcOrd="0" destOrd="0" presId="urn:microsoft.com/office/officeart/2005/8/layout/hierarchy6"/>
    <dgm:cxn modelId="{C4833A12-06BE-4967-AAB3-A0C168AF07F9}" type="presParOf" srcId="{54D62B9F-8D7D-47B0-995F-28B0DB0C4391}" destId="{9663F2BF-543C-4E55-968B-1103114753E3}" srcOrd="2" destOrd="0" presId="urn:microsoft.com/office/officeart/2005/8/layout/hierarchy6"/>
    <dgm:cxn modelId="{B26BF766-2FA6-4900-B7F5-F38CE01A9547}" type="presParOf" srcId="{9663F2BF-543C-4E55-968B-1103114753E3}" destId="{C8FA29F0-42A8-4F54-B1D5-24FDE1D353E2}" srcOrd="0" destOrd="0" presId="urn:microsoft.com/office/officeart/2005/8/layout/hierarchy6"/>
    <dgm:cxn modelId="{97A0297B-9595-496B-BAAE-620EA099F045}" type="presParOf" srcId="{9663F2BF-543C-4E55-968B-1103114753E3}" destId="{1220D642-65DD-4191-A569-A09DCADD7703}" srcOrd="1" destOrd="0" presId="urn:microsoft.com/office/officeart/2005/8/layout/hierarchy6"/>
    <dgm:cxn modelId="{9EF9BE41-7DA8-4ABE-8B06-A8FB19133EA1}" type="presParOf" srcId="{54D62B9F-8D7D-47B0-995F-28B0DB0C4391}" destId="{E3BE19E5-401F-4DA2-A4D7-3F3FE6D6CE1C}" srcOrd="3" destOrd="0" presId="urn:microsoft.com/office/officeart/2005/8/layout/hierarchy6"/>
    <dgm:cxn modelId="{EA8CB229-F0A7-4975-8B55-85F6A98CD723}" type="presParOf" srcId="{E3BE19E5-401F-4DA2-A4D7-3F3FE6D6CE1C}" destId="{E41DE52A-3E60-4FB7-946C-8624376D539C}" srcOrd="0" destOrd="0" presId="urn:microsoft.com/office/officeart/2005/8/layout/hierarchy6"/>
    <dgm:cxn modelId="{E13AFE49-78F6-4E78-9A1F-3E2E2E569D03}" type="presParOf" srcId="{54D62B9F-8D7D-47B0-995F-28B0DB0C4391}" destId="{B3CE7BFB-2E18-43ED-8048-1CDB83A22261}" srcOrd="4" destOrd="0" presId="urn:microsoft.com/office/officeart/2005/8/layout/hierarchy6"/>
    <dgm:cxn modelId="{72D98B2A-8444-4F46-B82D-839E33BEBC56}" type="presParOf" srcId="{B3CE7BFB-2E18-43ED-8048-1CDB83A22261}" destId="{645A38E1-DD8C-4FDC-9D70-79C94F9772EA}" srcOrd="0" destOrd="0" presId="urn:microsoft.com/office/officeart/2005/8/layout/hierarchy6"/>
    <dgm:cxn modelId="{25AA8F98-2A25-4CCE-9764-57E9EFDC68D7}" type="presParOf" srcId="{B3CE7BFB-2E18-43ED-8048-1CDB83A22261}" destId="{78B9A344-88E5-4881-A024-FAE4B48B2B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B3BC6-D8E2-6548-96CF-B0DE6F63C397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06054B09-9818-1644-B3DE-005F00E2A8DC}">
      <dgm:prSet phldrT="[Text]"/>
      <dgm:spPr/>
      <dgm:t>
        <a:bodyPr/>
        <a:lstStyle/>
        <a:p>
          <a:r>
            <a:rPr lang="en-US" dirty="0" smtClean="0"/>
            <a:t>Polymorphisms in Sample</a:t>
          </a:r>
          <a:endParaRPr lang="en-US" dirty="0"/>
        </a:p>
      </dgm:t>
    </dgm:pt>
    <dgm:pt modelId="{EDBD9E33-CA65-A44E-AE03-B3EFEF05421F}" type="parTrans" cxnId="{21CE756A-CEFF-0A46-A395-41D1067F8E80}">
      <dgm:prSet/>
      <dgm:spPr/>
      <dgm:t>
        <a:bodyPr/>
        <a:lstStyle/>
        <a:p>
          <a:endParaRPr lang="en-US"/>
        </a:p>
      </dgm:t>
    </dgm:pt>
    <dgm:pt modelId="{7BB2C9C8-5BB1-E745-99C3-7D9BEFCFDBE9}" type="sibTrans" cxnId="{21CE756A-CEFF-0A46-A395-41D1067F8E80}">
      <dgm:prSet/>
      <dgm:spPr/>
      <dgm:t>
        <a:bodyPr/>
        <a:lstStyle/>
        <a:p>
          <a:endParaRPr lang="en-US"/>
        </a:p>
      </dgm:t>
    </dgm:pt>
    <dgm:pt modelId="{BD556357-874B-DF45-8F04-281F24EA4543}">
      <dgm:prSet phldrT="[Text]"/>
      <dgm:spPr/>
      <dgm:t>
        <a:bodyPr/>
        <a:lstStyle/>
        <a:p>
          <a:r>
            <a:rPr lang="en-US" dirty="0" smtClean="0"/>
            <a:t>Polymorphisms in Reference Haplotype</a:t>
          </a:r>
          <a:endParaRPr lang="en-US" dirty="0"/>
        </a:p>
      </dgm:t>
    </dgm:pt>
    <dgm:pt modelId="{684518F7-7C86-064D-B6A0-E7402EC2520C}" type="parTrans" cxnId="{528815D3-1B90-5A4B-99AF-2382C732F220}">
      <dgm:prSet/>
      <dgm:spPr/>
      <dgm:t>
        <a:bodyPr/>
        <a:lstStyle/>
        <a:p>
          <a:endParaRPr lang="en-US"/>
        </a:p>
      </dgm:t>
    </dgm:pt>
    <dgm:pt modelId="{8A6AAFCB-946F-9D4A-9E83-26182FCCC928}" type="sibTrans" cxnId="{528815D3-1B90-5A4B-99AF-2382C732F220}">
      <dgm:prSet/>
      <dgm:spPr/>
      <dgm:t>
        <a:bodyPr/>
        <a:lstStyle/>
        <a:p>
          <a:endParaRPr lang="en-US"/>
        </a:p>
      </dgm:t>
    </dgm:pt>
    <dgm:pt modelId="{1A9D0182-79FA-A84A-854E-CCBA5979CB57}">
      <dgm:prSet phldrT="[Text]"/>
      <dgm:spPr/>
      <dgm:t>
        <a:bodyPr/>
        <a:lstStyle/>
        <a:p>
          <a:r>
            <a:rPr lang="en-US" dirty="0" smtClean="0"/>
            <a:t>Polymorphisms in Both</a:t>
          </a:r>
          <a:endParaRPr lang="en-US" dirty="0"/>
        </a:p>
      </dgm:t>
    </dgm:pt>
    <dgm:pt modelId="{47FE9DB0-EDA4-1F4B-8493-92CC952DBF79}" type="parTrans" cxnId="{502A9136-AC49-9C41-91DD-6F46D15AFB2C}">
      <dgm:prSet/>
      <dgm:spPr/>
      <dgm:t>
        <a:bodyPr/>
        <a:lstStyle/>
        <a:p>
          <a:endParaRPr lang="en-US"/>
        </a:p>
      </dgm:t>
    </dgm:pt>
    <dgm:pt modelId="{83A346CD-E977-E24A-944B-C524300CC454}" type="sibTrans" cxnId="{502A9136-AC49-9C41-91DD-6F46D15AFB2C}">
      <dgm:prSet/>
      <dgm:spPr/>
      <dgm:t>
        <a:bodyPr/>
        <a:lstStyle/>
        <a:p>
          <a:endParaRPr lang="en-US"/>
        </a:p>
      </dgm:t>
    </dgm:pt>
    <dgm:pt modelId="{136E897B-2FD5-B748-A115-177E25893CF3}" type="pres">
      <dgm:prSet presAssocID="{410B3BC6-D8E2-6548-96CF-B0DE6F63C397}" presName="compositeShape" presStyleCnt="0">
        <dgm:presLayoutVars>
          <dgm:chMax val="7"/>
          <dgm:dir/>
          <dgm:resizeHandles val="exact"/>
        </dgm:presLayoutVars>
      </dgm:prSet>
      <dgm:spPr/>
    </dgm:pt>
    <dgm:pt modelId="{4D9C7021-1EC5-B44E-9562-BFBE78A91C4E}" type="pres">
      <dgm:prSet presAssocID="{06054B09-9818-1644-B3DE-005F00E2A8DC}" presName="circ1" presStyleLbl="vennNode1" presStyleIdx="0" presStyleCnt="3"/>
      <dgm:spPr/>
      <dgm:t>
        <a:bodyPr/>
        <a:lstStyle/>
        <a:p>
          <a:endParaRPr lang="en-US"/>
        </a:p>
      </dgm:t>
    </dgm:pt>
    <dgm:pt modelId="{56037E95-3764-B44C-ACBB-BA02182E938F}" type="pres">
      <dgm:prSet presAssocID="{06054B09-9818-1644-B3DE-005F00E2A8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7603F-BA7A-594A-ACCA-9C2F4CEDCC3F}" type="pres">
      <dgm:prSet presAssocID="{BD556357-874B-DF45-8F04-281F24EA4543}" presName="circ2" presStyleLbl="vennNode1" presStyleIdx="1" presStyleCnt="3"/>
      <dgm:spPr/>
      <dgm:t>
        <a:bodyPr/>
        <a:lstStyle/>
        <a:p>
          <a:endParaRPr lang="en-US"/>
        </a:p>
      </dgm:t>
    </dgm:pt>
    <dgm:pt modelId="{1EFAE41E-6C56-9741-91D4-F24EA152910C}" type="pres">
      <dgm:prSet presAssocID="{BD556357-874B-DF45-8F04-281F24EA45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1936-7B5D-E44F-9670-5F10421AE86D}" type="pres">
      <dgm:prSet presAssocID="{1A9D0182-79FA-A84A-854E-CCBA5979CB57}" presName="circ3" presStyleLbl="vennNode1" presStyleIdx="2" presStyleCnt="3"/>
      <dgm:spPr/>
      <dgm:t>
        <a:bodyPr/>
        <a:lstStyle/>
        <a:p>
          <a:endParaRPr lang="en-US"/>
        </a:p>
      </dgm:t>
    </dgm:pt>
    <dgm:pt modelId="{62C83887-F065-2F43-AB6F-B57B5546BB0F}" type="pres">
      <dgm:prSet presAssocID="{1A9D0182-79FA-A84A-854E-CCBA5979CB5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D91A6-6D70-924D-8927-2258E3B7A505}" type="presOf" srcId="{1A9D0182-79FA-A84A-854E-CCBA5979CB57}" destId="{8BBD1936-7B5D-E44F-9670-5F10421AE86D}" srcOrd="0" destOrd="0" presId="urn:microsoft.com/office/officeart/2005/8/layout/venn1"/>
    <dgm:cxn modelId="{DED72E13-B7C5-CD4E-83F9-56F273264880}" type="presOf" srcId="{1A9D0182-79FA-A84A-854E-CCBA5979CB57}" destId="{62C83887-F065-2F43-AB6F-B57B5546BB0F}" srcOrd="1" destOrd="0" presId="urn:microsoft.com/office/officeart/2005/8/layout/venn1"/>
    <dgm:cxn modelId="{502A9136-AC49-9C41-91DD-6F46D15AFB2C}" srcId="{410B3BC6-D8E2-6548-96CF-B0DE6F63C397}" destId="{1A9D0182-79FA-A84A-854E-CCBA5979CB57}" srcOrd="2" destOrd="0" parTransId="{47FE9DB0-EDA4-1F4B-8493-92CC952DBF79}" sibTransId="{83A346CD-E977-E24A-944B-C524300CC454}"/>
    <dgm:cxn modelId="{2D4C6E6A-EF8A-3A44-B57C-A48CF50783B1}" type="presOf" srcId="{410B3BC6-D8E2-6548-96CF-B0DE6F63C397}" destId="{136E897B-2FD5-B748-A115-177E25893CF3}" srcOrd="0" destOrd="0" presId="urn:microsoft.com/office/officeart/2005/8/layout/venn1"/>
    <dgm:cxn modelId="{E390C427-B77A-694A-ADD2-998F8F8A3F44}" type="presOf" srcId="{06054B09-9818-1644-B3DE-005F00E2A8DC}" destId="{56037E95-3764-B44C-ACBB-BA02182E938F}" srcOrd="1" destOrd="0" presId="urn:microsoft.com/office/officeart/2005/8/layout/venn1"/>
    <dgm:cxn modelId="{CDE425E5-B978-E649-939F-480B16A63A49}" type="presOf" srcId="{06054B09-9818-1644-B3DE-005F00E2A8DC}" destId="{4D9C7021-1EC5-B44E-9562-BFBE78A91C4E}" srcOrd="0" destOrd="0" presId="urn:microsoft.com/office/officeart/2005/8/layout/venn1"/>
    <dgm:cxn modelId="{528815D3-1B90-5A4B-99AF-2382C732F220}" srcId="{410B3BC6-D8E2-6548-96CF-B0DE6F63C397}" destId="{BD556357-874B-DF45-8F04-281F24EA4543}" srcOrd="1" destOrd="0" parTransId="{684518F7-7C86-064D-B6A0-E7402EC2520C}" sibTransId="{8A6AAFCB-946F-9D4A-9E83-26182FCCC928}"/>
    <dgm:cxn modelId="{64725D42-6367-C547-B643-FC6B3F9DF725}" type="presOf" srcId="{BD556357-874B-DF45-8F04-281F24EA4543}" destId="{CAF7603F-BA7A-594A-ACCA-9C2F4CEDCC3F}" srcOrd="0" destOrd="0" presId="urn:microsoft.com/office/officeart/2005/8/layout/venn1"/>
    <dgm:cxn modelId="{7C4DF63F-EC58-344A-AC8A-C5B3876856FD}" type="presOf" srcId="{BD556357-874B-DF45-8F04-281F24EA4543}" destId="{1EFAE41E-6C56-9741-91D4-F24EA152910C}" srcOrd="1" destOrd="0" presId="urn:microsoft.com/office/officeart/2005/8/layout/venn1"/>
    <dgm:cxn modelId="{21CE756A-CEFF-0A46-A395-41D1067F8E80}" srcId="{410B3BC6-D8E2-6548-96CF-B0DE6F63C397}" destId="{06054B09-9818-1644-B3DE-005F00E2A8DC}" srcOrd="0" destOrd="0" parTransId="{EDBD9E33-CA65-A44E-AE03-B3EFEF05421F}" sibTransId="{7BB2C9C8-5BB1-E745-99C3-7D9BEFCFDBE9}"/>
    <dgm:cxn modelId="{58D9537F-3354-D947-9D76-4764A9AF55C9}" type="presParOf" srcId="{136E897B-2FD5-B748-A115-177E25893CF3}" destId="{4D9C7021-1EC5-B44E-9562-BFBE78A91C4E}" srcOrd="0" destOrd="0" presId="urn:microsoft.com/office/officeart/2005/8/layout/venn1"/>
    <dgm:cxn modelId="{9B7D0F31-AE65-9246-86A8-905770DC1CFB}" type="presParOf" srcId="{136E897B-2FD5-B748-A115-177E25893CF3}" destId="{56037E95-3764-B44C-ACBB-BA02182E938F}" srcOrd="1" destOrd="0" presId="urn:microsoft.com/office/officeart/2005/8/layout/venn1"/>
    <dgm:cxn modelId="{07F8DE7A-A079-294C-8E35-664C69AF911B}" type="presParOf" srcId="{136E897B-2FD5-B748-A115-177E25893CF3}" destId="{CAF7603F-BA7A-594A-ACCA-9C2F4CEDCC3F}" srcOrd="2" destOrd="0" presId="urn:microsoft.com/office/officeart/2005/8/layout/venn1"/>
    <dgm:cxn modelId="{C892E340-49AA-5345-B898-46C81A4EF906}" type="presParOf" srcId="{136E897B-2FD5-B748-A115-177E25893CF3}" destId="{1EFAE41E-6C56-9741-91D4-F24EA152910C}" srcOrd="3" destOrd="0" presId="urn:microsoft.com/office/officeart/2005/8/layout/venn1"/>
    <dgm:cxn modelId="{77E05EA3-3A2A-2842-87EF-22401A7D2565}" type="presParOf" srcId="{136E897B-2FD5-B748-A115-177E25893CF3}" destId="{8BBD1936-7B5D-E44F-9670-5F10421AE86D}" srcOrd="4" destOrd="0" presId="urn:microsoft.com/office/officeart/2005/8/layout/venn1"/>
    <dgm:cxn modelId="{35FE1E2E-0D40-1548-859D-E85F584AE05C}" type="presParOf" srcId="{136E897B-2FD5-B748-A115-177E25893CF3}" destId="{62C83887-F065-2F43-AB6F-B57B5546BB0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38E1-DD8C-4FDC-9D70-79C94F9772EA}">
      <dsp:nvSpPr>
        <dsp:cNvPr id="0" name=""/>
        <dsp:cNvSpPr/>
      </dsp:nvSpPr>
      <dsp:spPr>
        <a:xfrm>
          <a:off x="0" y="3535184"/>
          <a:ext cx="10515600" cy="916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Combine and Triage</a:t>
          </a:r>
          <a:endParaRPr lang="en-US" sz="2600" kern="1200" dirty="0"/>
        </a:p>
      </dsp:txBody>
      <dsp:txXfrm>
        <a:off x="0" y="3535184"/>
        <a:ext cx="3154680" cy="916007"/>
      </dsp:txXfrm>
    </dsp:sp>
    <dsp:sp modelId="{C8FA29F0-42A8-4F54-B1D5-24FDE1D353E2}">
      <dsp:nvSpPr>
        <dsp:cNvPr id="0" name=""/>
        <dsp:cNvSpPr/>
      </dsp:nvSpPr>
      <dsp:spPr>
        <a:xfrm>
          <a:off x="0" y="1867248"/>
          <a:ext cx="10515600" cy="1215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Analysis Tools</a:t>
          </a:r>
          <a:endParaRPr lang="en-US" sz="2600" kern="1200" dirty="0"/>
        </a:p>
      </dsp:txBody>
      <dsp:txXfrm>
        <a:off x="0" y="1867248"/>
        <a:ext cx="3154680" cy="1215724"/>
      </dsp:txXfrm>
    </dsp:sp>
    <dsp:sp modelId="{AC6B4441-9AC0-4300-ABE1-34C6EF9636D7}">
      <dsp:nvSpPr>
        <dsp:cNvPr id="0" name=""/>
        <dsp:cNvSpPr/>
      </dsp:nvSpPr>
      <dsp:spPr>
        <a:xfrm>
          <a:off x="0" y="798573"/>
          <a:ext cx="10515600" cy="916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Read Loading</a:t>
          </a:r>
          <a:endParaRPr lang="en-US" sz="2600" kern="1200" dirty="0"/>
        </a:p>
      </dsp:txBody>
      <dsp:txXfrm>
        <a:off x="0" y="798573"/>
        <a:ext cx="3154680" cy="916007"/>
      </dsp:txXfrm>
    </dsp:sp>
    <dsp:sp modelId="{6C68C872-6865-4A18-976F-58D09EA88C8F}">
      <dsp:nvSpPr>
        <dsp:cNvPr id="0" name=""/>
        <dsp:cNvSpPr/>
      </dsp:nvSpPr>
      <dsp:spPr>
        <a:xfrm>
          <a:off x="6157479" y="874906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BAM Read Loader</a:t>
          </a:r>
          <a:endParaRPr lang="en-US" sz="800" kern="1200" dirty="0"/>
        </a:p>
      </dsp:txBody>
      <dsp:txXfrm>
        <a:off x="6179836" y="897263"/>
        <a:ext cx="1100295" cy="718625"/>
      </dsp:txXfrm>
    </dsp:sp>
    <dsp:sp modelId="{60838EC5-592B-4A80-8AAD-F6C056914F2A}">
      <dsp:nvSpPr>
        <dsp:cNvPr id="0" name=""/>
        <dsp:cNvSpPr/>
      </dsp:nvSpPr>
      <dsp:spPr>
        <a:xfrm>
          <a:off x="4509192" y="1638246"/>
          <a:ext cx="2220791" cy="245428"/>
        </a:xfrm>
        <a:custGeom>
          <a:avLst/>
          <a:gdLst/>
          <a:ahLst/>
          <a:cxnLst/>
          <a:rect l="0" t="0" r="0" b="0"/>
          <a:pathLst>
            <a:path>
              <a:moveTo>
                <a:pt x="2220791" y="0"/>
              </a:moveTo>
              <a:lnTo>
                <a:pt x="2220791" y="122714"/>
              </a:lnTo>
              <a:lnTo>
                <a:pt x="0" y="122714"/>
              </a:lnTo>
              <a:lnTo>
                <a:pt x="0" y="245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F15FA-E3E5-401C-AF6F-91359D949280}">
      <dsp:nvSpPr>
        <dsp:cNvPr id="0" name=""/>
        <dsp:cNvSpPr/>
      </dsp:nvSpPr>
      <dsp:spPr>
        <a:xfrm>
          <a:off x="3168244" y="1883675"/>
          <a:ext cx="2681897" cy="125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 novo assembly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Finds Large Deletions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Calls </a:t>
          </a:r>
          <a:r>
            <a:rPr lang="en-US" sz="1000" kern="1200" dirty="0" err="1" smtClean="0"/>
            <a:t>Indels</a:t>
          </a: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Creates Majority Consensus Sequence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-Assigns Haplotypes</a:t>
          </a:r>
        </a:p>
      </dsp:txBody>
      <dsp:txXfrm>
        <a:off x="3204909" y="1920340"/>
        <a:ext cx="2608567" cy="1178508"/>
      </dsp:txXfrm>
    </dsp:sp>
    <dsp:sp modelId="{6B9F1342-76D7-48D0-8105-CE535428F3BD}">
      <dsp:nvSpPr>
        <dsp:cNvPr id="0" name=""/>
        <dsp:cNvSpPr/>
      </dsp:nvSpPr>
      <dsp:spPr>
        <a:xfrm>
          <a:off x="3800878" y="3135513"/>
          <a:ext cx="708314" cy="1000371"/>
        </a:xfrm>
        <a:custGeom>
          <a:avLst/>
          <a:gdLst/>
          <a:ahLst/>
          <a:cxnLst/>
          <a:rect l="0" t="0" r="0" b="0"/>
          <a:pathLst>
            <a:path>
              <a:moveTo>
                <a:pt x="708314" y="0"/>
              </a:moveTo>
              <a:lnTo>
                <a:pt x="708314" y="500185"/>
              </a:lnTo>
              <a:lnTo>
                <a:pt x="0" y="500185"/>
              </a:lnTo>
              <a:lnTo>
                <a:pt x="0" y="10003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BE625-6511-42FB-A41D-AA484886621A}">
      <dsp:nvSpPr>
        <dsp:cNvPr id="0" name=""/>
        <dsp:cNvSpPr/>
      </dsp:nvSpPr>
      <dsp:spPr>
        <a:xfrm>
          <a:off x="3228374" y="4135885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Confirm all SNP Match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Annotate Variants</a:t>
          </a:r>
          <a:endParaRPr lang="en-US" sz="800" kern="1200" dirty="0"/>
        </a:p>
      </dsp:txBody>
      <dsp:txXfrm>
        <a:off x="3250731" y="4158242"/>
        <a:ext cx="1100295" cy="718625"/>
      </dsp:txXfrm>
    </dsp:sp>
    <dsp:sp modelId="{003A945F-9D33-48A5-97D7-3E594D7A39D1}">
      <dsp:nvSpPr>
        <dsp:cNvPr id="0" name=""/>
        <dsp:cNvSpPr/>
      </dsp:nvSpPr>
      <dsp:spPr>
        <a:xfrm>
          <a:off x="4509192" y="3135513"/>
          <a:ext cx="780197" cy="96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212"/>
              </a:lnTo>
              <a:lnTo>
                <a:pt x="780197" y="482212"/>
              </a:lnTo>
              <a:lnTo>
                <a:pt x="780197" y="964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125EA-088F-4808-AD2C-498746933F98}">
      <dsp:nvSpPr>
        <dsp:cNvPr id="0" name=""/>
        <dsp:cNvSpPr/>
      </dsp:nvSpPr>
      <dsp:spPr>
        <a:xfrm>
          <a:off x="4716886" y="4099939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39243" y="4122296"/>
        <a:ext cx="1100295" cy="718625"/>
      </dsp:txXfrm>
    </dsp:sp>
    <dsp:sp modelId="{79927F4E-A546-4758-ACB5-0353A5F535A3}">
      <dsp:nvSpPr>
        <dsp:cNvPr id="0" name=""/>
        <dsp:cNvSpPr/>
      </dsp:nvSpPr>
      <dsp:spPr>
        <a:xfrm>
          <a:off x="6684264" y="1638246"/>
          <a:ext cx="91440" cy="305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667"/>
              </a:lnTo>
              <a:lnTo>
                <a:pt x="69908" y="152667"/>
              </a:lnTo>
              <a:lnTo>
                <a:pt x="69908" y="30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1434-E75F-441B-AAC5-F8AFFEF93A1E}">
      <dsp:nvSpPr>
        <dsp:cNvPr id="0" name=""/>
        <dsp:cNvSpPr/>
      </dsp:nvSpPr>
      <dsp:spPr>
        <a:xfrm>
          <a:off x="6181667" y="1943582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 dirty="0" smtClean="0"/>
            <a:t>SNP Caller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 Call </a:t>
          </a:r>
          <a:r>
            <a:rPr lang="en-US" sz="800" kern="1200" dirty="0" err="1" smtClean="0"/>
            <a:t>Heteroplastic</a:t>
          </a:r>
          <a:r>
            <a:rPr lang="en-US" sz="800" kern="1200" dirty="0" smtClean="0"/>
            <a:t> SNPs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 Assign Haplotype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6204024" y="1965939"/>
        <a:ext cx="1100295" cy="718625"/>
      </dsp:txXfrm>
    </dsp:sp>
    <dsp:sp modelId="{AE0BA4D7-898E-4972-8C70-4D3567B74C0A}">
      <dsp:nvSpPr>
        <dsp:cNvPr id="0" name=""/>
        <dsp:cNvSpPr/>
      </dsp:nvSpPr>
      <dsp:spPr>
        <a:xfrm>
          <a:off x="6708452" y="2706921"/>
          <a:ext cx="91440" cy="940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232"/>
              </a:lnTo>
              <a:lnTo>
                <a:pt x="93638" y="470232"/>
              </a:lnTo>
              <a:lnTo>
                <a:pt x="93638" y="94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DFC7D-75DB-435D-9CD6-969194CE7979}">
      <dsp:nvSpPr>
        <dsp:cNvPr id="0" name=""/>
        <dsp:cNvSpPr/>
      </dsp:nvSpPr>
      <dsp:spPr>
        <a:xfrm>
          <a:off x="6229586" y="3647386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51943" y="3669743"/>
        <a:ext cx="1100295" cy="718625"/>
      </dsp:txXfrm>
    </dsp:sp>
    <dsp:sp modelId="{A28D41C2-D361-40BD-90D3-A62C1228DE5E}">
      <dsp:nvSpPr>
        <dsp:cNvPr id="0" name=""/>
        <dsp:cNvSpPr/>
      </dsp:nvSpPr>
      <dsp:spPr>
        <a:xfrm>
          <a:off x="6729984" y="1638246"/>
          <a:ext cx="1512700" cy="30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67"/>
              </a:lnTo>
              <a:lnTo>
                <a:pt x="1512700" y="152667"/>
              </a:lnTo>
              <a:lnTo>
                <a:pt x="1512700" y="30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512EE-85D3-46E5-A853-5EFD5F47F1BA}">
      <dsp:nvSpPr>
        <dsp:cNvPr id="0" name=""/>
        <dsp:cNvSpPr/>
      </dsp:nvSpPr>
      <dsp:spPr>
        <a:xfrm>
          <a:off x="7670179" y="1943582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Depth of Coverage Tool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Generates a PDF plot and file for Depth of Coverage</a:t>
          </a:r>
          <a:endParaRPr lang="en-US" sz="800" kern="1200" dirty="0"/>
        </a:p>
      </dsp:txBody>
      <dsp:txXfrm>
        <a:off x="7692536" y="1965939"/>
        <a:ext cx="1100295" cy="718625"/>
      </dsp:txXfrm>
    </dsp:sp>
    <dsp:sp modelId="{F5EEEA0D-F943-4822-B8D2-046FD86E38EC}">
      <dsp:nvSpPr>
        <dsp:cNvPr id="0" name=""/>
        <dsp:cNvSpPr/>
      </dsp:nvSpPr>
      <dsp:spPr>
        <a:xfrm>
          <a:off x="6729984" y="1638246"/>
          <a:ext cx="3001212" cy="30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67"/>
              </a:lnTo>
              <a:lnTo>
                <a:pt x="3001212" y="152667"/>
              </a:lnTo>
              <a:lnTo>
                <a:pt x="3001212" y="30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9EC-4807-4793-AF61-49791D513AFD}">
      <dsp:nvSpPr>
        <dsp:cNvPr id="0" name=""/>
        <dsp:cNvSpPr/>
      </dsp:nvSpPr>
      <dsp:spPr>
        <a:xfrm>
          <a:off x="9158691" y="1943582"/>
          <a:ext cx="1145009" cy="763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Paired End Peak Finder</a:t>
          </a:r>
          <a:endParaRPr lang="en-US" sz="800" b="1" kern="1200" dirty="0"/>
        </a:p>
      </dsp:txBody>
      <dsp:txXfrm>
        <a:off x="9181048" y="1965939"/>
        <a:ext cx="1100295" cy="718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C7021-1EC5-B44E-9562-BFBE78A91C4E}">
      <dsp:nvSpPr>
        <dsp:cNvPr id="0" name=""/>
        <dsp:cNvSpPr/>
      </dsp:nvSpPr>
      <dsp:spPr>
        <a:xfrm>
          <a:off x="1955960" y="54332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Sample</a:t>
          </a:r>
          <a:endParaRPr lang="en-US" sz="1900" kern="1200" dirty="0"/>
        </a:p>
      </dsp:txBody>
      <dsp:txXfrm>
        <a:off x="2303686" y="510722"/>
        <a:ext cx="1912494" cy="1173576"/>
      </dsp:txXfrm>
    </dsp:sp>
    <dsp:sp modelId="{CAF7603F-BA7A-594A-ACCA-9C2F4CEDCC3F}">
      <dsp:nvSpPr>
        <dsp:cNvPr id="0" name=""/>
        <dsp:cNvSpPr/>
      </dsp:nvSpPr>
      <dsp:spPr>
        <a:xfrm>
          <a:off x="2896994" y="1684298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Reference Haplotype</a:t>
          </a:r>
          <a:endParaRPr lang="en-US" sz="1900" kern="1200" dirty="0"/>
        </a:p>
      </dsp:txBody>
      <dsp:txXfrm>
        <a:off x="3694591" y="2358018"/>
        <a:ext cx="1564768" cy="1434370"/>
      </dsp:txXfrm>
    </dsp:sp>
    <dsp:sp modelId="{8BBD1936-7B5D-E44F-9670-5F10421AE86D}">
      <dsp:nvSpPr>
        <dsp:cNvPr id="0" name=""/>
        <dsp:cNvSpPr/>
      </dsp:nvSpPr>
      <dsp:spPr>
        <a:xfrm>
          <a:off x="1014925" y="1684298"/>
          <a:ext cx="2607946" cy="26079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Polymorphisms in Both</a:t>
          </a:r>
          <a:endParaRPr lang="en-US" sz="1900" kern="1200" dirty="0"/>
        </a:p>
      </dsp:txBody>
      <dsp:txXfrm>
        <a:off x="1260507" y="2358018"/>
        <a:ext cx="1564768" cy="143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0D74-3C06-411D-92B5-38DDE0D73E1F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7E02-CB44-45BD-9881-EF5235CE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956" y="2674974"/>
            <a:ext cx="9144000" cy="1294327"/>
          </a:xfrm>
        </p:spPr>
        <p:txBody>
          <a:bodyPr/>
          <a:lstStyle/>
          <a:p>
            <a:r>
              <a:rPr lang="en-US" b="1" dirty="0" err="1" smtClean="0"/>
              <a:t>mt</a:t>
            </a:r>
            <a:r>
              <a:rPr lang="en-US" b="1" dirty="0" smtClean="0"/>
              <a:t>-DNA Analysis Internals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64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 on the EM Step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530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EM – Algorithm goes beyond simple  read counts and also uses quality information to assess the frequency of each </a:t>
            </a:r>
            <a:r>
              <a:rPr lang="en-US" dirty="0" err="1" smtClean="0"/>
              <a:t>bp</a:t>
            </a:r>
            <a:r>
              <a:rPr lang="en-US" dirty="0" smtClean="0"/>
              <a:t> in the sample.</a:t>
            </a:r>
          </a:p>
          <a:p>
            <a:endParaRPr lang="en-US" dirty="0"/>
          </a:p>
          <a:p>
            <a:r>
              <a:rPr lang="en-US" dirty="0" smtClean="0"/>
              <a:t>It initializes the unknown frequency of each base according to the read counts, and iterates using the QC scores of the reads until convergence.</a:t>
            </a:r>
          </a:p>
          <a:p>
            <a:endParaRPr lang="en-US" dirty="0"/>
          </a:p>
          <a:p>
            <a:r>
              <a:rPr lang="en-US" dirty="0" smtClean="0"/>
              <a:t>However, in practice, with </a:t>
            </a:r>
            <a:r>
              <a:rPr lang="en-US" dirty="0"/>
              <a:t>high coverage (~1000X) simply counting </a:t>
            </a:r>
            <a:r>
              <a:rPr lang="en-US" dirty="0" err="1" smtClean="0"/>
              <a:t>basepairs</a:t>
            </a:r>
            <a:r>
              <a:rPr lang="en-US" dirty="0" smtClean="0"/>
              <a:t> of each type provides an accurate estimate.  The effect of the EM algorithm is to shrink the counts of low frequency, low quality reads, but these already quite low (&lt;1%).</a:t>
            </a:r>
          </a:p>
          <a:p>
            <a:endParaRPr lang="en-US" dirty="0"/>
          </a:p>
          <a:p>
            <a:r>
              <a:rPr lang="en-US" dirty="0" smtClean="0"/>
              <a:t>To save computational time (~30 seconds), one can simply use the read counts by passing the </a:t>
            </a:r>
            <a:r>
              <a:rPr lang="en-US" b="1" dirty="0" smtClean="0"/>
              <a:t>–</a:t>
            </a:r>
            <a:r>
              <a:rPr lang="en-US" b="1" dirty="0" err="1" smtClean="0"/>
              <a:t>skip_em</a:t>
            </a:r>
            <a:r>
              <a:rPr lang="en-US" dirty="0" smtClean="0"/>
              <a:t> flag to the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4-07-09 13.5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6" y="4374772"/>
            <a:ext cx="2921000" cy="1193800"/>
          </a:xfrm>
          <a:prstGeom prst="rect">
            <a:avLst/>
          </a:prstGeom>
        </p:spPr>
      </p:pic>
      <p:pic>
        <p:nvPicPr>
          <p:cNvPr id="5" name="Picture 4" descr="Screenshot 2014-07-09 13.5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65" y="2102794"/>
            <a:ext cx="5067300" cy="1333500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7890430" y="3445043"/>
            <a:ext cx="851194" cy="152662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11340806" y="3475853"/>
            <a:ext cx="851194" cy="152662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Haplotype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72" y="1791604"/>
            <a:ext cx="64982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for two purposes</a:t>
            </a:r>
          </a:p>
          <a:p>
            <a:pPr lvl="1"/>
            <a:r>
              <a:rPr lang="en-US" dirty="0" smtClean="0"/>
              <a:t>Provide demographic information about the sample.</a:t>
            </a:r>
          </a:p>
          <a:p>
            <a:pPr lvl="1"/>
            <a:r>
              <a:rPr lang="en-US" dirty="0" smtClean="0"/>
              <a:t>Provide additional quality information.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Using standard </a:t>
            </a:r>
            <a:r>
              <a:rPr lang="en-US" dirty="0" err="1" smtClean="0"/>
              <a:t>Phylotree</a:t>
            </a:r>
            <a:r>
              <a:rPr lang="en-US" dirty="0" smtClean="0"/>
              <a:t> Haplotype classification method for consistency (</a:t>
            </a:r>
            <a:r>
              <a:rPr lang="en-US" dirty="0" err="1" smtClean="0"/>
              <a:t>Phylotree</a:t>
            </a:r>
            <a:r>
              <a:rPr lang="en-US" dirty="0" smtClean="0"/>
              <a:t> v15)</a:t>
            </a:r>
          </a:p>
          <a:p>
            <a:pPr lvl="1"/>
            <a:r>
              <a:rPr lang="en-US" dirty="0" smtClean="0"/>
              <a:t>Algorithm - essentially a brute force routine that ranks haplotypes by a weighted hamming distances to known reference sequences.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90574" y="1532171"/>
            <a:ext cx="5041000" cy="15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Haplotype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68" y="1644182"/>
            <a:ext cx="5511504" cy="4351338"/>
          </a:xfrm>
        </p:spPr>
        <p:txBody>
          <a:bodyPr/>
          <a:lstStyle/>
          <a:p>
            <a:r>
              <a:rPr lang="en-US" dirty="0" smtClean="0"/>
              <a:t>In addition to haplotype, the following metrics for SNPs</a:t>
            </a:r>
          </a:p>
          <a:p>
            <a:endParaRPr lang="en-US" dirty="0"/>
          </a:p>
          <a:p>
            <a:r>
              <a:rPr lang="en-US" dirty="0" smtClean="0"/>
              <a:t>Unfortunately, </a:t>
            </a:r>
            <a:r>
              <a:rPr lang="en-US" dirty="0" err="1" smtClean="0"/>
              <a:t>phylotree</a:t>
            </a:r>
            <a:r>
              <a:rPr lang="en-US" dirty="0" smtClean="0"/>
              <a:t> is inconsistent in how it treats </a:t>
            </a:r>
            <a:r>
              <a:rPr lang="en-US" dirty="0" err="1" smtClean="0"/>
              <a:t>indels</a:t>
            </a:r>
            <a:r>
              <a:rPr lang="en-US" dirty="0" smtClean="0"/>
              <a:t>, so these are not used.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5123760"/>
              </p:ext>
            </p:extLst>
          </p:nvPr>
        </p:nvGraphicFramePr>
        <p:xfrm>
          <a:off x="5511027" y="1735055"/>
          <a:ext cx="6519867" cy="43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81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holder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Assembly Step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3169" cy="4351338"/>
          </a:xfrm>
        </p:spPr>
        <p:txBody>
          <a:bodyPr/>
          <a:lstStyle/>
          <a:p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Generate a complete consensus sequence</a:t>
            </a:r>
          </a:p>
          <a:p>
            <a:pPr lvl="1"/>
            <a:r>
              <a:rPr lang="en-US" dirty="0" smtClean="0"/>
              <a:t>Find large deletions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algorithm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End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87" y="1644182"/>
            <a:ext cx="65660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Define a “abnormal” range of template sizes </a:t>
            </a:r>
          </a:p>
          <a:p>
            <a:pPr lvl="2"/>
            <a:r>
              <a:rPr lang="en-US" dirty="0" smtClean="0"/>
              <a:t>Makes a histogram of all template sizes from paired end reads.</a:t>
            </a:r>
          </a:p>
          <a:p>
            <a:pPr lvl="2"/>
            <a:r>
              <a:rPr lang="en-US" dirty="0" smtClean="0"/>
              <a:t>This histogram should be </a:t>
            </a:r>
            <a:r>
              <a:rPr lang="en-US" dirty="0" err="1" smtClean="0"/>
              <a:t>unimodal</a:t>
            </a:r>
            <a:endParaRPr lang="en-US" dirty="0" smtClean="0"/>
          </a:p>
          <a:p>
            <a:pPr lvl="2"/>
            <a:r>
              <a:rPr lang="en-US" dirty="0" smtClean="0"/>
              <a:t>To define the boundary of “normal”, we start from the maximum value in this histogram and move right in sliding windows of size 3 positions until we obtain a local minima or an average coverage of 0.</a:t>
            </a:r>
          </a:p>
          <a:p>
            <a:pPr lvl="1"/>
            <a:r>
              <a:rPr lang="en-US" dirty="0" smtClean="0"/>
              <a:t>Look for an unusual number of “abnormal” reads</a:t>
            </a:r>
          </a:p>
          <a:p>
            <a:pPr lvl="2"/>
            <a:r>
              <a:rPr lang="en-US" dirty="0" smtClean="0"/>
              <a:t>Abnormal reads of a given template length are assumed to be </a:t>
            </a:r>
            <a:r>
              <a:rPr lang="en-US" dirty="0"/>
              <a:t>P</a:t>
            </a:r>
            <a:r>
              <a:rPr lang="en-US" dirty="0" smtClean="0"/>
              <a:t>oisson distributed.</a:t>
            </a:r>
          </a:p>
          <a:p>
            <a:pPr lvl="2"/>
            <a:r>
              <a:rPr lang="en-US" dirty="0" smtClean="0"/>
              <a:t>We estimate that distribution robustly using the median.</a:t>
            </a:r>
          </a:p>
          <a:p>
            <a:pPr lvl="2"/>
            <a:r>
              <a:rPr lang="en-US" dirty="0" smtClean="0"/>
              <a:t>Then look for any template length above this cutoff with a p &lt; 0.05 (correcting for </a:t>
            </a:r>
            <a:r>
              <a:rPr lang="en-US" dirty="0" err="1" smtClean="0"/>
              <a:t>mulitple</a:t>
            </a:r>
            <a:r>
              <a:rPr lang="en-US" dirty="0" smtClean="0"/>
              <a:t> tests).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test_res_FullRan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27" y="1224744"/>
            <a:ext cx="4022944" cy="40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 Works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8873"/>
            <a:ext cx="10515600" cy="14480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HL_1095_Windowed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32" y="1433279"/>
            <a:ext cx="3633786" cy="3633786"/>
          </a:xfrm>
          <a:prstGeom prst="rect">
            <a:avLst/>
          </a:prstGeom>
        </p:spPr>
      </p:pic>
      <p:pic>
        <p:nvPicPr>
          <p:cNvPr id="6" name="Picture 5" descr="HL_1095_SearchR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69" y="1655673"/>
            <a:ext cx="3642240" cy="36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2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</a:t>
            </a:r>
            <a:r>
              <a:rPr lang="en-US" dirty="0" smtClean="0"/>
              <a:t>Reporting - Did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21784"/>
              </p:ext>
            </p:extLst>
          </p:nvPr>
        </p:nvGraphicFramePr>
        <p:xfrm>
          <a:off x="838200" y="1825625"/>
          <a:ext cx="10515600" cy="357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Analysis Tool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Triage</a:t>
                      </a:r>
                      <a:r>
                        <a:rPr lang="en-US" baseline="0" dirty="0" smtClean="0"/>
                        <a:t> Characteristic 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Depth</a:t>
                      </a:r>
                      <a:r>
                        <a:rPr lang="en-US" baseline="0" dirty="0" smtClean="0"/>
                        <a:t> of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 all coverage &gt; 1000X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we obtain a complete assembly?</a:t>
                      </a:r>
                    </a:p>
                    <a:p>
                      <a:r>
                        <a:rPr lang="en-US" baseline="0" dirty="0" smtClean="0"/>
                        <a:t>Was a high proportion of reads used for the assembly?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</a:t>
                      </a:r>
                      <a:r>
                        <a:rPr lang="en-US" baseline="0" dirty="0" smtClean="0"/>
                        <a:t> and SNP Caller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both haplotypes match?  </a:t>
                      </a:r>
                    </a:p>
                    <a:p>
                      <a:r>
                        <a:rPr lang="en-US" dirty="0" smtClean="0"/>
                        <a:t>Are all consensus</a:t>
                      </a:r>
                      <a:r>
                        <a:rPr lang="en-US" baseline="0" dirty="0" smtClean="0"/>
                        <a:t> SNPs present in both?</a:t>
                      </a:r>
                      <a:endParaRPr lang="en-US" dirty="0"/>
                    </a:p>
                  </a:txBody>
                  <a:tcPr/>
                </a:tc>
              </a:tr>
              <a:tr h="566836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 and Paired </a:t>
                      </a:r>
                      <a:r>
                        <a:rPr lang="en-US" dirty="0" smtClean="0"/>
                        <a:t>End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their</a:t>
                      </a:r>
                      <a:r>
                        <a:rPr lang="en-US" dirty="0" smtClean="0"/>
                        <a:t> consistent evidence</a:t>
                      </a:r>
                      <a:r>
                        <a:rPr lang="en-US" baseline="0" dirty="0" smtClean="0"/>
                        <a:t> for a deletion (or no deletion) in both?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Haplotype</a:t>
                      </a:r>
                      <a:r>
                        <a:rPr lang="en-US" baseline="0" dirty="0" smtClean="0"/>
                        <a:t>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there an</a:t>
                      </a:r>
                      <a:r>
                        <a:rPr lang="en-US" baseline="0" dirty="0" smtClean="0"/>
                        <a:t> unusual amount of variation not seen previously?  </a:t>
                      </a:r>
                    </a:p>
                    <a:p>
                      <a:r>
                        <a:rPr lang="en-US" baseline="0" dirty="0" smtClean="0"/>
                        <a:t>Is there only one best haplotype assignment?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1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event of a large deletion event, the SNP calling step can call incorrect SNPs due to the misaligned reads.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rCRS</a:t>
            </a:r>
            <a:r>
              <a:rPr lang="en-US" dirty="0" smtClean="0"/>
              <a:t> sequence is no longer used, or b37 is changed, this will change the results.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8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69"/>
          </a:xfrm>
        </p:spPr>
        <p:txBody>
          <a:bodyPr/>
          <a:lstStyle/>
          <a:p>
            <a:r>
              <a:rPr lang="en-US" b="1" dirty="0" smtClean="0"/>
              <a:t>Data Processing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46223"/>
              </p:ext>
            </p:extLst>
          </p:nvPr>
        </p:nvGraphicFramePr>
        <p:xfrm>
          <a:off x="838200" y="1114294"/>
          <a:ext cx="10515600" cy="506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8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Read Loading – Avoiding </a:t>
            </a:r>
            <a:r>
              <a:rPr lang="en-US" b="1" dirty="0" err="1" smtClean="0"/>
              <a:t>NuMTs</a:t>
            </a:r>
            <a:r>
              <a:rPr lang="en-US" b="1" dirty="0" smtClean="0"/>
              <a:t> and 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6365"/>
            <a:ext cx="10515600" cy="36505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Grab all reads from the </a:t>
            </a:r>
            <a:r>
              <a:rPr lang="en-US" dirty="0" err="1" smtClean="0"/>
              <a:t>mtDNA</a:t>
            </a:r>
            <a:r>
              <a:rPr lang="en-US" dirty="0" smtClean="0"/>
              <a:t> and any nuclear locations likely to be from the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Filter Reads as Follows:</a:t>
            </a:r>
          </a:p>
          <a:p>
            <a:pPr lvl="1"/>
            <a:r>
              <a:rPr lang="en-US" dirty="0" smtClean="0"/>
              <a:t>Quality trim the end of those reads (Mean QC &gt; 22, Ends trimmed until QC &gt; 22)</a:t>
            </a:r>
          </a:p>
          <a:p>
            <a:pPr lvl="1"/>
            <a:r>
              <a:rPr lang="en-US" dirty="0" smtClean="0"/>
              <a:t>Remove Duplicates (SAM Flag: 1024)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Re-align reads originally aligned to nuclear DNA to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Notes on Reads from Nuclear DNA</a:t>
            </a:r>
          </a:p>
          <a:p>
            <a:pPr lvl="1"/>
            <a:r>
              <a:rPr lang="en-US" dirty="0" smtClean="0"/>
              <a:t>Aligners typically randomly assign reads to one location if there are multiple equivalent possible mapping locations.</a:t>
            </a:r>
          </a:p>
          <a:p>
            <a:pPr lvl="1"/>
            <a:r>
              <a:rPr lang="en-US" dirty="0" smtClean="0"/>
              <a:t>Due to </a:t>
            </a:r>
            <a:r>
              <a:rPr lang="en-US" dirty="0" err="1" smtClean="0"/>
              <a:t>NuMTs</a:t>
            </a:r>
            <a:r>
              <a:rPr lang="en-US" dirty="0" smtClean="0"/>
              <a:t>, this can mean that some information is lost prior to analysis. </a:t>
            </a:r>
          </a:p>
          <a:p>
            <a:pPr lvl="1"/>
            <a:r>
              <a:rPr lang="en-US" dirty="0" smtClean="0"/>
              <a:t>We want to recover information without reprocessing all reads in the BAM file.</a:t>
            </a:r>
          </a:p>
          <a:p>
            <a:pPr lvl="1"/>
            <a:r>
              <a:rPr lang="en-US" dirty="0" smtClean="0"/>
              <a:t>We also want to account for the fact that the genome is circular.</a:t>
            </a:r>
          </a:p>
          <a:p>
            <a:pPr lvl="1"/>
            <a:r>
              <a:rPr lang="en-US" b="1" dirty="0" smtClean="0"/>
              <a:t>Goal: </a:t>
            </a:r>
            <a:r>
              <a:rPr lang="en-US" dirty="0" smtClean="0"/>
              <a:t>Define target regions to query for reads that may be mitochondrial, thereby avoiding </a:t>
            </a:r>
          </a:p>
        </p:txBody>
      </p:sp>
    </p:spTree>
    <p:extLst>
      <p:ext uri="{BB962C8B-B14F-4D97-AF65-F5344CB8AC3E}">
        <p14:creationId xmlns:p14="http://schemas.microsoft.com/office/powerpoint/2010/main" val="27669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where mitochondrial reads go by simulation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all mitochondrial sequences in </a:t>
            </a:r>
            <a:r>
              <a:rPr lang="en-US" dirty="0" err="1" smtClean="0"/>
              <a:t>phylotree</a:t>
            </a:r>
            <a:r>
              <a:rPr lang="en-US" dirty="0" smtClean="0"/>
              <a:t> (2,736 </a:t>
            </a:r>
            <a:r>
              <a:rPr lang="en-US" dirty="0" err="1" smtClean="0"/>
              <a:t>mtDNA</a:t>
            </a:r>
            <a:r>
              <a:rPr lang="en-US" dirty="0" smtClean="0"/>
              <a:t> genomes representing the global diversity).</a:t>
            </a:r>
          </a:p>
          <a:p>
            <a:r>
              <a:rPr lang="en-US" dirty="0" smtClean="0"/>
              <a:t>Simulated typical </a:t>
            </a:r>
            <a:r>
              <a:rPr lang="en-US" dirty="0" err="1"/>
              <a:t>I</a:t>
            </a:r>
            <a:r>
              <a:rPr lang="en-US" dirty="0" err="1" smtClean="0"/>
              <a:t>llumina</a:t>
            </a:r>
            <a:r>
              <a:rPr lang="en-US" dirty="0" smtClean="0"/>
              <a:t> reads from each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= 100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rror rate = 1%.</a:t>
            </a:r>
          </a:p>
          <a:p>
            <a:pPr lvl="1"/>
            <a:r>
              <a:rPr lang="en-US" dirty="0" smtClean="0"/>
              <a:t>Insert Size = Normal(150, 30) </a:t>
            </a:r>
          </a:p>
          <a:p>
            <a:r>
              <a:rPr lang="en-US" dirty="0" smtClean="0"/>
              <a:t>Aligned reads with BWA </a:t>
            </a:r>
            <a:r>
              <a:rPr lang="en-US" dirty="0" err="1" smtClean="0"/>
              <a:t>Mem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85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defined alternate mapping locations.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44" y="1466065"/>
            <a:ext cx="5439640" cy="267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18" y="3956633"/>
            <a:ext cx="5232400" cy="2509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913" y="2009625"/>
            <a:ext cx="548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3% of reads from the </a:t>
            </a:r>
            <a:r>
              <a:rPr lang="en-US" dirty="0" err="1" smtClean="0"/>
              <a:t>mtDNA</a:t>
            </a:r>
            <a:r>
              <a:rPr lang="en-US" dirty="0" smtClean="0"/>
              <a:t> actually aligned somewhere else.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These reads fall in to 47 intervals on the nuclear genome.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grabbing reads, we take all the reads aligned to the </a:t>
            </a:r>
            <a:r>
              <a:rPr lang="en-US" dirty="0" err="1" smtClean="0"/>
              <a:t>mtDNA</a:t>
            </a:r>
            <a:r>
              <a:rPr lang="en-US" dirty="0" smtClean="0"/>
              <a:t>, as well as realign any reads within these 47 </a:t>
            </a:r>
            <a:r>
              <a:rPr lang="en-US" dirty="0" err="1" smtClean="0"/>
              <a:t>bp</a:t>
            </a:r>
            <a:r>
              <a:rPr lang="en-US" dirty="0" smtClean="0"/>
              <a:t> regions.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also have a “pseudo” </a:t>
            </a:r>
            <a:r>
              <a:rPr lang="en-US" dirty="0" err="1" smtClean="0"/>
              <a:t>mtDNA</a:t>
            </a:r>
            <a:r>
              <a:rPr lang="en-US" dirty="0" smtClean="0"/>
              <a:t> sequence that tacks on a portion of the front of the sequence to the back to account for any changes.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Place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SNP Calling (akin to Unified </a:t>
            </a:r>
            <a:r>
              <a:rPr lang="en-US" b="1" dirty="0" err="1" smtClean="0"/>
              <a:t>Genotyper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5522" cy="4351338"/>
          </a:xfrm>
        </p:spPr>
        <p:txBody>
          <a:bodyPr/>
          <a:lstStyle/>
          <a:p>
            <a:r>
              <a:rPr lang="en-US" dirty="0" smtClean="0"/>
              <a:t>This algorithm is designed to find </a:t>
            </a:r>
            <a:r>
              <a:rPr lang="en-US" dirty="0" err="1" smtClean="0"/>
              <a:t>Heteroplasmy</a:t>
            </a:r>
            <a:r>
              <a:rPr lang="en-US" dirty="0" smtClean="0"/>
              <a:t> in samples.</a:t>
            </a:r>
          </a:p>
          <a:p>
            <a:r>
              <a:rPr lang="en-US" dirty="0" smtClean="0"/>
              <a:t>It is akin to our past </a:t>
            </a:r>
            <a:r>
              <a:rPr lang="en-US" dirty="0" err="1" smtClean="0"/>
              <a:t>UnifiedGenotyper</a:t>
            </a:r>
            <a:r>
              <a:rPr lang="en-US" dirty="0" smtClean="0"/>
              <a:t> step (call SNPs with </a:t>
            </a:r>
            <a:r>
              <a:rPr lang="en-US" dirty="0" err="1" smtClean="0"/>
              <a:t>Ploidy</a:t>
            </a:r>
            <a:r>
              <a:rPr lang="en-US" dirty="0" smtClean="0"/>
              <a:t> = 100), but significantly faster.</a:t>
            </a:r>
          </a:p>
          <a:p>
            <a:r>
              <a:rPr lang="en-US" dirty="0" smtClean="0"/>
              <a:t>Key difference is that UG integrates over 176,851 different possible </a:t>
            </a:r>
            <a:r>
              <a:rPr lang="en-US" dirty="0" err="1" smtClean="0"/>
              <a:t>ploidies</a:t>
            </a:r>
            <a:r>
              <a:rPr lang="en-US" dirty="0" smtClean="0"/>
              <a:t>, while we assume a continuous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044" r="40051"/>
          <a:stretch/>
        </p:blipFill>
        <p:spPr>
          <a:xfrm>
            <a:off x="11009499" y="1107817"/>
            <a:ext cx="691038" cy="57501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944104" y="3336963"/>
            <a:ext cx="972793" cy="4052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SNP </a:t>
            </a:r>
            <a:r>
              <a:rPr lang="en-US" b="1" dirty="0" err="1" smtClean="0"/>
              <a:t>Heteroplasmy</a:t>
            </a:r>
            <a:r>
              <a:rPr lang="en-US" b="1" dirty="0" smtClean="0"/>
              <a:t>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33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Models assumes a continuous frequency of each base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 is to infer this vector for each position.</a:t>
            </a:r>
            <a:endParaRPr lang="en-US" dirty="0"/>
          </a:p>
          <a:p>
            <a:r>
              <a:rPr lang="en-US" dirty="0" smtClean="0"/>
              <a:t> Uses same likelihood model as UG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Implements EM algorithm to infer underlying </a:t>
            </a:r>
            <a:r>
              <a:rPr lang="en-US" dirty="0" err="1" smtClean="0"/>
              <a:t>frequncies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044" r="40051"/>
          <a:stretch/>
        </p:blipFill>
        <p:spPr>
          <a:xfrm>
            <a:off x="11171631" y="945697"/>
            <a:ext cx="691038" cy="5750183"/>
          </a:xfrm>
          <a:prstGeom prst="rect">
            <a:avLst/>
          </a:prstGeom>
        </p:spPr>
      </p:pic>
      <p:pic>
        <p:nvPicPr>
          <p:cNvPr id="6" name="Picture 5" descr="Screenshot 2014-07-09 13.52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4" y="2296145"/>
            <a:ext cx="4241800" cy="406400"/>
          </a:xfrm>
          <a:prstGeom prst="rect">
            <a:avLst/>
          </a:prstGeom>
        </p:spPr>
      </p:pic>
      <p:pic>
        <p:nvPicPr>
          <p:cNvPr id="7" name="Picture 6" descr="Screenshot 2014-07-09 13.51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1" y="3874090"/>
            <a:ext cx="7162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960</Words>
  <Application>Microsoft Macintosh PowerPoint</Application>
  <PresentationFormat>Custom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mt-DNA Analysis Internals</vt:lpstr>
      <vt:lpstr>PowerPoint Presentation</vt:lpstr>
      <vt:lpstr>Data Processing Overview</vt:lpstr>
      <vt:lpstr>Step 1: Read Loading – Avoiding NuMTs and Filtering</vt:lpstr>
      <vt:lpstr>Defining where mitochondrial reads go by simulation</vt:lpstr>
      <vt:lpstr>BWA defined alternate mapping locations.</vt:lpstr>
      <vt:lpstr>Transition Place Holder</vt:lpstr>
      <vt:lpstr>Basic SNP Calling (akin to Unified Genotyper)</vt:lpstr>
      <vt:lpstr>SNP Heteroplasmy Model</vt:lpstr>
      <vt:lpstr>Note on the EM Step</vt:lpstr>
      <vt:lpstr>Haplotype Calling</vt:lpstr>
      <vt:lpstr>Haplotype Report</vt:lpstr>
      <vt:lpstr>Place holder </vt:lpstr>
      <vt:lpstr>de novo Assembly Step</vt:lpstr>
      <vt:lpstr>Assembly algorithm overview </vt:lpstr>
      <vt:lpstr>Paired End Algorithm</vt:lpstr>
      <vt:lpstr>Simple Algorithm Works Well</vt:lpstr>
      <vt:lpstr>Triage Reporting - Did it work?</vt:lpstr>
      <vt:lpstr>Known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Delaney</dc:creator>
  <cp:lastModifiedBy>Nigel Delaney</cp:lastModifiedBy>
  <cp:revision>37</cp:revision>
  <dcterms:created xsi:type="dcterms:W3CDTF">2014-07-09T14:57:55Z</dcterms:created>
  <dcterms:modified xsi:type="dcterms:W3CDTF">2014-07-09T22:05:48Z</dcterms:modified>
</cp:coreProperties>
</file>