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83" r:id="rId7"/>
    <p:sldId id="265" r:id="rId8"/>
    <p:sldId id="267" r:id="rId9"/>
    <p:sldId id="268" r:id="rId10"/>
    <p:sldId id="269" r:id="rId11"/>
    <p:sldId id="270" r:id="rId12"/>
    <p:sldId id="284" r:id="rId13"/>
    <p:sldId id="272" r:id="rId14"/>
    <p:sldId id="277" r:id="rId15"/>
    <p:sldId id="278" r:id="rId16"/>
    <p:sldId id="271" r:id="rId17"/>
    <p:sldId id="273" r:id="rId18"/>
    <p:sldId id="285" r:id="rId19"/>
    <p:sldId id="287" r:id="rId20"/>
    <p:sldId id="286" r:id="rId21"/>
    <p:sldId id="274" r:id="rId22"/>
    <p:sldId id="275" r:id="rId23"/>
    <p:sldId id="280" r:id="rId24"/>
    <p:sldId id="281" r:id="rId25"/>
    <p:sldId id="259" r:id="rId26"/>
    <p:sldId id="28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7ADCB-89B8-4B14-B8F5-DDACCCAF3B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9BF02-1700-463D-A86F-47FD29B7E340}">
      <dgm:prSet phldrT="[Text]"/>
      <dgm:spPr/>
      <dgm:t>
        <a:bodyPr/>
        <a:lstStyle/>
        <a:p>
          <a:r>
            <a:rPr lang="en-US" b="1" dirty="0" smtClean="0"/>
            <a:t>BAM Read Loader</a:t>
          </a:r>
          <a:endParaRPr lang="en-US" b="1" dirty="0"/>
        </a:p>
      </dgm:t>
    </dgm:pt>
    <dgm:pt modelId="{D6CF2ED8-3BF0-45C0-81A1-C6B43519FA0D}" type="parTrans" cxnId="{7718C911-7C42-48F2-BEA8-22D80259C43D}">
      <dgm:prSet/>
      <dgm:spPr/>
      <dgm:t>
        <a:bodyPr/>
        <a:lstStyle/>
        <a:p>
          <a:endParaRPr lang="en-US"/>
        </a:p>
      </dgm:t>
    </dgm:pt>
    <dgm:pt modelId="{DF3F1DEA-2EC3-4D07-B1E8-F7E5CFBF798F}" type="sibTrans" cxnId="{7718C911-7C42-48F2-BEA8-22D80259C43D}">
      <dgm:prSet/>
      <dgm:spPr/>
      <dgm:t>
        <a:bodyPr/>
        <a:lstStyle/>
        <a:p>
          <a:endParaRPr lang="en-US"/>
        </a:p>
      </dgm:t>
    </dgm:pt>
    <dgm:pt modelId="{A8E1C912-F0D2-4F73-A030-4E2D9CB489C2}">
      <dgm:prSet phldrT="[Text]" custT="1"/>
      <dgm:spPr/>
      <dgm:t>
        <a:bodyPr/>
        <a:lstStyle/>
        <a:p>
          <a:pPr algn="ctr"/>
          <a:r>
            <a:rPr lang="en-US" sz="1200" b="1" i="1" dirty="0" smtClean="0"/>
            <a:t>de novo assembly</a:t>
          </a:r>
        </a:p>
        <a:p>
          <a:pPr algn="l"/>
          <a:r>
            <a:rPr lang="en-US" sz="1000" dirty="0" smtClean="0"/>
            <a:t>- Finds Large Deletions</a:t>
          </a:r>
        </a:p>
        <a:p>
          <a:pPr algn="l"/>
          <a:r>
            <a:rPr lang="en-US" sz="1000" dirty="0" smtClean="0"/>
            <a:t>- Calls </a:t>
          </a:r>
          <a:r>
            <a:rPr lang="en-US" sz="1000" dirty="0" err="1" smtClean="0"/>
            <a:t>Indels</a:t>
          </a:r>
          <a:endParaRPr lang="en-US" sz="1000" dirty="0" smtClean="0"/>
        </a:p>
        <a:p>
          <a:pPr algn="l"/>
          <a:r>
            <a:rPr lang="en-US" sz="1000" dirty="0" smtClean="0"/>
            <a:t>- Creates Majority Consensus Sequence</a:t>
          </a:r>
        </a:p>
        <a:p>
          <a:pPr algn="l"/>
          <a:r>
            <a:rPr lang="en-US" sz="1000" dirty="0" smtClean="0"/>
            <a:t>-Assigns Haplotypes</a:t>
          </a:r>
        </a:p>
      </dgm:t>
    </dgm:pt>
    <dgm:pt modelId="{6E3CB969-5E39-4455-BC96-BA9D088BDCF9}" type="parTrans" cxnId="{2E2AEEF9-4B2D-49F4-A1DF-964BA45A3D58}">
      <dgm:prSet/>
      <dgm:spPr/>
      <dgm:t>
        <a:bodyPr/>
        <a:lstStyle/>
        <a:p>
          <a:endParaRPr lang="en-US"/>
        </a:p>
      </dgm:t>
    </dgm:pt>
    <dgm:pt modelId="{171BDB4D-DB92-49B9-AE99-AC50D1396CE6}" type="sibTrans" cxnId="{2E2AEEF9-4B2D-49F4-A1DF-964BA45A3D58}">
      <dgm:prSet/>
      <dgm:spPr/>
      <dgm:t>
        <a:bodyPr/>
        <a:lstStyle/>
        <a:p>
          <a:endParaRPr lang="en-US"/>
        </a:p>
      </dgm:t>
    </dgm:pt>
    <dgm:pt modelId="{69DE1964-875B-4438-9AB2-2B6589092AEA}">
      <dgm:prSet phldrT="[Text]" custT="1"/>
      <dgm:spPr/>
      <dgm:t>
        <a:bodyPr/>
        <a:lstStyle/>
        <a:p>
          <a:pPr algn="ctr"/>
          <a:r>
            <a:rPr lang="en-US" sz="1200" b="1" i="1" dirty="0" smtClean="0"/>
            <a:t>SNP Caller</a:t>
          </a:r>
        </a:p>
        <a:p>
          <a:pPr algn="l"/>
          <a:r>
            <a:rPr lang="en-US" sz="1000" dirty="0" smtClean="0"/>
            <a:t>- Call </a:t>
          </a:r>
          <a:r>
            <a:rPr lang="en-US" sz="1000" dirty="0" err="1" smtClean="0"/>
            <a:t>Heteroplastic</a:t>
          </a:r>
          <a:r>
            <a:rPr lang="en-US" sz="1000" dirty="0" smtClean="0"/>
            <a:t> SNPs</a:t>
          </a:r>
        </a:p>
        <a:p>
          <a:pPr algn="l"/>
          <a:r>
            <a:rPr lang="en-US" sz="1000" dirty="0" smtClean="0"/>
            <a:t>- </a:t>
          </a:r>
          <a:r>
            <a:rPr lang="en-US" sz="1000" dirty="0" smtClean="0"/>
            <a:t>Assigns Haplotype</a:t>
          </a:r>
          <a:endParaRPr lang="en-US" sz="1000" dirty="0" smtClean="0"/>
        </a:p>
        <a:p>
          <a:pPr algn="ctr"/>
          <a:endParaRPr lang="en-US" sz="800" dirty="0"/>
        </a:p>
      </dgm:t>
    </dgm:pt>
    <dgm:pt modelId="{178E6AB8-5180-4C1A-87F9-5478FD7D2F82}" type="parTrans" cxnId="{9378F45E-5ED8-4F08-8236-4F72DE30D864}">
      <dgm:prSet/>
      <dgm:spPr/>
      <dgm:t>
        <a:bodyPr/>
        <a:lstStyle/>
        <a:p>
          <a:endParaRPr lang="en-US"/>
        </a:p>
      </dgm:t>
    </dgm:pt>
    <dgm:pt modelId="{73232122-8770-4845-87D2-10E00B1F290B}" type="sibTrans" cxnId="{9378F45E-5ED8-4F08-8236-4F72DE30D864}">
      <dgm:prSet/>
      <dgm:spPr/>
      <dgm:t>
        <a:bodyPr/>
        <a:lstStyle/>
        <a:p>
          <a:endParaRPr lang="en-US"/>
        </a:p>
      </dgm:t>
    </dgm:pt>
    <dgm:pt modelId="{F16BA2AE-2227-4AF9-92AC-F9BD6070EFA5}">
      <dgm:prSet phldrT="[Text]"/>
      <dgm:spPr/>
      <dgm:t>
        <a:bodyPr/>
        <a:lstStyle/>
        <a:p>
          <a:r>
            <a:rPr lang="en-US" dirty="0" smtClean="0"/>
            <a:t>Read Loading</a:t>
          </a:r>
          <a:endParaRPr lang="en-US" dirty="0"/>
        </a:p>
      </dgm:t>
    </dgm:pt>
    <dgm:pt modelId="{AFC66EF1-177E-4C75-B9F3-EA0723B79D6B}" type="parTrans" cxnId="{ECEDAA9C-1C92-4AB3-9552-2F4418DBFB54}">
      <dgm:prSet/>
      <dgm:spPr/>
      <dgm:t>
        <a:bodyPr/>
        <a:lstStyle/>
        <a:p>
          <a:endParaRPr lang="en-US"/>
        </a:p>
      </dgm:t>
    </dgm:pt>
    <dgm:pt modelId="{1409BF58-58D9-474D-A8F6-2222F1ED8F23}" type="sibTrans" cxnId="{ECEDAA9C-1C92-4AB3-9552-2F4418DBFB54}">
      <dgm:prSet/>
      <dgm:spPr/>
      <dgm:t>
        <a:bodyPr/>
        <a:lstStyle/>
        <a:p>
          <a:endParaRPr lang="en-US"/>
        </a:p>
      </dgm:t>
    </dgm:pt>
    <dgm:pt modelId="{D72F02C5-15EE-44C2-B989-A1BC263ED6AF}">
      <dgm:prSet phldrT="[Text]"/>
      <dgm:spPr/>
      <dgm:t>
        <a:bodyPr/>
        <a:lstStyle/>
        <a:p>
          <a:r>
            <a:rPr lang="en-US" dirty="0" smtClean="0"/>
            <a:t>Analysis Tools</a:t>
          </a:r>
          <a:endParaRPr lang="en-US" dirty="0"/>
        </a:p>
      </dgm:t>
    </dgm:pt>
    <dgm:pt modelId="{B3D02D61-BF72-4737-90AF-0081BF4B31A6}" type="parTrans" cxnId="{E18ABE95-9D5B-4B12-AD7C-4BC245A5F513}">
      <dgm:prSet/>
      <dgm:spPr/>
      <dgm:t>
        <a:bodyPr/>
        <a:lstStyle/>
        <a:p>
          <a:endParaRPr lang="en-US"/>
        </a:p>
      </dgm:t>
    </dgm:pt>
    <dgm:pt modelId="{1D5598E3-769B-4320-B920-14879B23C4BC}" type="sibTrans" cxnId="{E18ABE95-9D5B-4B12-AD7C-4BC245A5F513}">
      <dgm:prSet/>
      <dgm:spPr/>
      <dgm:t>
        <a:bodyPr/>
        <a:lstStyle/>
        <a:p>
          <a:endParaRPr lang="en-US"/>
        </a:p>
      </dgm:t>
    </dgm:pt>
    <dgm:pt modelId="{E99092EC-F16D-4C7E-B142-0121B4CCBE2E}">
      <dgm:prSet phldrT="[Text]"/>
      <dgm:spPr/>
      <dgm:t>
        <a:bodyPr/>
        <a:lstStyle/>
        <a:p>
          <a:r>
            <a:rPr lang="en-US" dirty="0" smtClean="0"/>
            <a:t>Combine and Triage</a:t>
          </a:r>
          <a:endParaRPr lang="en-US" dirty="0"/>
        </a:p>
      </dgm:t>
    </dgm:pt>
    <dgm:pt modelId="{3573C424-52FF-4ADF-8597-CB4345FA314F}" type="parTrans" cxnId="{DE64DFD7-F27C-4093-A228-5D7D9C4A4157}">
      <dgm:prSet/>
      <dgm:spPr/>
      <dgm:t>
        <a:bodyPr/>
        <a:lstStyle/>
        <a:p>
          <a:endParaRPr lang="en-US"/>
        </a:p>
      </dgm:t>
    </dgm:pt>
    <dgm:pt modelId="{7784D691-4C1C-4487-9274-CFC3D2E92E3D}" type="sibTrans" cxnId="{DE64DFD7-F27C-4093-A228-5D7D9C4A4157}">
      <dgm:prSet/>
      <dgm:spPr/>
      <dgm:t>
        <a:bodyPr/>
        <a:lstStyle/>
        <a:p>
          <a:endParaRPr lang="en-US"/>
        </a:p>
      </dgm:t>
    </dgm:pt>
    <dgm:pt modelId="{3923E153-5AB6-4F76-BA9D-B56CFCEF9EF1}">
      <dgm:prSet custT="1"/>
      <dgm:spPr/>
      <dgm:t>
        <a:bodyPr/>
        <a:lstStyle/>
        <a:p>
          <a:pPr algn="ctr"/>
          <a:r>
            <a:rPr lang="en-US" sz="1200" b="1" dirty="0" smtClean="0"/>
            <a:t>Depth of Coverage Tool</a:t>
          </a:r>
        </a:p>
        <a:p>
          <a:pPr algn="l"/>
          <a:r>
            <a:rPr lang="en-US" sz="1000" dirty="0" smtClean="0"/>
            <a:t>- Creates PDF </a:t>
          </a:r>
          <a:r>
            <a:rPr lang="en-US" sz="1000" dirty="0" smtClean="0"/>
            <a:t>plot and </a:t>
          </a:r>
          <a:r>
            <a:rPr lang="en-US" sz="1000" dirty="0" smtClean="0"/>
            <a:t> CSV</a:t>
          </a:r>
          <a:endParaRPr lang="en-US" sz="1000" dirty="0"/>
        </a:p>
      </dgm:t>
    </dgm:pt>
    <dgm:pt modelId="{3CF3CE2F-66ED-47AF-B932-BC515987962F}" type="parTrans" cxnId="{3666384C-DEA4-49E5-A1BC-771451BF8557}">
      <dgm:prSet/>
      <dgm:spPr/>
      <dgm:t>
        <a:bodyPr/>
        <a:lstStyle/>
        <a:p>
          <a:endParaRPr lang="en-US"/>
        </a:p>
      </dgm:t>
    </dgm:pt>
    <dgm:pt modelId="{01D088B1-11B9-4AAE-90A3-298A61CC2A8D}" type="sibTrans" cxnId="{3666384C-DEA4-49E5-A1BC-771451BF8557}">
      <dgm:prSet/>
      <dgm:spPr/>
      <dgm:t>
        <a:bodyPr/>
        <a:lstStyle/>
        <a:p>
          <a:endParaRPr lang="en-US"/>
        </a:p>
      </dgm:t>
    </dgm:pt>
    <dgm:pt modelId="{D601431B-381D-4FFE-9898-F8BB11644801}">
      <dgm:prSet custT="1"/>
      <dgm:spPr/>
      <dgm:t>
        <a:bodyPr/>
        <a:lstStyle/>
        <a:p>
          <a:pPr algn="ctr"/>
          <a:r>
            <a:rPr lang="en-US" sz="1200" b="1" dirty="0" smtClean="0"/>
            <a:t>Paired End Peak </a:t>
          </a:r>
          <a:r>
            <a:rPr lang="en-US" sz="1200" b="1" dirty="0" smtClean="0"/>
            <a:t>Finder</a:t>
          </a:r>
        </a:p>
        <a:p>
          <a:pPr algn="l"/>
          <a:r>
            <a:rPr lang="en-US" sz="1000" b="0" dirty="0" smtClean="0"/>
            <a:t>- Looks for deletions</a:t>
          </a:r>
        </a:p>
        <a:p>
          <a:pPr algn="ctr"/>
          <a:r>
            <a:rPr lang="en-US" sz="900" b="1" dirty="0" smtClean="0"/>
            <a:t> </a:t>
          </a:r>
          <a:endParaRPr lang="en-US" sz="900" b="1" dirty="0"/>
        </a:p>
      </dgm:t>
    </dgm:pt>
    <dgm:pt modelId="{C006FC64-14AD-4CFB-B38B-921BA23C79EF}" type="parTrans" cxnId="{9F1D2EBE-7014-4A7E-94C6-77863B125B95}">
      <dgm:prSet/>
      <dgm:spPr/>
      <dgm:t>
        <a:bodyPr/>
        <a:lstStyle/>
        <a:p>
          <a:endParaRPr lang="en-US"/>
        </a:p>
      </dgm:t>
    </dgm:pt>
    <dgm:pt modelId="{E48500FA-AA7B-42BA-BACE-7DB6B73B4635}" type="sibTrans" cxnId="{9F1D2EBE-7014-4A7E-94C6-77863B125B95}">
      <dgm:prSet/>
      <dgm:spPr/>
      <dgm:t>
        <a:bodyPr/>
        <a:lstStyle/>
        <a:p>
          <a:endParaRPr lang="en-US"/>
        </a:p>
      </dgm:t>
    </dgm:pt>
    <dgm:pt modelId="{39C9DF99-9BDC-4772-B49D-05FDD7B6C1C4}" type="pres">
      <dgm:prSet presAssocID="{6AC7ADCB-89B8-4B14-B8F5-DDACCCAF3B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35A2A-98D2-4848-A8EF-F9FE3F8BDF68}" type="pres">
      <dgm:prSet presAssocID="{6AC7ADCB-89B8-4B14-B8F5-DDACCCAF3B67}" presName="hierFlow" presStyleCnt="0"/>
      <dgm:spPr/>
    </dgm:pt>
    <dgm:pt modelId="{F4753912-75BE-463C-8C42-37CBF849B681}" type="pres">
      <dgm:prSet presAssocID="{6AC7ADCB-89B8-4B14-B8F5-DDACCCAF3B67}" presName="firstBuf" presStyleCnt="0"/>
      <dgm:spPr/>
    </dgm:pt>
    <dgm:pt modelId="{40F142F8-976C-4E6F-9E30-3BC20EAC7438}" type="pres">
      <dgm:prSet presAssocID="{6AC7ADCB-89B8-4B14-B8F5-DDACCCAF3B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63E0BA-AEDF-4837-897A-59EA233C689F}" type="pres">
      <dgm:prSet presAssocID="{2BB9BF02-1700-463D-A86F-47FD29B7E340}" presName="Name14" presStyleCnt="0"/>
      <dgm:spPr/>
    </dgm:pt>
    <dgm:pt modelId="{6C68C872-6865-4A18-976F-58D09EA88C8F}" type="pres">
      <dgm:prSet presAssocID="{2BB9BF02-1700-463D-A86F-47FD29B7E340}" presName="level1Shape" presStyleLbl="node0" presStyleIdx="0" presStyleCnt="1" custLinFactNeighborX="2198" custLinFactNeighborY="-1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BA791-293C-4721-8212-954180F2D69C}" type="pres">
      <dgm:prSet presAssocID="{2BB9BF02-1700-463D-A86F-47FD29B7E340}" presName="hierChild2" presStyleCnt="0"/>
      <dgm:spPr/>
    </dgm:pt>
    <dgm:pt modelId="{60838EC5-592B-4A80-8AAD-F6C056914F2A}" type="pres">
      <dgm:prSet presAssocID="{6E3CB969-5E39-4455-BC96-BA9D088BDCF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033A64A1-1F56-4EF5-81A2-40494721CDD2}" type="pres">
      <dgm:prSet presAssocID="{A8E1C912-F0D2-4F73-A030-4E2D9CB489C2}" presName="Name21" presStyleCnt="0"/>
      <dgm:spPr/>
    </dgm:pt>
    <dgm:pt modelId="{4E5F15FA-E3E5-401C-AF6F-91359D949280}" type="pres">
      <dgm:prSet presAssocID="{A8E1C912-F0D2-4F73-A030-4E2D9CB489C2}" presName="level2Shape" presStyleLbl="node2" presStyleIdx="0" presStyleCnt="4" custScaleX="209955" custScaleY="139802" custLinFactX="48764" custLinFactNeighborX="100000" custLinFactNeighborY="4079"/>
      <dgm:spPr/>
      <dgm:t>
        <a:bodyPr/>
        <a:lstStyle/>
        <a:p>
          <a:endParaRPr lang="en-US"/>
        </a:p>
      </dgm:t>
    </dgm:pt>
    <dgm:pt modelId="{529FEA4C-7BD7-4DFA-B1FA-5CB058097251}" type="pres">
      <dgm:prSet presAssocID="{A8E1C912-F0D2-4F73-A030-4E2D9CB489C2}" presName="hierChild3" presStyleCnt="0"/>
      <dgm:spPr/>
    </dgm:pt>
    <dgm:pt modelId="{79927F4E-A546-4758-ACB5-0353A5F535A3}" type="pres">
      <dgm:prSet presAssocID="{178E6AB8-5180-4C1A-87F9-5478FD7D2F82}" presName="Name19" presStyleLbl="parChTrans1D2" presStyleIdx="1" presStyleCnt="4"/>
      <dgm:spPr/>
      <dgm:t>
        <a:bodyPr/>
        <a:lstStyle/>
        <a:p>
          <a:endParaRPr lang="en-US"/>
        </a:p>
      </dgm:t>
    </dgm:pt>
    <dgm:pt modelId="{E157D331-86CE-423F-BDE1-CF436AB89464}" type="pres">
      <dgm:prSet presAssocID="{69DE1964-875B-4438-9AB2-2B6589092AEA}" presName="Name21" presStyleCnt="0"/>
      <dgm:spPr/>
    </dgm:pt>
    <dgm:pt modelId="{F3981434-E75F-441B-AAC5-F8AFFEF93A1E}" type="pres">
      <dgm:prSet presAssocID="{69DE1964-875B-4438-9AB2-2B6589092AEA}" presName="level2Shape" presStyleLbl="node2" presStyleIdx="1" presStyleCnt="4" custScaleX="112014" custScaleY="141354" custLinFactX="-100000" custLinFactNeighborX="-160972" custLinFactNeighborY="-4474"/>
      <dgm:spPr/>
      <dgm:t>
        <a:bodyPr/>
        <a:lstStyle/>
        <a:p>
          <a:endParaRPr lang="en-US"/>
        </a:p>
      </dgm:t>
    </dgm:pt>
    <dgm:pt modelId="{A379701E-8A4F-493B-A3D5-4511899B722A}" type="pres">
      <dgm:prSet presAssocID="{69DE1964-875B-4438-9AB2-2B6589092AEA}" presName="hierChild3" presStyleCnt="0"/>
      <dgm:spPr/>
    </dgm:pt>
    <dgm:pt modelId="{A28D41C2-D361-40BD-90D3-A62C1228DE5E}" type="pres">
      <dgm:prSet presAssocID="{3CF3CE2F-66ED-47AF-B932-BC515987962F}" presName="Name19" presStyleLbl="parChTrans1D2" presStyleIdx="2" presStyleCnt="4"/>
      <dgm:spPr/>
      <dgm:t>
        <a:bodyPr/>
        <a:lstStyle/>
        <a:p>
          <a:endParaRPr lang="en-US"/>
        </a:p>
      </dgm:t>
    </dgm:pt>
    <dgm:pt modelId="{68F3C927-05E8-48B8-B47D-7886BBD10B40}" type="pres">
      <dgm:prSet presAssocID="{3923E153-5AB6-4F76-BA9D-B56CFCEF9EF1}" presName="Name21" presStyleCnt="0"/>
      <dgm:spPr/>
    </dgm:pt>
    <dgm:pt modelId="{772512EE-85D3-46E5-A853-5EFD5F47F1BA}" type="pres">
      <dgm:prSet presAssocID="{3923E153-5AB6-4F76-BA9D-B56CFCEF9EF1}" presName="level2Shape" presStyleLbl="node2" presStyleIdx="2" presStyleCnt="4" custScaleY="147081" custLinFactNeighborX="4932" custLinFactNeighborY="-4793"/>
      <dgm:spPr/>
      <dgm:t>
        <a:bodyPr/>
        <a:lstStyle/>
        <a:p>
          <a:endParaRPr lang="en-US"/>
        </a:p>
      </dgm:t>
    </dgm:pt>
    <dgm:pt modelId="{D17B893D-485A-4077-9590-C17D63DBDA3C}" type="pres">
      <dgm:prSet presAssocID="{3923E153-5AB6-4F76-BA9D-B56CFCEF9EF1}" presName="hierChild3" presStyleCnt="0"/>
      <dgm:spPr/>
    </dgm:pt>
    <dgm:pt modelId="{F5EEEA0D-F943-4822-B8D2-046FD86E38EC}" type="pres">
      <dgm:prSet presAssocID="{C006FC64-14AD-4CFB-B38B-921BA23C79EF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51AEBAA-6149-4D7F-9EB0-9608FE510FC4}" type="pres">
      <dgm:prSet presAssocID="{D601431B-381D-4FFE-9898-F8BB11644801}" presName="Name21" presStyleCnt="0"/>
      <dgm:spPr/>
    </dgm:pt>
    <dgm:pt modelId="{169949EC-4807-4793-AF61-49791D513AFD}" type="pres">
      <dgm:prSet presAssocID="{D601431B-381D-4FFE-9898-F8BB11644801}" presName="level2Shape" presStyleLbl="node2" presStyleIdx="3" presStyleCnt="4" custScaleX="116473" custScaleY="130899"/>
      <dgm:spPr/>
      <dgm:t>
        <a:bodyPr/>
        <a:lstStyle/>
        <a:p>
          <a:endParaRPr lang="en-US"/>
        </a:p>
      </dgm:t>
    </dgm:pt>
    <dgm:pt modelId="{06A0120F-FEBE-4DC6-BE81-FFBF8799DEB0}" type="pres">
      <dgm:prSet presAssocID="{D601431B-381D-4FFE-9898-F8BB11644801}" presName="hierChild3" presStyleCnt="0"/>
      <dgm:spPr/>
    </dgm:pt>
    <dgm:pt modelId="{54D62B9F-8D7D-47B0-995F-28B0DB0C4391}" type="pres">
      <dgm:prSet presAssocID="{6AC7ADCB-89B8-4B14-B8F5-DDACCCAF3B67}" presName="bgShapesFlow" presStyleCnt="0"/>
      <dgm:spPr/>
    </dgm:pt>
    <dgm:pt modelId="{32481EFA-DF19-439B-B86B-92FDCF4C9114}" type="pres">
      <dgm:prSet presAssocID="{F16BA2AE-2227-4AF9-92AC-F9BD6070EFA5}" presName="rectComp" presStyleCnt="0"/>
      <dgm:spPr/>
    </dgm:pt>
    <dgm:pt modelId="{AC6B4441-9AC0-4300-ABE1-34C6EF9636D7}" type="pres">
      <dgm:prSet presAssocID="{F16BA2AE-2227-4AF9-92AC-F9BD6070EFA5}" presName="bgRect" presStyleLbl="bgShp" presStyleIdx="0" presStyleCnt="3"/>
      <dgm:spPr/>
      <dgm:t>
        <a:bodyPr/>
        <a:lstStyle/>
        <a:p>
          <a:endParaRPr lang="en-US"/>
        </a:p>
      </dgm:t>
    </dgm:pt>
    <dgm:pt modelId="{EB84AB31-A848-4840-8F8D-EF85448C7219}" type="pres">
      <dgm:prSet presAssocID="{F16BA2AE-2227-4AF9-92AC-F9BD6070EFA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16BDD-9540-4546-851F-0F836C5D8283}" type="pres">
      <dgm:prSet presAssocID="{F16BA2AE-2227-4AF9-92AC-F9BD6070EFA5}" presName="spComp" presStyleCnt="0"/>
      <dgm:spPr/>
    </dgm:pt>
    <dgm:pt modelId="{84B8574C-DDDC-4713-984C-7BED760BE433}" type="pres">
      <dgm:prSet presAssocID="{F16BA2AE-2227-4AF9-92AC-F9BD6070EFA5}" presName="vSp" presStyleCnt="0"/>
      <dgm:spPr/>
    </dgm:pt>
    <dgm:pt modelId="{9663F2BF-543C-4E55-968B-1103114753E3}" type="pres">
      <dgm:prSet presAssocID="{D72F02C5-15EE-44C2-B989-A1BC263ED6AF}" presName="rectComp" presStyleCnt="0"/>
      <dgm:spPr/>
    </dgm:pt>
    <dgm:pt modelId="{C8FA29F0-42A8-4F54-B1D5-24FDE1D353E2}" type="pres">
      <dgm:prSet presAssocID="{D72F02C5-15EE-44C2-B989-A1BC263ED6AF}" presName="bgRect" presStyleLbl="bgShp" presStyleIdx="1" presStyleCnt="3" custScaleY="132720" custLinFactNeighborY="128"/>
      <dgm:spPr/>
      <dgm:t>
        <a:bodyPr/>
        <a:lstStyle/>
        <a:p>
          <a:endParaRPr lang="en-US"/>
        </a:p>
      </dgm:t>
    </dgm:pt>
    <dgm:pt modelId="{1220D642-65DD-4191-A569-A09DCADD7703}" type="pres">
      <dgm:prSet presAssocID="{D72F02C5-15EE-44C2-B989-A1BC263ED6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19E5-401F-4DA2-A4D7-3F3FE6D6CE1C}" type="pres">
      <dgm:prSet presAssocID="{D72F02C5-15EE-44C2-B989-A1BC263ED6AF}" presName="spComp" presStyleCnt="0"/>
      <dgm:spPr/>
    </dgm:pt>
    <dgm:pt modelId="{E41DE52A-3E60-4FB7-946C-8624376D539C}" type="pres">
      <dgm:prSet presAssocID="{D72F02C5-15EE-44C2-B989-A1BC263ED6AF}" presName="vSp" presStyleCnt="0"/>
      <dgm:spPr/>
    </dgm:pt>
    <dgm:pt modelId="{B3CE7BFB-2E18-43ED-8048-1CDB83A22261}" type="pres">
      <dgm:prSet presAssocID="{E99092EC-F16D-4C7E-B142-0121B4CCBE2E}" presName="rectComp" presStyleCnt="0"/>
      <dgm:spPr/>
    </dgm:pt>
    <dgm:pt modelId="{645A38E1-DD8C-4FDC-9D70-79C94F9772EA}" type="pres">
      <dgm:prSet presAssocID="{E99092EC-F16D-4C7E-B142-0121B4CCBE2E}" presName="bgRect" presStyleLbl="bgShp" presStyleIdx="2" presStyleCnt="3" custScaleY="169797" custLinFactNeighborY="56723"/>
      <dgm:spPr/>
      <dgm:t>
        <a:bodyPr/>
        <a:lstStyle/>
        <a:p>
          <a:endParaRPr lang="en-US"/>
        </a:p>
      </dgm:t>
    </dgm:pt>
    <dgm:pt modelId="{78B9A344-88E5-4881-A024-FAE4B48B2BA3}" type="pres">
      <dgm:prSet presAssocID="{E99092EC-F16D-4C7E-B142-0121B4CCBE2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EFEB3C-8A5A-4E25-ADFD-3840CC02E304}" type="presOf" srcId="{D72F02C5-15EE-44C2-B989-A1BC263ED6AF}" destId="{C8FA29F0-42A8-4F54-B1D5-24FDE1D353E2}" srcOrd="0" destOrd="0" presId="urn:microsoft.com/office/officeart/2005/8/layout/hierarchy6"/>
    <dgm:cxn modelId="{A2145021-B3FC-413A-A0E4-0D7FFCB278C4}" type="presOf" srcId="{F16BA2AE-2227-4AF9-92AC-F9BD6070EFA5}" destId="{AC6B4441-9AC0-4300-ABE1-34C6EF9636D7}" srcOrd="0" destOrd="0" presId="urn:microsoft.com/office/officeart/2005/8/layout/hierarchy6"/>
    <dgm:cxn modelId="{2E2AEEF9-4B2D-49F4-A1DF-964BA45A3D58}" srcId="{2BB9BF02-1700-463D-A86F-47FD29B7E340}" destId="{A8E1C912-F0D2-4F73-A030-4E2D9CB489C2}" srcOrd="0" destOrd="0" parTransId="{6E3CB969-5E39-4455-BC96-BA9D088BDCF9}" sibTransId="{171BDB4D-DB92-49B9-AE99-AC50D1396CE6}"/>
    <dgm:cxn modelId="{F3D66829-EEA7-4772-BBB6-651F7CA2E698}" type="presOf" srcId="{F16BA2AE-2227-4AF9-92AC-F9BD6070EFA5}" destId="{EB84AB31-A848-4840-8F8D-EF85448C7219}" srcOrd="1" destOrd="0" presId="urn:microsoft.com/office/officeart/2005/8/layout/hierarchy6"/>
    <dgm:cxn modelId="{825164DF-1233-481D-9283-B34B0CAE07EB}" type="presOf" srcId="{2BB9BF02-1700-463D-A86F-47FD29B7E340}" destId="{6C68C872-6865-4A18-976F-58D09EA88C8F}" srcOrd="0" destOrd="0" presId="urn:microsoft.com/office/officeart/2005/8/layout/hierarchy6"/>
    <dgm:cxn modelId="{57E378D3-075F-4C5D-BD55-8DA38613AEC0}" type="presOf" srcId="{D601431B-381D-4FFE-9898-F8BB11644801}" destId="{169949EC-4807-4793-AF61-49791D513AFD}" srcOrd="0" destOrd="0" presId="urn:microsoft.com/office/officeart/2005/8/layout/hierarchy6"/>
    <dgm:cxn modelId="{06DD5A6F-40C9-4579-ACF7-C712D72973B1}" type="presOf" srcId="{3923E153-5AB6-4F76-BA9D-B56CFCEF9EF1}" destId="{772512EE-85D3-46E5-A853-5EFD5F47F1BA}" srcOrd="0" destOrd="0" presId="urn:microsoft.com/office/officeart/2005/8/layout/hierarchy6"/>
    <dgm:cxn modelId="{9F1D2EBE-7014-4A7E-94C6-77863B125B95}" srcId="{2BB9BF02-1700-463D-A86F-47FD29B7E340}" destId="{D601431B-381D-4FFE-9898-F8BB11644801}" srcOrd="3" destOrd="0" parTransId="{C006FC64-14AD-4CFB-B38B-921BA23C79EF}" sibTransId="{E48500FA-AA7B-42BA-BACE-7DB6B73B4635}"/>
    <dgm:cxn modelId="{A9D892AC-8E90-4FE5-977A-188EBD1AD071}" type="presOf" srcId="{C006FC64-14AD-4CFB-B38B-921BA23C79EF}" destId="{F5EEEA0D-F943-4822-B8D2-046FD86E38EC}" srcOrd="0" destOrd="0" presId="urn:microsoft.com/office/officeart/2005/8/layout/hierarchy6"/>
    <dgm:cxn modelId="{ECEDAA9C-1C92-4AB3-9552-2F4418DBFB54}" srcId="{6AC7ADCB-89B8-4B14-B8F5-DDACCCAF3B67}" destId="{F16BA2AE-2227-4AF9-92AC-F9BD6070EFA5}" srcOrd="1" destOrd="0" parTransId="{AFC66EF1-177E-4C75-B9F3-EA0723B79D6B}" sibTransId="{1409BF58-58D9-474D-A8F6-2222F1ED8F23}"/>
    <dgm:cxn modelId="{9378F45E-5ED8-4F08-8236-4F72DE30D864}" srcId="{2BB9BF02-1700-463D-A86F-47FD29B7E340}" destId="{69DE1964-875B-4438-9AB2-2B6589092AEA}" srcOrd="1" destOrd="0" parTransId="{178E6AB8-5180-4C1A-87F9-5478FD7D2F82}" sibTransId="{73232122-8770-4845-87D2-10E00B1F290B}"/>
    <dgm:cxn modelId="{CF7D2EA1-ACCD-4671-8705-5C79AD321E8C}" type="presOf" srcId="{3CF3CE2F-66ED-47AF-B932-BC515987962F}" destId="{A28D41C2-D361-40BD-90D3-A62C1228DE5E}" srcOrd="0" destOrd="0" presId="urn:microsoft.com/office/officeart/2005/8/layout/hierarchy6"/>
    <dgm:cxn modelId="{DE64DFD7-F27C-4093-A228-5D7D9C4A4157}" srcId="{6AC7ADCB-89B8-4B14-B8F5-DDACCCAF3B67}" destId="{E99092EC-F16D-4C7E-B142-0121B4CCBE2E}" srcOrd="3" destOrd="0" parTransId="{3573C424-52FF-4ADF-8597-CB4345FA314F}" sibTransId="{7784D691-4C1C-4487-9274-CFC3D2E92E3D}"/>
    <dgm:cxn modelId="{350DA1E5-978B-4E36-88AB-89E40F3CCF00}" type="presOf" srcId="{6AC7ADCB-89B8-4B14-B8F5-DDACCCAF3B67}" destId="{39C9DF99-9BDC-4772-B49D-05FDD7B6C1C4}" srcOrd="0" destOrd="0" presId="urn:microsoft.com/office/officeart/2005/8/layout/hierarchy6"/>
    <dgm:cxn modelId="{3666384C-DEA4-49E5-A1BC-771451BF8557}" srcId="{2BB9BF02-1700-463D-A86F-47FD29B7E340}" destId="{3923E153-5AB6-4F76-BA9D-B56CFCEF9EF1}" srcOrd="2" destOrd="0" parTransId="{3CF3CE2F-66ED-47AF-B932-BC515987962F}" sibTransId="{01D088B1-11B9-4AAE-90A3-298A61CC2A8D}"/>
    <dgm:cxn modelId="{D4C3B38A-B832-4B2D-A8C0-20905DB7C2DF}" type="presOf" srcId="{E99092EC-F16D-4C7E-B142-0121B4CCBE2E}" destId="{78B9A344-88E5-4881-A024-FAE4B48B2BA3}" srcOrd="1" destOrd="0" presId="urn:microsoft.com/office/officeart/2005/8/layout/hierarchy6"/>
    <dgm:cxn modelId="{BC3B1EBD-386A-4337-8D72-C18A89C5CF6E}" type="presOf" srcId="{A8E1C912-F0D2-4F73-A030-4E2D9CB489C2}" destId="{4E5F15FA-E3E5-401C-AF6F-91359D949280}" srcOrd="0" destOrd="0" presId="urn:microsoft.com/office/officeart/2005/8/layout/hierarchy6"/>
    <dgm:cxn modelId="{E18ABE95-9D5B-4B12-AD7C-4BC245A5F513}" srcId="{6AC7ADCB-89B8-4B14-B8F5-DDACCCAF3B67}" destId="{D72F02C5-15EE-44C2-B989-A1BC263ED6AF}" srcOrd="2" destOrd="0" parTransId="{B3D02D61-BF72-4737-90AF-0081BF4B31A6}" sibTransId="{1D5598E3-769B-4320-B920-14879B23C4BC}"/>
    <dgm:cxn modelId="{7718C911-7C42-48F2-BEA8-22D80259C43D}" srcId="{6AC7ADCB-89B8-4B14-B8F5-DDACCCAF3B67}" destId="{2BB9BF02-1700-463D-A86F-47FD29B7E340}" srcOrd="0" destOrd="0" parTransId="{D6CF2ED8-3BF0-45C0-81A1-C6B43519FA0D}" sibTransId="{DF3F1DEA-2EC3-4D07-B1E8-F7E5CFBF798F}"/>
    <dgm:cxn modelId="{3CE14B8B-1368-43F4-B124-3FCC6E22ED6B}" type="presOf" srcId="{178E6AB8-5180-4C1A-87F9-5478FD7D2F82}" destId="{79927F4E-A546-4758-ACB5-0353A5F535A3}" srcOrd="0" destOrd="0" presId="urn:microsoft.com/office/officeart/2005/8/layout/hierarchy6"/>
    <dgm:cxn modelId="{78F45DFB-A851-416A-B0E1-CE1A4B89B7A8}" type="presOf" srcId="{6E3CB969-5E39-4455-BC96-BA9D088BDCF9}" destId="{60838EC5-592B-4A80-8AAD-F6C056914F2A}" srcOrd="0" destOrd="0" presId="urn:microsoft.com/office/officeart/2005/8/layout/hierarchy6"/>
    <dgm:cxn modelId="{BD2F3BE1-B30A-42D2-987E-854B46D92E70}" type="presOf" srcId="{E99092EC-F16D-4C7E-B142-0121B4CCBE2E}" destId="{645A38E1-DD8C-4FDC-9D70-79C94F9772EA}" srcOrd="0" destOrd="0" presId="urn:microsoft.com/office/officeart/2005/8/layout/hierarchy6"/>
    <dgm:cxn modelId="{97D38068-1A22-4716-8BAB-529603EC1CC6}" type="presOf" srcId="{D72F02C5-15EE-44C2-B989-A1BC263ED6AF}" destId="{1220D642-65DD-4191-A569-A09DCADD7703}" srcOrd="1" destOrd="0" presId="urn:microsoft.com/office/officeart/2005/8/layout/hierarchy6"/>
    <dgm:cxn modelId="{CAB521D0-3F07-4E5A-A1BB-42A6D249DE70}" type="presOf" srcId="{69DE1964-875B-4438-9AB2-2B6589092AEA}" destId="{F3981434-E75F-441B-AAC5-F8AFFEF93A1E}" srcOrd="0" destOrd="0" presId="urn:microsoft.com/office/officeart/2005/8/layout/hierarchy6"/>
    <dgm:cxn modelId="{71C073E7-1EF1-4605-9F23-DCD65675631D}" type="presParOf" srcId="{39C9DF99-9BDC-4772-B49D-05FDD7B6C1C4}" destId="{00235A2A-98D2-4848-A8EF-F9FE3F8BDF68}" srcOrd="0" destOrd="0" presId="urn:microsoft.com/office/officeart/2005/8/layout/hierarchy6"/>
    <dgm:cxn modelId="{6C2BE061-FADD-4FA6-813F-421C40DD3875}" type="presParOf" srcId="{00235A2A-98D2-4848-A8EF-F9FE3F8BDF68}" destId="{F4753912-75BE-463C-8C42-37CBF849B681}" srcOrd="0" destOrd="0" presId="urn:microsoft.com/office/officeart/2005/8/layout/hierarchy6"/>
    <dgm:cxn modelId="{43FB815B-2768-4943-8F3F-93092D2CDEBC}" type="presParOf" srcId="{00235A2A-98D2-4848-A8EF-F9FE3F8BDF68}" destId="{40F142F8-976C-4E6F-9E30-3BC20EAC7438}" srcOrd="1" destOrd="0" presId="urn:microsoft.com/office/officeart/2005/8/layout/hierarchy6"/>
    <dgm:cxn modelId="{63D474B1-96D9-4BA8-9D9D-52A13F44FFAD}" type="presParOf" srcId="{40F142F8-976C-4E6F-9E30-3BC20EAC7438}" destId="{0063E0BA-AEDF-4837-897A-59EA233C689F}" srcOrd="0" destOrd="0" presId="urn:microsoft.com/office/officeart/2005/8/layout/hierarchy6"/>
    <dgm:cxn modelId="{882984E6-8259-4D6F-A4DA-6340D0389E84}" type="presParOf" srcId="{0063E0BA-AEDF-4837-897A-59EA233C689F}" destId="{6C68C872-6865-4A18-976F-58D09EA88C8F}" srcOrd="0" destOrd="0" presId="urn:microsoft.com/office/officeart/2005/8/layout/hierarchy6"/>
    <dgm:cxn modelId="{9AB469DE-58E2-49C6-8965-C74681A8AD9D}" type="presParOf" srcId="{0063E0BA-AEDF-4837-897A-59EA233C689F}" destId="{9E0BA791-293C-4721-8212-954180F2D69C}" srcOrd="1" destOrd="0" presId="urn:microsoft.com/office/officeart/2005/8/layout/hierarchy6"/>
    <dgm:cxn modelId="{679F82E4-85AA-4548-8AD6-06B17488908E}" type="presParOf" srcId="{9E0BA791-293C-4721-8212-954180F2D69C}" destId="{60838EC5-592B-4A80-8AAD-F6C056914F2A}" srcOrd="0" destOrd="0" presId="urn:microsoft.com/office/officeart/2005/8/layout/hierarchy6"/>
    <dgm:cxn modelId="{617159B9-542C-4C93-BC20-6BA8FA431F8D}" type="presParOf" srcId="{9E0BA791-293C-4721-8212-954180F2D69C}" destId="{033A64A1-1F56-4EF5-81A2-40494721CDD2}" srcOrd="1" destOrd="0" presId="urn:microsoft.com/office/officeart/2005/8/layout/hierarchy6"/>
    <dgm:cxn modelId="{74E6E5FB-A115-4E13-90D7-8AC8A5D8278A}" type="presParOf" srcId="{033A64A1-1F56-4EF5-81A2-40494721CDD2}" destId="{4E5F15FA-E3E5-401C-AF6F-91359D949280}" srcOrd="0" destOrd="0" presId="urn:microsoft.com/office/officeart/2005/8/layout/hierarchy6"/>
    <dgm:cxn modelId="{01B12443-CD43-4E11-8928-021FFA78267F}" type="presParOf" srcId="{033A64A1-1F56-4EF5-81A2-40494721CDD2}" destId="{529FEA4C-7BD7-4DFA-B1FA-5CB058097251}" srcOrd="1" destOrd="0" presId="urn:microsoft.com/office/officeart/2005/8/layout/hierarchy6"/>
    <dgm:cxn modelId="{B80812F6-3092-42BD-8D97-6B8674BA47CF}" type="presParOf" srcId="{9E0BA791-293C-4721-8212-954180F2D69C}" destId="{79927F4E-A546-4758-ACB5-0353A5F535A3}" srcOrd="2" destOrd="0" presId="urn:microsoft.com/office/officeart/2005/8/layout/hierarchy6"/>
    <dgm:cxn modelId="{7EFCDA8B-79F8-4EEA-9D5E-EEB1AC1054DB}" type="presParOf" srcId="{9E0BA791-293C-4721-8212-954180F2D69C}" destId="{E157D331-86CE-423F-BDE1-CF436AB89464}" srcOrd="3" destOrd="0" presId="urn:microsoft.com/office/officeart/2005/8/layout/hierarchy6"/>
    <dgm:cxn modelId="{89207E78-ED4A-4FC1-925A-B93B4596A48A}" type="presParOf" srcId="{E157D331-86CE-423F-BDE1-CF436AB89464}" destId="{F3981434-E75F-441B-AAC5-F8AFFEF93A1E}" srcOrd="0" destOrd="0" presId="urn:microsoft.com/office/officeart/2005/8/layout/hierarchy6"/>
    <dgm:cxn modelId="{10758FC5-2494-4D36-A391-D1CDD2011882}" type="presParOf" srcId="{E157D331-86CE-423F-BDE1-CF436AB89464}" destId="{A379701E-8A4F-493B-A3D5-4511899B722A}" srcOrd="1" destOrd="0" presId="urn:microsoft.com/office/officeart/2005/8/layout/hierarchy6"/>
    <dgm:cxn modelId="{570C7296-9A4F-4884-8A37-2026FFF08E21}" type="presParOf" srcId="{9E0BA791-293C-4721-8212-954180F2D69C}" destId="{A28D41C2-D361-40BD-90D3-A62C1228DE5E}" srcOrd="4" destOrd="0" presId="urn:microsoft.com/office/officeart/2005/8/layout/hierarchy6"/>
    <dgm:cxn modelId="{2AE91A1D-4F84-4078-925C-5AE2201460B5}" type="presParOf" srcId="{9E0BA791-293C-4721-8212-954180F2D69C}" destId="{68F3C927-05E8-48B8-B47D-7886BBD10B40}" srcOrd="5" destOrd="0" presId="urn:microsoft.com/office/officeart/2005/8/layout/hierarchy6"/>
    <dgm:cxn modelId="{0E03046B-7227-4F6A-A9FE-2D48A8A8B3DE}" type="presParOf" srcId="{68F3C927-05E8-48B8-B47D-7886BBD10B40}" destId="{772512EE-85D3-46E5-A853-5EFD5F47F1BA}" srcOrd="0" destOrd="0" presId="urn:microsoft.com/office/officeart/2005/8/layout/hierarchy6"/>
    <dgm:cxn modelId="{B76EC616-572C-41C8-B48E-9C147B68F93C}" type="presParOf" srcId="{68F3C927-05E8-48B8-B47D-7886BBD10B40}" destId="{D17B893D-485A-4077-9590-C17D63DBDA3C}" srcOrd="1" destOrd="0" presId="urn:microsoft.com/office/officeart/2005/8/layout/hierarchy6"/>
    <dgm:cxn modelId="{BCC38125-1E9C-4BDF-8DB5-6C2D5E1203C0}" type="presParOf" srcId="{9E0BA791-293C-4721-8212-954180F2D69C}" destId="{F5EEEA0D-F943-4822-B8D2-046FD86E38EC}" srcOrd="6" destOrd="0" presId="urn:microsoft.com/office/officeart/2005/8/layout/hierarchy6"/>
    <dgm:cxn modelId="{F921E7C3-0445-410F-8305-261A391D9A15}" type="presParOf" srcId="{9E0BA791-293C-4721-8212-954180F2D69C}" destId="{351AEBAA-6149-4D7F-9EB0-9608FE510FC4}" srcOrd="7" destOrd="0" presId="urn:microsoft.com/office/officeart/2005/8/layout/hierarchy6"/>
    <dgm:cxn modelId="{4987D9B7-74F3-4584-902C-48DB04E7103B}" type="presParOf" srcId="{351AEBAA-6149-4D7F-9EB0-9608FE510FC4}" destId="{169949EC-4807-4793-AF61-49791D513AFD}" srcOrd="0" destOrd="0" presId="urn:microsoft.com/office/officeart/2005/8/layout/hierarchy6"/>
    <dgm:cxn modelId="{820A19ED-9AF1-4AD1-B039-F56F3842A564}" type="presParOf" srcId="{351AEBAA-6149-4D7F-9EB0-9608FE510FC4}" destId="{06A0120F-FEBE-4DC6-BE81-FFBF8799DEB0}" srcOrd="1" destOrd="0" presId="urn:microsoft.com/office/officeart/2005/8/layout/hierarchy6"/>
    <dgm:cxn modelId="{81DD6881-BCDE-4CE6-B63C-A59E175421BF}" type="presParOf" srcId="{39C9DF99-9BDC-4772-B49D-05FDD7B6C1C4}" destId="{54D62B9F-8D7D-47B0-995F-28B0DB0C4391}" srcOrd="1" destOrd="0" presId="urn:microsoft.com/office/officeart/2005/8/layout/hierarchy6"/>
    <dgm:cxn modelId="{F423AA1D-FBD8-4D24-A5E2-FFA175DE1493}" type="presParOf" srcId="{54D62B9F-8D7D-47B0-995F-28B0DB0C4391}" destId="{32481EFA-DF19-439B-B86B-92FDCF4C9114}" srcOrd="0" destOrd="0" presId="urn:microsoft.com/office/officeart/2005/8/layout/hierarchy6"/>
    <dgm:cxn modelId="{B451651A-94A5-46BF-B32C-8D2B1DC52A69}" type="presParOf" srcId="{32481EFA-DF19-439B-B86B-92FDCF4C9114}" destId="{AC6B4441-9AC0-4300-ABE1-34C6EF9636D7}" srcOrd="0" destOrd="0" presId="urn:microsoft.com/office/officeart/2005/8/layout/hierarchy6"/>
    <dgm:cxn modelId="{5DBA6297-25E4-4BBC-BF42-7184AD8E267E}" type="presParOf" srcId="{32481EFA-DF19-439B-B86B-92FDCF4C9114}" destId="{EB84AB31-A848-4840-8F8D-EF85448C7219}" srcOrd="1" destOrd="0" presId="urn:microsoft.com/office/officeart/2005/8/layout/hierarchy6"/>
    <dgm:cxn modelId="{AE1BDBDF-8152-4E0B-A61C-783124DF943F}" type="presParOf" srcId="{54D62B9F-8D7D-47B0-995F-28B0DB0C4391}" destId="{18016BDD-9540-4546-851F-0F836C5D8283}" srcOrd="1" destOrd="0" presId="urn:microsoft.com/office/officeart/2005/8/layout/hierarchy6"/>
    <dgm:cxn modelId="{A998060B-6FE2-4E6B-81FA-6C8D7E4A6710}" type="presParOf" srcId="{18016BDD-9540-4546-851F-0F836C5D8283}" destId="{84B8574C-DDDC-4713-984C-7BED760BE433}" srcOrd="0" destOrd="0" presId="urn:microsoft.com/office/officeart/2005/8/layout/hierarchy6"/>
    <dgm:cxn modelId="{C4833A12-06BE-4967-AAB3-A0C168AF07F9}" type="presParOf" srcId="{54D62B9F-8D7D-47B0-995F-28B0DB0C4391}" destId="{9663F2BF-543C-4E55-968B-1103114753E3}" srcOrd="2" destOrd="0" presId="urn:microsoft.com/office/officeart/2005/8/layout/hierarchy6"/>
    <dgm:cxn modelId="{B26BF766-2FA6-4900-B7F5-F38CE01A9547}" type="presParOf" srcId="{9663F2BF-543C-4E55-968B-1103114753E3}" destId="{C8FA29F0-42A8-4F54-B1D5-24FDE1D353E2}" srcOrd="0" destOrd="0" presId="urn:microsoft.com/office/officeart/2005/8/layout/hierarchy6"/>
    <dgm:cxn modelId="{97A0297B-9595-496B-BAAE-620EA099F045}" type="presParOf" srcId="{9663F2BF-543C-4E55-968B-1103114753E3}" destId="{1220D642-65DD-4191-A569-A09DCADD7703}" srcOrd="1" destOrd="0" presId="urn:microsoft.com/office/officeart/2005/8/layout/hierarchy6"/>
    <dgm:cxn modelId="{9EF9BE41-7DA8-4ABE-8B06-A8FB19133EA1}" type="presParOf" srcId="{54D62B9F-8D7D-47B0-995F-28B0DB0C4391}" destId="{E3BE19E5-401F-4DA2-A4D7-3F3FE6D6CE1C}" srcOrd="3" destOrd="0" presId="urn:microsoft.com/office/officeart/2005/8/layout/hierarchy6"/>
    <dgm:cxn modelId="{EA8CB229-F0A7-4975-8B55-85F6A98CD723}" type="presParOf" srcId="{E3BE19E5-401F-4DA2-A4D7-3F3FE6D6CE1C}" destId="{E41DE52A-3E60-4FB7-946C-8624376D539C}" srcOrd="0" destOrd="0" presId="urn:microsoft.com/office/officeart/2005/8/layout/hierarchy6"/>
    <dgm:cxn modelId="{E13AFE49-78F6-4E78-9A1F-3E2E2E569D03}" type="presParOf" srcId="{54D62B9F-8D7D-47B0-995F-28B0DB0C4391}" destId="{B3CE7BFB-2E18-43ED-8048-1CDB83A22261}" srcOrd="4" destOrd="0" presId="urn:microsoft.com/office/officeart/2005/8/layout/hierarchy6"/>
    <dgm:cxn modelId="{72D98B2A-8444-4F46-B82D-839E33BEBC56}" type="presParOf" srcId="{B3CE7BFB-2E18-43ED-8048-1CDB83A22261}" destId="{645A38E1-DD8C-4FDC-9D70-79C94F9772EA}" srcOrd="0" destOrd="0" presId="urn:microsoft.com/office/officeart/2005/8/layout/hierarchy6"/>
    <dgm:cxn modelId="{25AA8F98-2A25-4CCE-9764-57E9EFDC68D7}" type="presParOf" srcId="{B3CE7BFB-2E18-43ED-8048-1CDB83A22261}" destId="{78B9A344-88E5-4881-A024-FAE4B48B2B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C7ADCB-89B8-4B14-B8F5-DDACCCAF3B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9BF02-1700-463D-A86F-47FD29B7E340}">
      <dgm:prSet phldrT="[Text]"/>
      <dgm:spPr/>
      <dgm:t>
        <a:bodyPr/>
        <a:lstStyle/>
        <a:p>
          <a:r>
            <a:rPr lang="en-US" b="1" dirty="0" smtClean="0"/>
            <a:t>BAM Read Loader</a:t>
          </a:r>
          <a:endParaRPr lang="en-US" b="1" dirty="0"/>
        </a:p>
      </dgm:t>
    </dgm:pt>
    <dgm:pt modelId="{D6CF2ED8-3BF0-45C0-81A1-C6B43519FA0D}" type="parTrans" cxnId="{7718C911-7C42-48F2-BEA8-22D80259C43D}">
      <dgm:prSet/>
      <dgm:spPr/>
      <dgm:t>
        <a:bodyPr/>
        <a:lstStyle/>
        <a:p>
          <a:endParaRPr lang="en-US"/>
        </a:p>
      </dgm:t>
    </dgm:pt>
    <dgm:pt modelId="{DF3F1DEA-2EC3-4D07-B1E8-F7E5CFBF798F}" type="sibTrans" cxnId="{7718C911-7C42-48F2-BEA8-22D80259C43D}">
      <dgm:prSet/>
      <dgm:spPr/>
      <dgm:t>
        <a:bodyPr/>
        <a:lstStyle/>
        <a:p>
          <a:endParaRPr lang="en-US"/>
        </a:p>
      </dgm:t>
    </dgm:pt>
    <dgm:pt modelId="{A8E1C912-F0D2-4F73-A030-4E2D9CB489C2}">
      <dgm:prSet phldrT="[Text]" custT="1"/>
      <dgm:spPr/>
      <dgm:t>
        <a:bodyPr/>
        <a:lstStyle/>
        <a:p>
          <a:pPr algn="ctr"/>
          <a:r>
            <a:rPr lang="en-US" sz="1200" b="1" i="1" dirty="0" smtClean="0"/>
            <a:t>de novo assembly</a:t>
          </a:r>
        </a:p>
        <a:p>
          <a:pPr algn="l"/>
          <a:r>
            <a:rPr lang="en-US" sz="1000" dirty="0" smtClean="0"/>
            <a:t>- Finds Large Deletions</a:t>
          </a:r>
        </a:p>
        <a:p>
          <a:pPr algn="l"/>
          <a:r>
            <a:rPr lang="en-US" sz="1000" dirty="0" smtClean="0"/>
            <a:t>- Calls </a:t>
          </a:r>
          <a:r>
            <a:rPr lang="en-US" sz="1000" dirty="0" err="1" smtClean="0"/>
            <a:t>Indels</a:t>
          </a:r>
          <a:endParaRPr lang="en-US" sz="1000" dirty="0" smtClean="0"/>
        </a:p>
        <a:p>
          <a:pPr algn="l"/>
          <a:r>
            <a:rPr lang="en-US" sz="1000" dirty="0" smtClean="0"/>
            <a:t>- Creates Majority Consensus Sequence</a:t>
          </a:r>
        </a:p>
        <a:p>
          <a:pPr algn="l"/>
          <a:r>
            <a:rPr lang="en-US" sz="1000" dirty="0" smtClean="0"/>
            <a:t>-Assigns Haplotypes</a:t>
          </a:r>
        </a:p>
      </dgm:t>
    </dgm:pt>
    <dgm:pt modelId="{6E3CB969-5E39-4455-BC96-BA9D088BDCF9}" type="parTrans" cxnId="{2E2AEEF9-4B2D-49F4-A1DF-964BA45A3D58}">
      <dgm:prSet/>
      <dgm:spPr/>
      <dgm:t>
        <a:bodyPr/>
        <a:lstStyle/>
        <a:p>
          <a:endParaRPr lang="en-US"/>
        </a:p>
      </dgm:t>
    </dgm:pt>
    <dgm:pt modelId="{171BDB4D-DB92-49B9-AE99-AC50D1396CE6}" type="sibTrans" cxnId="{2E2AEEF9-4B2D-49F4-A1DF-964BA45A3D58}">
      <dgm:prSet/>
      <dgm:spPr/>
      <dgm:t>
        <a:bodyPr/>
        <a:lstStyle/>
        <a:p>
          <a:endParaRPr lang="en-US"/>
        </a:p>
      </dgm:t>
    </dgm:pt>
    <dgm:pt modelId="{69DE1964-875B-4438-9AB2-2B6589092AEA}">
      <dgm:prSet phldrT="[Text]" custT="1"/>
      <dgm:spPr/>
      <dgm:t>
        <a:bodyPr/>
        <a:lstStyle/>
        <a:p>
          <a:pPr algn="ctr"/>
          <a:r>
            <a:rPr lang="en-US" sz="1200" b="1" i="1" dirty="0" smtClean="0"/>
            <a:t>SNP Caller</a:t>
          </a:r>
        </a:p>
        <a:p>
          <a:pPr algn="l"/>
          <a:r>
            <a:rPr lang="en-US" sz="1000" dirty="0" smtClean="0"/>
            <a:t>- Call </a:t>
          </a:r>
          <a:r>
            <a:rPr lang="en-US" sz="1000" dirty="0" err="1" smtClean="0"/>
            <a:t>Heteroplastic</a:t>
          </a:r>
          <a:r>
            <a:rPr lang="en-US" sz="1000" dirty="0" smtClean="0"/>
            <a:t> SNPs</a:t>
          </a:r>
        </a:p>
        <a:p>
          <a:pPr algn="l"/>
          <a:r>
            <a:rPr lang="en-US" sz="1000" dirty="0" smtClean="0"/>
            <a:t>- </a:t>
          </a:r>
          <a:r>
            <a:rPr lang="en-US" sz="1000" dirty="0" smtClean="0"/>
            <a:t>Assigns Haplotype</a:t>
          </a:r>
          <a:endParaRPr lang="en-US" sz="1000" dirty="0" smtClean="0"/>
        </a:p>
        <a:p>
          <a:pPr algn="ctr"/>
          <a:endParaRPr lang="en-US" sz="800" dirty="0"/>
        </a:p>
      </dgm:t>
    </dgm:pt>
    <dgm:pt modelId="{178E6AB8-5180-4C1A-87F9-5478FD7D2F82}" type="parTrans" cxnId="{9378F45E-5ED8-4F08-8236-4F72DE30D864}">
      <dgm:prSet/>
      <dgm:spPr/>
      <dgm:t>
        <a:bodyPr/>
        <a:lstStyle/>
        <a:p>
          <a:endParaRPr lang="en-US"/>
        </a:p>
      </dgm:t>
    </dgm:pt>
    <dgm:pt modelId="{73232122-8770-4845-87D2-10E00B1F290B}" type="sibTrans" cxnId="{9378F45E-5ED8-4F08-8236-4F72DE30D864}">
      <dgm:prSet/>
      <dgm:spPr/>
      <dgm:t>
        <a:bodyPr/>
        <a:lstStyle/>
        <a:p>
          <a:endParaRPr lang="en-US"/>
        </a:p>
      </dgm:t>
    </dgm:pt>
    <dgm:pt modelId="{F16BA2AE-2227-4AF9-92AC-F9BD6070EFA5}">
      <dgm:prSet phldrT="[Text]"/>
      <dgm:spPr/>
      <dgm:t>
        <a:bodyPr/>
        <a:lstStyle/>
        <a:p>
          <a:r>
            <a:rPr lang="en-US" dirty="0" smtClean="0"/>
            <a:t>Read Loading</a:t>
          </a:r>
          <a:endParaRPr lang="en-US" dirty="0"/>
        </a:p>
      </dgm:t>
    </dgm:pt>
    <dgm:pt modelId="{AFC66EF1-177E-4C75-B9F3-EA0723B79D6B}" type="parTrans" cxnId="{ECEDAA9C-1C92-4AB3-9552-2F4418DBFB54}">
      <dgm:prSet/>
      <dgm:spPr/>
      <dgm:t>
        <a:bodyPr/>
        <a:lstStyle/>
        <a:p>
          <a:endParaRPr lang="en-US"/>
        </a:p>
      </dgm:t>
    </dgm:pt>
    <dgm:pt modelId="{1409BF58-58D9-474D-A8F6-2222F1ED8F23}" type="sibTrans" cxnId="{ECEDAA9C-1C92-4AB3-9552-2F4418DBFB54}">
      <dgm:prSet/>
      <dgm:spPr/>
      <dgm:t>
        <a:bodyPr/>
        <a:lstStyle/>
        <a:p>
          <a:endParaRPr lang="en-US"/>
        </a:p>
      </dgm:t>
    </dgm:pt>
    <dgm:pt modelId="{D72F02C5-15EE-44C2-B989-A1BC263ED6AF}">
      <dgm:prSet phldrT="[Text]"/>
      <dgm:spPr/>
      <dgm:t>
        <a:bodyPr/>
        <a:lstStyle/>
        <a:p>
          <a:r>
            <a:rPr lang="en-US" dirty="0" smtClean="0"/>
            <a:t>Analysis Tools</a:t>
          </a:r>
          <a:endParaRPr lang="en-US" dirty="0"/>
        </a:p>
      </dgm:t>
    </dgm:pt>
    <dgm:pt modelId="{B3D02D61-BF72-4737-90AF-0081BF4B31A6}" type="parTrans" cxnId="{E18ABE95-9D5B-4B12-AD7C-4BC245A5F513}">
      <dgm:prSet/>
      <dgm:spPr/>
      <dgm:t>
        <a:bodyPr/>
        <a:lstStyle/>
        <a:p>
          <a:endParaRPr lang="en-US"/>
        </a:p>
      </dgm:t>
    </dgm:pt>
    <dgm:pt modelId="{1D5598E3-769B-4320-B920-14879B23C4BC}" type="sibTrans" cxnId="{E18ABE95-9D5B-4B12-AD7C-4BC245A5F513}">
      <dgm:prSet/>
      <dgm:spPr/>
      <dgm:t>
        <a:bodyPr/>
        <a:lstStyle/>
        <a:p>
          <a:endParaRPr lang="en-US"/>
        </a:p>
      </dgm:t>
    </dgm:pt>
    <dgm:pt modelId="{E99092EC-F16D-4C7E-B142-0121B4CCBE2E}">
      <dgm:prSet phldrT="[Text]"/>
      <dgm:spPr/>
      <dgm:t>
        <a:bodyPr/>
        <a:lstStyle/>
        <a:p>
          <a:r>
            <a:rPr lang="en-US" dirty="0" smtClean="0"/>
            <a:t>Combine and Triage</a:t>
          </a:r>
          <a:endParaRPr lang="en-US" dirty="0"/>
        </a:p>
      </dgm:t>
    </dgm:pt>
    <dgm:pt modelId="{3573C424-52FF-4ADF-8597-CB4345FA314F}" type="parTrans" cxnId="{DE64DFD7-F27C-4093-A228-5D7D9C4A4157}">
      <dgm:prSet/>
      <dgm:spPr/>
      <dgm:t>
        <a:bodyPr/>
        <a:lstStyle/>
        <a:p>
          <a:endParaRPr lang="en-US"/>
        </a:p>
      </dgm:t>
    </dgm:pt>
    <dgm:pt modelId="{7784D691-4C1C-4487-9274-CFC3D2E92E3D}" type="sibTrans" cxnId="{DE64DFD7-F27C-4093-A228-5D7D9C4A4157}">
      <dgm:prSet/>
      <dgm:spPr/>
      <dgm:t>
        <a:bodyPr/>
        <a:lstStyle/>
        <a:p>
          <a:endParaRPr lang="en-US"/>
        </a:p>
      </dgm:t>
    </dgm:pt>
    <dgm:pt modelId="{3923E153-5AB6-4F76-BA9D-B56CFCEF9EF1}">
      <dgm:prSet custT="1"/>
      <dgm:spPr/>
      <dgm:t>
        <a:bodyPr/>
        <a:lstStyle/>
        <a:p>
          <a:pPr algn="ctr"/>
          <a:r>
            <a:rPr lang="en-US" sz="1200" b="1" dirty="0" smtClean="0"/>
            <a:t>Depth of Coverage Tool</a:t>
          </a:r>
        </a:p>
        <a:p>
          <a:pPr algn="l"/>
          <a:r>
            <a:rPr lang="en-US" sz="1000" dirty="0" smtClean="0"/>
            <a:t>- Creates PDF </a:t>
          </a:r>
          <a:r>
            <a:rPr lang="en-US" sz="1000" dirty="0" smtClean="0"/>
            <a:t>plot and </a:t>
          </a:r>
          <a:r>
            <a:rPr lang="en-US" sz="1000" dirty="0" smtClean="0"/>
            <a:t> CSV</a:t>
          </a:r>
          <a:endParaRPr lang="en-US" sz="1000" dirty="0"/>
        </a:p>
      </dgm:t>
    </dgm:pt>
    <dgm:pt modelId="{3CF3CE2F-66ED-47AF-B932-BC515987962F}" type="parTrans" cxnId="{3666384C-DEA4-49E5-A1BC-771451BF8557}">
      <dgm:prSet/>
      <dgm:spPr/>
      <dgm:t>
        <a:bodyPr/>
        <a:lstStyle/>
        <a:p>
          <a:endParaRPr lang="en-US"/>
        </a:p>
      </dgm:t>
    </dgm:pt>
    <dgm:pt modelId="{01D088B1-11B9-4AAE-90A3-298A61CC2A8D}" type="sibTrans" cxnId="{3666384C-DEA4-49E5-A1BC-771451BF8557}">
      <dgm:prSet/>
      <dgm:spPr/>
      <dgm:t>
        <a:bodyPr/>
        <a:lstStyle/>
        <a:p>
          <a:endParaRPr lang="en-US"/>
        </a:p>
      </dgm:t>
    </dgm:pt>
    <dgm:pt modelId="{D601431B-381D-4FFE-9898-F8BB11644801}">
      <dgm:prSet custT="1"/>
      <dgm:spPr/>
      <dgm:t>
        <a:bodyPr/>
        <a:lstStyle/>
        <a:p>
          <a:pPr algn="ctr"/>
          <a:r>
            <a:rPr lang="en-US" sz="1200" b="1" dirty="0" smtClean="0"/>
            <a:t>Paired End Peak </a:t>
          </a:r>
          <a:r>
            <a:rPr lang="en-US" sz="1200" b="1" dirty="0" smtClean="0"/>
            <a:t>Finder</a:t>
          </a:r>
        </a:p>
        <a:p>
          <a:pPr algn="l"/>
          <a:r>
            <a:rPr lang="en-US" sz="1000" b="0" dirty="0" smtClean="0"/>
            <a:t>- Looks for deletions</a:t>
          </a:r>
        </a:p>
        <a:p>
          <a:pPr algn="ctr"/>
          <a:r>
            <a:rPr lang="en-US" sz="900" b="1" dirty="0" smtClean="0"/>
            <a:t> </a:t>
          </a:r>
          <a:endParaRPr lang="en-US" sz="900" b="1" dirty="0"/>
        </a:p>
      </dgm:t>
    </dgm:pt>
    <dgm:pt modelId="{C006FC64-14AD-4CFB-B38B-921BA23C79EF}" type="parTrans" cxnId="{9F1D2EBE-7014-4A7E-94C6-77863B125B95}">
      <dgm:prSet/>
      <dgm:spPr/>
      <dgm:t>
        <a:bodyPr/>
        <a:lstStyle/>
        <a:p>
          <a:endParaRPr lang="en-US"/>
        </a:p>
      </dgm:t>
    </dgm:pt>
    <dgm:pt modelId="{E48500FA-AA7B-42BA-BACE-7DB6B73B4635}" type="sibTrans" cxnId="{9F1D2EBE-7014-4A7E-94C6-77863B125B95}">
      <dgm:prSet/>
      <dgm:spPr/>
      <dgm:t>
        <a:bodyPr/>
        <a:lstStyle/>
        <a:p>
          <a:endParaRPr lang="en-US"/>
        </a:p>
      </dgm:t>
    </dgm:pt>
    <dgm:pt modelId="{39C9DF99-9BDC-4772-B49D-05FDD7B6C1C4}" type="pres">
      <dgm:prSet presAssocID="{6AC7ADCB-89B8-4B14-B8F5-DDACCCAF3B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35A2A-98D2-4848-A8EF-F9FE3F8BDF68}" type="pres">
      <dgm:prSet presAssocID="{6AC7ADCB-89B8-4B14-B8F5-DDACCCAF3B67}" presName="hierFlow" presStyleCnt="0"/>
      <dgm:spPr/>
    </dgm:pt>
    <dgm:pt modelId="{F4753912-75BE-463C-8C42-37CBF849B681}" type="pres">
      <dgm:prSet presAssocID="{6AC7ADCB-89B8-4B14-B8F5-DDACCCAF3B67}" presName="firstBuf" presStyleCnt="0"/>
      <dgm:spPr/>
    </dgm:pt>
    <dgm:pt modelId="{40F142F8-976C-4E6F-9E30-3BC20EAC7438}" type="pres">
      <dgm:prSet presAssocID="{6AC7ADCB-89B8-4B14-B8F5-DDACCCAF3B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63E0BA-AEDF-4837-897A-59EA233C689F}" type="pres">
      <dgm:prSet presAssocID="{2BB9BF02-1700-463D-A86F-47FD29B7E340}" presName="Name14" presStyleCnt="0"/>
      <dgm:spPr/>
    </dgm:pt>
    <dgm:pt modelId="{6C68C872-6865-4A18-976F-58D09EA88C8F}" type="pres">
      <dgm:prSet presAssocID="{2BB9BF02-1700-463D-A86F-47FD29B7E340}" presName="level1Shape" presStyleLbl="node0" presStyleIdx="0" presStyleCnt="1" custLinFactNeighborX="2198" custLinFactNeighborY="-1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BA791-293C-4721-8212-954180F2D69C}" type="pres">
      <dgm:prSet presAssocID="{2BB9BF02-1700-463D-A86F-47FD29B7E340}" presName="hierChild2" presStyleCnt="0"/>
      <dgm:spPr/>
    </dgm:pt>
    <dgm:pt modelId="{60838EC5-592B-4A80-8AAD-F6C056914F2A}" type="pres">
      <dgm:prSet presAssocID="{6E3CB969-5E39-4455-BC96-BA9D088BDCF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033A64A1-1F56-4EF5-81A2-40494721CDD2}" type="pres">
      <dgm:prSet presAssocID="{A8E1C912-F0D2-4F73-A030-4E2D9CB489C2}" presName="Name21" presStyleCnt="0"/>
      <dgm:spPr/>
    </dgm:pt>
    <dgm:pt modelId="{4E5F15FA-E3E5-401C-AF6F-91359D949280}" type="pres">
      <dgm:prSet presAssocID="{A8E1C912-F0D2-4F73-A030-4E2D9CB489C2}" presName="level2Shape" presStyleLbl="node2" presStyleIdx="0" presStyleCnt="4" custScaleX="209955" custScaleY="139802" custLinFactX="48764" custLinFactNeighborX="100000" custLinFactNeighborY="4079"/>
      <dgm:spPr/>
      <dgm:t>
        <a:bodyPr/>
        <a:lstStyle/>
        <a:p>
          <a:endParaRPr lang="en-US"/>
        </a:p>
      </dgm:t>
    </dgm:pt>
    <dgm:pt modelId="{529FEA4C-7BD7-4DFA-B1FA-5CB058097251}" type="pres">
      <dgm:prSet presAssocID="{A8E1C912-F0D2-4F73-A030-4E2D9CB489C2}" presName="hierChild3" presStyleCnt="0"/>
      <dgm:spPr/>
    </dgm:pt>
    <dgm:pt modelId="{79927F4E-A546-4758-ACB5-0353A5F535A3}" type="pres">
      <dgm:prSet presAssocID="{178E6AB8-5180-4C1A-87F9-5478FD7D2F82}" presName="Name19" presStyleLbl="parChTrans1D2" presStyleIdx="1" presStyleCnt="4"/>
      <dgm:spPr/>
      <dgm:t>
        <a:bodyPr/>
        <a:lstStyle/>
        <a:p>
          <a:endParaRPr lang="en-US"/>
        </a:p>
      </dgm:t>
    </dgm:pt>
    <dgm:pt modelId="{E157D331-86CE-423F-BDE1-CF436AB89464}" type="pres">
      <dgm:prSet presAssocID="{69DE1964-875B-4438-9AB2-2B6589092AEA}" presName="Name21" presStyleCnt="0"/>
      <dgm:spPr/>
    </dgm:pt>
    <dgm:pt modelId="{F3981434-E75F-441B-AAC5-F8AFFEF93A1E}" type="pres">
      <dgm:prSet presAssocID="{69DE1964-875B-4438-9AB2-2B6589092AEA}" presName="level2Shape" presStyleLbl="node2" presStyleIdx="1" presStyleCnt="4" custScaleX="112014" custScaleY="141354" custLinFactX="-100000" custLinFactNeighborX="-160972" custLinFactNeighborY="-4474"/>
      <dgm:spPr/>
      <dgm:t>
        <a:bodyPr/>
        <a:lstStyle/>
        <a:p>
          <a:endParaRPr lang="en-US"/>
        </a:p>
      </dgm:t>
    </dgm:pt>
    <dgm:pt modelId="{A379701E-8A4F-493B-A3D5-4511899B722A}" type="pres">
      <dgm:prSet presAssocID="{69DE1964-875B-4438-9AB2-2B6589092AEA}" presName="hierChild3" presStyleCnt="0"/>
      <dgm:spPr/>
    </dgm:pt>
    <dgm:pt modelId="{A28D41C2-D361-40BD-90D3-A62C1228DE5E}" type="pres">
      <dgm:prSet presAssocID="{3CF3CE2F-66ED-47AF-B932-BC515987962F}" presName="Name19" presStyleLbl="parChTrans1D2" presStyleIdx="2" presStyleCnt="4"/>
      <dgm:spPr/>
      <dgm:t>
        <a:bodyPr/>
        <a:lstStyle/>
        <a:p>
          <a:endParaRPr lang="en-US"/>
        </a:p>
      </dgm:t>
    </dgm:pt>
    <dgm:pt modelId="{68F3C927-05E8-48B8-B47D-7886BBD10B40}" type="pres">
      <dgm:prSet presAssocID="{3923E153-5AB6-4F76-BA9D-B56CFCEF9EF1}" presName="Name21" presStyleCnt="0"/>
      <dgm:spPr/>
    </dgm:pt>
    <dgm:pt modelId="{772512EE-85D3-46E5-A853-5EFD5F47F1BA}" type="pres">
      <dgm:prSet presAssocID="{3923E153-5AB6-4F76-BA9D-B56CFCEF9EF1}" presName="level2Shape" presStyleLbl="node2" presStyleIdx="2" presStyleCnt="4" custScaleY="147081" custLinFactNeighborX="4932" custLinFactNeighborY="-4793"/>
      <dgm:spPr/>
      <dgm:t>
        <a:bodyPr/>
        <a:lstStyle/>
        <a:p>
          <a:endParaRPr lang="en-US"/>
        </a:p>
      </dgm:t>
    </dgm:pt>
    <dgm:pt modelId="{D17B893D-485A-4077-9590-C17D63DBDA3C}" type="pres">
      <dgm:prSet presAssocID="{3923E153-5AB6-4F76-BA9D-B56CFCEF9EF1}" presName="hierChild3" presStyleCnt="0"/>
      <dgm:spPr/>
    </dgm:pt>
    <dgm:pt modelId="{F5EEEA0D-F943-4822-B8D2-046FD86E38EC}" type="pres">
      <dgm:prSet presAssocID="{C006FC64-14AD-4CFB-B38B-921BA23C79EF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51AEBAA-6149-4D7F-9EB0-9608FE510FC4}" type="pres">
      <dgm:prSet presAssocID="{D601431B-381D-4FFE-9898-F8BB11644801}" presName="Name21" presStyleCnt="0"/>
      <dgm:spPr/>
    </dgm:pt>
    <dgm:pt modelId="{169949EC-4807-4793-AF61-49791D513AFD}" type="pres">
      <dgm:prSet presAssocID="{D601431B-381D-4FFE-9898-F8BB11644801}" presName="level2Shape" presStyleLbl="node2" presStyleIdx="3" presStyleCnt="4" custScaleX="116473" custScaleY="130899"/>
      <dgm:spPr/>
      <dgm:t>
        <a:bodyPr/>
        <a:lstStyle/>
        <a:p>
          <a:endParaRPr lang="en-US"/>
        </a:p>
      </dgm:t>
    </dgm:pt>
    <dgm:pt modelId="{06A0120F-FEBE-4DC6-BE81-FFBF8799DEB0}" type="pres">
      <dgm:prSet presAssocID="{D601431B-381D-4FFE-9898-F8BB11644801}" presName="hierChild3" presStyleCnt="0"/>
      <dgm:spPr/>
    </dgm:pt>
    <dgm:pt modelId="{54D62B9F-8D7D-47B0-995F-28B0DB0C4391}" type="pres">
      <dgm:prSet presAssocID="{6AC7ADCB-89B8-4B14-B8F5-DDACCCAF3B67}" presName="bgShapesFlow" presStyleCnt="0"/>
      <dgm:spPr/>
    </dgm:pt>
    <dgm:pt modelId="{32481EFA-DF19-439B-B86B-92FDCF4C9114}" type="pres">
      <dgm:prSet presAssocID="{F16BA2AE-2227-4AF9-92AC-F9BD6070EFA5}" presName="rectComp" presStyleCnt="0"/>
      <dgm:spPr/>
    </dgm:pt>
    <dgm:pt modelId="{AC6B4441-9AC0-4300-ABE1-34C6EF9636D7}" type="pres">
      <dgm:prSet presAssocID="{F16BA2AE-2227-4AF9-92AC-F9BD6070EFA5}" presName="bgRect" presStyleLbl="bgShp" presStyleIdx="0" presStyleCnt="3"/>
      <dgm:spPr/>
      <dgm:t>
        <a:bodyPr/>
        <a:lstStyle/>
        <a:p>
          <a:endParaRPr lang="en-US"/>
        </a:p>
      </dgm:t>
    </dgm:pt>
    <dgm:pt modelId="{EB84AB31-A848-4840-8F8D-EF85448C7219}" type="pres">
      <dgm:prSet presAssocID="{F16BA2AE-2227-4AF9-92AC-F9BD6070EFA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16BDD-9540-4546-851F-0F836C5D8283}" type="pres">
      <dgm:prSet presAssocID="{F16BA2AE-2227-4AF9-92AC-F9BD6070EFA5}" presName="spComp" presStyleCnt="0"/>
      <dgm:spPr/>
    </dgm:pt>
    <dgm:pt modelId="{84B8574C-DDDC-4713-984C-7BED760BE433}" type="pres">
      <dgm:prSet presAssocID="{F16BA2AE-2227-4AF9-92AC-F9BD6070EFA5}" presName="vSp" presStyleCnt="0"/>
      <dgm:spPr/>
    </dgm:pt>
    <dgm:pt modelId="{9663F2BF-543C-4E55-968B-1103114753E3}" type="pres">
      <dgm:prSet presAssocID="{D72F02C5-15EE-44C2-B989-A1BC263ED6AF}" presName="rectComp" presStyleCnt="0"/>
      <dgm:spPr/>
    </dgm:pt>
    <dgm:pt modelId="{C8FA29F0-42A8-4F54-B1D5-24FDE1D353E2}" type="pres">
      <dgm:prSet presAssocID="{D72F02C5-15EE-44C2-B989-A1BC263ED6AF}" presName="bgRect" presStyleLbl="bgShp" presStyleIdx="1" presStyleCnt="3" custScaleY="132720" custLinFactNeighborY="128"/>
      <dgm:spPr/>
      <dgm:t>
        <a:bodyPr/>
        <a:lstStyle/>
        <a:p>
          <a:endParaRPr lang="en-US"/>
        </a:p>
      </dgm:t>
    </dgm:pt>
    <dgm:pt modelId="{1220D642-65DD-4191-A569-A09DCADD7703}" type="pres">
      <dgm:prSet presAssocID="{D72F02C5-15EE-44C2-B989-A1BC263ED6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19E5-401F-4DA2-A4D7-3F3FE6D6CE1C}" type="pres">
      <dgm:prSet presAssocID="{D72F02C5-15EE-44C2-B989-A1BC263ED6AF}" presName="spComp" presStyleCnt="0"/>
      <dgm:spPr/>
    </dgm:pt>
    <dgm:pt modelId="{E41DE52A-3E60-4FB7-946C-8624376D539C}" type="pres">
      <dgm:prSet presAssocID="{D72F02C5-15EE-44C2-B989-A1BC263ED6AF}" presName="vSp" presStyleCnt="0"/>
      <dgm:spPr/>
    </dgm:pt>
    <dgm:pt modelId="{B3CE7BFB-2E18-43ED-8048-1CDB83A22261}" type="pres">
      <dgm:prSet presAssocID="{E99092EC-F16D-4C7E-B142-0121B4CCBE2E}" presName="rectComp" presStyleCnt="0"/>
      <dgm:spPr/>
    </dgm:pt>
    <dgm:pt modelId="{645A38E1-DD8C-4FDC-9D70-79C94F9772EA}" type="pres">
      <dgm:prSet presAssocID="{E99092EC-F16D-4C7E-B142-0121B4CCBE2E}" presName="bgRect" presStyleLbl="bgShp" presStyleIdx="2" presStyleCnt="3" custScaleY="169797" custLinFactNeighborY="56723"/>
      <dgm:spPr/>
      <dgm:t>
        <a:bodyPr/>
        <a:lstStyle/>
        <a:p>
          <a:endParaRPr lang="en-US"/>
        </a:p>
      </dgm:t>
    </dgm:pt>
    <dgm:pt modelId="{78B9A344-88E5-4881-A024-FAE4B48B2BA3}" type="pres">
      <dgm:prSet presAssocID="{E99092EC-F16D-4C7E-B142-0121B4CCBE2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AEEF9-4B2D-49F4-A1DF-964BA45A3D58}" srcId="{2BB9BF02-1700-463D-A86F-47FD29B7E340}" destId="{A8E1C912-F0D2-4F73-A030-4E2D9CB489C2}" srcOrd="0" destOrd="0" parTransId="{6E3CB969-5E39-4455-BC96-BA9D088BDCF9}" sibTransId="{171BDB4D-DB92-49B9-AE99-AC50D1396CE6}"/>
    <dgm:cxn modelId="{7391619B-8E22-4EEA-98F9-9C075F0CF707}" type="presOf" srcId="{69DE1964-875B-4438-9AB2-2B6589092AEA}" destId="{F3981434-E75F-441B-AAC5-F8AFFEF93A1E}" srcOrd="0" destOrd="0" presId="urn:microsoft.com/office/officeart/2005/8/layout/hierarchy6"/>
    <dgm:cxn modelId="{0FEFBA94-78F8-432B-9449-B15A051683D4}" type="presOf" srcId="{3CF3CE2F-66ED-47AF-B932-BC515987962F}" destId="{A28D41C2-D361-40BD-90D3-A62C1228DE5E}" srcOrd="0" destOrd="0" presId="urn:microsoft.com/office/officeart/2005/8/layout/hierarchy6"/>
    <dgm:cxn modelId="{A59F19F8-003F-4842-958C-C8FB39F960E9}" type="presOf" srcId="{F16BA2AE-2227-4AF9-92AC-F9BD6070EFA5}" destId="{EB84AB31-A848-4840-8F8D-EF85448C7219}" srcOrd="1" destOrd="0" presId="urn:microsoft.com/office/officeart/2005/8/layout/hierarchy6"/>
    <dgm:cxn modelId="{FE541C9B-F6BD-45F3-8A80-BB11F9ACC821}" type="presOf" srcId="{6E3CB969-5E39-4455-BC96-BA9D088BDCF9}" destId="{60838EC5-592B-4A80-8AAD-F6C056914F2A}" srcOrd="0" destOrd="0" presId="urn:microsoft.com/office/officeart/2005/8/layout/hierarchy6"/>
    <dgm:cxn modelId="{7718C911-7C42-48F2-BEA8-22D80259C43D}" srcId="{6AC7ADCB-89B8-4B14-B8F5-DDACCCAF3B67}" destId="{2BB9BF02-1700-463D-A86F-47FD29B7E340}" srcOrd="0" destOrd="0" parTransId="{D6CF2ED8-3BF0-45C0-81A1-C6B43519FA0D}" sibTransId="{DF3F1DEA-2EC3-4D07-B1E8-F7E5CFBF798F}"/>
    <dgm:cxn modelId="{A374A3F5-9553-4CA9-9183-755D9EA3CB88}" type="presOf" srcId="{6AC7ADCB-89B8-4B14-B8F5-DDACCCAF3B67}" destId="{39C9DF99-9BDC-4772-B49D-05FDD7B6C1C4}" srcOrd="0" destOrd="0" presId="urn:microsoft.com/office/officeart/2005/8/layout/hierarchy6"/>
    <dgm:cxn modelId="{B8874B80-C0E7-4778-8EEA-9548035923A0}" type="presOf" srcId="{F16BA2AE-2227-4AF9-92AC-F9BD6070EFA5}" destId="{AC6B4441-9AC0-4300-ABE1-34C6EF9636D7}" srcOrd="0" destOrd="0" presId="urn:microsoft.com/office/officeart/2005/8/layout/hierarchy6"/>
    <dgm:cxn modelId="{30DD9C10-C1A6-47C2-8656-754C7AF6BE50}" type="presOf" srcId="{E99092EC-F16D-4C7E-B142-0121B4CCBE2E}" destId="{78B9A344-88E5-4881-A024-FAE4B48B2BA3}" srcOrd="1" destOrd="0" presId="urn:microsoft.com/office/officeart/2005/8/layout/hierarchy6"/>
    <dgm:cxn modelId="{F36C050B-65B3-4F06-8E83-2163E9A18212}" type="presOf" srcId="{178E6AB8-5180-4C1A-87F9-5478FD7D2F82}" destId="{79927F4E-A546-4758-ACB5-0353A5F535A3}" srcOrd="0" destOrd="0" presId="urn:microsoft.com/office/officeart/2005/8/layout/hierarchy6"/>
    <dgm:cxn modelId="{9378F45E-5ED8-4F08-8236-4F72DE30D864}" srcId="{2BB9BF02-1700-463D-A86F-47FD29B7E340}" destId="{69DE1964-875B-4438-9AB2-2B6589092AEA}" srcOrd="1" destOrd="0" parTransId="{178E6AB8-5180-4C1A-87F9-5478FD7D2F82}" sibTransId="{73232122-8770-4845-87D2-10E00B1F290B}"/>
    <dgm:cxn modelId="{BE7BED64-496A-429D-BC41-4ED146457B14}" type="presOf" srcId="{3923E153-5AB6-4F76-BA9D-B56CFCEF9EF1}" destId="{772512EE-85D3-46E5-A853-5EFD5F47F1BA}" srcOrd="0" destOrd="0" presId="urn:microsoft.com/office/officeart/2005/8/layout/hierarchy6"/>
    <dgm:cxn modelId="{3666384C-DEA4-49E5-A1BC-771451BF8557}" srcId="{2BB9BF02-1700-463D-A86F-47FD29B7E340}" destId="{3923E153-5AB6-4F76-BA9D-B56CFCEF9EF1}" srcOrd="2" destOrd="0" parTransId="{3CF3CE2F-66ED-47AF-B932-BC515987962F}" sibTransId="{01D088B1-11B9-4AAE-90A3-298A61CC2A8D}"/>
    <dgm:cxn modelId="{F0A56F17-4DF4-4B46-9C3E-2F04CAAD7EEA}" type="presOf" srcId="{D72F02C5-15EE-44C2-B989-A1BC263ED6AF}" destId="{1220D642-65DD-4191-A569-A09DCADD7703}" srcOrd="1" destOrd="0" presId="urn:microsoft.com/office/officeart/2005/8/layout/hierarchy6"/>
    <dgm:cxn modelId="{788BB859-9524-47A0-B568-5D3FA4BA1384}" type="presOf" srcId="{D72F02C5-15EE-44C2-B989-A1BC263ED6AF}" destId="{C8FA29F0-42A8-4F54-B1D5-24FDE1D353E2}" srcOrd="0" destOrd="0" presId="urn:microsoft.com/office/officeart/2005/8/layout/hierarchy6"/>
    <dgm:cxn modelId="{FA88E6A7-284B-4537-AF41-D81F24378098}" type="presOf" srcId="{E99092EC-F16D-4C7E-B142-0121B4CCBE2E}" destId="{645A38E1-DD8C-4FDC-9D70-79C94F9772EA}" srcOrd="0" destOrd="0" presId="urn:microsoft.com/office/officeart/2005/8/layout/hierarchy6"/>
    <dgm:cxn modelId="{9F1D2EBE-7014-4A7E-94C6-77863B125B95}" srcId="{2BB9BF02-1700-463D-A86F-47FD29B7E340}" destId="{D601431B-381D-4FFE-9898-F8BB11644801}" srcOrd="3" destOrd="0" parTransId="{C006FC64-14AD-4CFB-B38B-921BA23C79EF}" sibTransId="{E48500FA-AA7B-42BA-BACE-7DB6B73B4635}"/>
    <dgm:cxn modelId="{DE64DFD7-F27C-4093-A228-5D7D9C4A4157}" srcId="{6AC7ADCB-89B8-4B14-B8F5-DDACCCAF3B67}" destId="{E99092EC-F16D-4C7E-B142-0121B4CCBE2E}" srcOrd="3" destOrd="0" parTransId="{3573C424-52FF-4ADF-8597-CB4345FA314F}" sibTransId="{7784D691-4C1C-4487-9274-CFC3D2E92E3D}"/>
    <dgm:cxn modelId="{E18ABE95-9D5B-4B12-AD7C-4BC245A5F513}" srcId="{6AC7ADCB-89B8-4B14-B8F5-DDACCCAF3B67}" destId="{D72F02C5-15EE-44C2-B989-A1BC263ED6AF}" srcOrd="2" destOrd="0" parTransId="{B3D02D61-BF72-4737-90AF-0081BF4B31A6}" sibTransId="{1D5598E3-769B-4320-B920-14879B23C4BC}"/>
    <dgm:cxn modelId="{CE0B21DC-18AC-46E9-90E8-04DBB0564589}" type="presOf" srcId="{D601431B-381D-4FFE-9898-F8BB11644801}" destId="{169949EC-4807-4793-AF61-49791D513AFD}" srcOrd="0" destOrd="0" presId="urn:microsoft.com/office/officeart/2005/8/layout/hierarchy6"/>
    <dgm:cxn modelId="{C60C33BF-5C41-46BB-B443-F07C714043BD}" type="presOf" srcId="{A8E1C912-F0D2-4F73-A030-4E2D9CB489C2}" destId="{4E5F15FA-E3E5-401C-AF6F-91359D949280}" srcOrd="0" destOrd="0" presId="urn:microsoft.com/office/officeart/2005/8/layout/hierarchy6"/>
    <dgm:cxn modelId="{CDCBB5E8-2DD1-47FA-BB15-AD2468BFC1C7}" type="presOf" srcId="{2BB9BF02-1700-463D-A86F-47FD29B7E340}" destId="{6C68C872-6865-4A18-976F-58D09EA88C8F}" srcOrd="0" destOrd="0" presId="urn:microsoft.com/office/officeart/2005/8/layout/hierarchy6"/>
    <dgm:cxn modelId="{ECEDAA9C-1C92-4AB3-9552-2F4418DBFB54}" srcId="{6AC7ADCB-89B8-4B14-B8F5-DDACCCAF3B67}" destId="{F16BA2AE-2227-4AF9-92AC-F9BD6070EFA5}" srcOrd="1" destOrd="0" parTransId="{AFC66EF1-177E-4C75-B9F3-EA0723B79D6B}" sibTransId="{1409BF58-58D9-474D-A8F6-2222F1ED8F23}"/>
    <dgm:cxn modelId="{834DC29E-0712-41D7-8917-8E25900498F3}" type="presOf" srcId="{C006FC64-14AD-4CFB-B38B-921BA23C79EF}" destId="{F5EEEA0D-F943-4822-B8D2-046FD86E38EC}" srcOrd="0" destOrd="0" presId="urn:microsoft.com/office/officeart/2005/8/layout/hierarchy6"/>
    <dgm:cxn modelId="{7F18438D-E34C-496A-8869-FC577674FBFF}" type="presParOf" srcId="{39C9DF99-9BDC-4772-B49D-05FDD7B6C1C4}" destId="{00235A2A-98D2-4848-A8EF-F9FE3F8BDF68}" srcOrd="0" destOrd="0" presId="urn:microsoft.com/office/officeart/2005/8/layout/hierarchy6"/>
    <dgm:cxn modelId="{A167C28F-1A1A-460D-8889-C260E336C196}" type="presParOf" srcId="{00235A2A-98D2-4848-A8EF-F9FE3F8BDF68}" destId="{F4753912-75BE-463C-8C42-37CBF849B681}" srcOrd="0" destOrd="0" presId="urn:microsoft.com/office/officeart/2005/8/layout/hierarchy6"/>
    <dgm:cxn modelId="{83FA835F-5A59-435D-98B4-48C7FD2435BF}" type="presParOf" srcId="{00235A2A-98D2-4848-A8EF-F9FE3F8BDF68}" destId="{40F142F8-976C-4E6F-9E30-3BC20EAC7438}" srcOrd="1" destOrd="0" presId="urn:microsoft.com/office/officeart/2005/8/layout/hierarchy6"/>
    <dgm:cxn modelId="{AAD5842D-D9E7-4E90-8FCD-17BC12F5DA18}" type="presParOf" srcId="{40F142F8-976C-4E6F-9E30-3BC20EAC7438}" destId="{0063E0BA-AEDF-4837-897A-59EA233C689F}" srcOrd="0" destOrd="0" presId="urn:microsoft.com/office/officeart/2005/8/layout/hierarchy6"/>
    <dgm:cxn modelId="{2B784B3E-7F99-4DAF-AEBF-4095F7E5FC32}" type="presParOf" srcId="{0063E0BA-AEDF-4837-897A-59EA233C689F}" destId="{6C68C872-6865-4A18-976F-58D09EA88C8F}" srcOrd="0" destOrd="0" presId="urn:microsoft.com/office/officeart/2005/8/layout/hierarchy6"/>
    <dgm:cxn modelId="{ECE922C2-B21C-4302-A40A-BC0C172172AC}" type="presParOf" srcId="{0063E0BA-AEDF-4837-897A-59EA233C689F}" destId="{9E0BA791-293C-4721-8212-954180F2D69C}" srcOrd="1" destOrd="0" presId="urn:microsoft.com/office/officeart/2005/8/layout/hierarchy6"/>
    <dgm:cxn modelId="{560B6D35-0D99-4B7C-BD5F-DB4C8CBB0960}" type="presParOf" srcId="{9E0BA791-293C-4721-8212-954180F2D69C}" destId="{60838EC5-592B-4A80-8AAD-F6C056914F2A}" srcOrd="0" destOrd="0" presId="urn:microsoft.com/office/officeart/2005/8/layout/hierarchy6"/>
    <dgm:cxn modelId="{53816C30-3359-47F3-BD01-878713C77B58}" type="presParOf" srcId="{9E0BA791-293C-4721-8212-954180F2D69C}" destId="{033A64A1-1F56-4EF5-81A2-40494721CDD2}" srcOrd="1" destOrd="0" presId="urn:microsoft.com/office/officeart/2005/8/layout/hierarchy6"/>
    <dgm:cxn modelId="{ED15B43E-51FE-4B31-B619-B3EBCF2792A1}" type="presParOf" srcId="{033A64A1-1F56-4EF5-81A2-40494721CDD2}" destId="{4E5F15FA-E3E5-401C-AF6F-91359D949280}" srcOrd="0" destOrd="0" presId="urn:microsoft.com/office/officeart/2005/8/layout/hierarchy6"/>
    <dgm:cxn modelId="{FA1A9C22-015B-412D-B50C-A7C3120A1F16}" type="presParOf" srcId="{033A64A1-1F56-4EF5-81A2-40494721CDD2}" destId="{529FEA4C-7BD7-4DFA-B1FA-5CB058097251}" srcOrd="1" destOrd="0" presId="urn:microsoft.com/office/officeart/2005/8/layout/hierarchy6"/>
    <dgm:cxn modelId="{6685753E-8B77-4A2A-BD31-40B2A39C9F9C}" type="presParOf" srcId="{9E0BA791-293C-4721-8212-954180F2D69C}" destId="{79927F4E-A546-4758-ACB5-0353A5F535A3}" srcOrd="2" destOrd="0" presId="urn:microsoft.com/office/officeart/2005/8/layout/hierarchy6"/>
    <dgm:cxn modelId="{E6F98D6A-6935-447A-9D6F-3C583303A657}" type="presParOf" srcId="{9E0BA791-293C-4721-8212-954180F2D69C}" destId="{E157D331-86CE-423F-BDE1-CF436AB89464}" srcOrd="3" destOrd="0" presId="urn:microsoft.com/office/officeart/2005/8/layout/hierarchy6"/>
    <dgm:cxn modelId="{56D9720A-33F5-4812-A7EB-2F26AF3B7664}" type="presParOf" srcId="{E157D331-86CE-423F-BDE1-CF436AB89464}" destId="{F3981434-E75F-441B-AAC5-F8AFFEF93A1E}" srcOrd="0" destOrd="0" presId="urn:microsoft.com/office/officeart/2005/8/layout/hierarchy6"/>
    <dgm:cxn modelId="{94DF74A9-D60A-4029-ABDA-5EB31F019BD5}" type="presParOf" srcId="{E157D331-86CE-423F-BDE1-CF436AB89464}" destId="{A379701E-8A4F-493B-A3D5-4511899B722A}" srcOrd="1" destOrd="0" presId="urn:microsoft.com/office/officeart/2005/8/layout/hierarchy6"/>
    <dgm:cxn modelId="{F33E15EF-D799-429B-AB9B-0908BBFAE576}" type="presParOf" srcId="{9E0BA791-293C-4721-8212-954180F2D69C}" destId="{A28D41C2-D361-40BD-90D3-A62C1228DE5E}" srcOrd="4" destOrd="0" presId="urn:microsoft.com/office/officeart/2005/8/layout/hierarchy6"/>
    <dgm:cxn modelId="{18C8EA32-2762-4A65-998F-78F1A0A1C196}" type="presParOf" srcId="{9E0BA791-293C-4721-8212-954180F2D69C}" destId="{68F3C927-05E8-48B8-B47D-7886BBD10B40}" srcOrd="5" destOrd="0" presId="urn:microsoft.com/office/officeart/2005/8/layout/hierarchy6"/>
    <dgm:cxn modelId="{A06B5B33-C272-40EB-918F-E19BEB3F0624}" type="presParOf" srcId="{68F3C927-05E8-48B8-B47D-7886BBD10B40}" destId="{772512EE-85D3-46E5-A853-5EFD5F47F1BA}" srcOrd="0" destOrd="0" presId="urn:microsoft.com/office/officeart/2005/8/layout/hierarchy6"/>
    <dgm:cxn modelId="{1A3E9D9E-0631-4A9A-9C97-6DFF42864DEB}" type="presParOf" srcId="{68F3C927-05E8-48B8-B47D-7886BBD10B40}" destId="{D17B893D-485A-4077-9590-C17D63DBDA3C}" srcOrd="1" destOrd="0" presId="urn:microsoft.com/office/officeart/2005/8/layout/hierarchy6"/>
    <dgm:cxn modelId="{3E6E1FAA-E5F6-4C38-9E2B-BD3DF5BFF558}" type="presParOf" srcId="{9E0BA791-293C-4721-8212-954180F2D69C}" destId="{F5EEEA0D-F943-4822-B8D2-046FD86E38EC}" srcOrd="6" destOrd="0" presId="urn:microsoft.com/office/officeart/2005/8/layout/hierarchy6"/>
    <dgm:cxn modelId="{8651BC7B-CA5F-4949-9660-613F182AAB08}" type="presParOf" srcId="{9E0BA791-293C-4721-8212-954180F2D69C}" destId="{351AEBAA-6149-4D7F-9EB0-9608FE510FC4}" srcOrd="7" destOrd="0" presId="urn:microsoft.com/office/officeart/2005/8/layout/hierarchy6"/>
    <dgm:cxn modelId="{C96C53AF-EC11-47A2-99FE-719CFD82069C}" type="presParOf" srcId="{351AEBAA-6149-4D7F-9EB0-9608FE510FC4}" destId="{169949EC-4807-4793-AF61-49791D513AFD}" srcOrd="0" destOrd="0" presId="urn:microsoft.com/office/officeart/2005/8/layout/hierarchy6"/>
    <dgm:cxn modelId="{7C2AB72F-ADD7-43B4-ADE1-A967C017FBC0}" type="presParOf" srcId="{351AEBAA-6149-4D7F-9EB0-9608FE510FC4}" destId="{06A0120F-FEBE-4DC6-BE81-FFBF8799DEB0}" srcOrd="1" destOrd="0" presId="urn:microsoft.com/office/officeart/2005/8/layout/hierarchy6"/>
    <dgm:cxn modelId="{D0460482-F3D1-4A3E-9A18-4A798128A0F9}" type="presParOf" srcId="{39C9DF99-9BDC-4772-B49D-05FDD7B6C1C4}" destId="{54D62B9F-8D7D-47B0-995F-28B0DB0C4391}" srcOrd="1" destOrd="0" presId="urn:microsoft.com/office/officeart/2005/8/layout/hierarchy6"/>
    <dgm:cxn modelId="{07440790-BE91-4EDC-95D2-51A2C1AD5300}" type="presParOf" srcId="{54D62B9F-8D7D-47B0-995F-28B0DB0C4391}" destId="{32481EFA-DF19-439B-B86B-92FDCF4C9114}" srcOrd="0" destOrd="0" presId="urn:microsoft.com/office/officeart/2005/8/layout/hierarchy6"/>
    <dgm:cxn modelId="{A6A9E506-699B-4A2D-9050-151F11C9AEF3}" type="presParOf" srcId="{32481EFA-DF19-439B-B86B-92FDCF4C9114}" destId="{AC6B4441-9AC0-4300-ABE1-34C6EF9636D7}" srcOrd="0" destOrd="0" presId="urn:microsoft.com/office/officeart/2005/8/layout/hierarchy6"/>
    <dgm:cxn modelId="{4A13486B-2764-4902-AF05-2B560394532E}" type="presParOf" srcId="{32481EFA-DF19-439B-B86B-92FDCF4C9114}" destId="{EB84AB31-A848-4840-8F8D-EF85448C7219}" srcOrd="1" destOrd="0" presId="urn:microsoft.com/office/officeart/2005/8/layout/hierarchy6"/>
    <dgm:cxn modelId="{7831AEDB-71FB-4071-A58C-ED46844258DC}" type="presParOf" srcId="{54D62B9F-8D7D-47B0-995F-28B0DB0C4391}" destId="{18016BDD-9540-4546-851F-0F836C5D8283}" srcOrd="1" destOrd="0" presId="urn:microsoft.com/office/officeart/2005/8/layout/hierarchy6"/>
    <dgm:cxn modelId="{98192B59-6BA6-4851-80DB-08DA94C9C43F}" type="presParOf" srcId="{18016BDD-9540-4546-851F-0F836C5D8283}" destId="{84B8574C-DDDC-4713-984C-7BED760BE433}" srcOrd="0" destOrd="0" presId="urn:microsoft.com/office/officeart/2005/8/layout/hierarchy6"/>
    <dgm:cxn modelId="{9BBA1F02-10EF-453E-82C4-0E17E506424B}" type="presParOf" srcId="{54D62B9F-8D7D-47B0-995F-28B0DB0C4391}" destId="{9663F2BF-543C-4E55-968B-1103114753E3}" srcOrd="2" destOrd="0" presId="urn:microsoft.com/office/officeart/2005/8/layout/hierarchy6"/>
    <dgm:cxn modelId="{55D08A0F-5545-4AC1-A860-0F308BB6CB3C}" type="presParOf" srcId="{9663F2BF-543C-4E55-968B-1103114753E3}" destId="{C8FA29F0-42A8-4F54-B1D5-24FDE1D353E2}" srcOrd="0" destOrd="0" presId="urn:microsoft.com/office/officeart/2005/8/layout/hierarchy6"/>
    <dgm:cxn modelId="{DBB159F8-3A2F-45D5-AA80-CD9E6DDA4FD5}" type="presParOf" srcId="{9663F2BF-543C-4E55-968B-1103114753E3}" destId="{1220D642-65DD-4191-A569-A09DCADD7703}" srcOrd="1" destOrd="0" presId="urn:microsoft.com/office/officeart/2005/8/layout/hierarchy6"/>
    <dgm:cxn modelId="{43920EE8-EF3F-4EE4-9B47-2AC32860CDAB}" type="presParOf" srcId="{54D62B9F-8D7D-47B0-995F-28B0DB0C4391}" destId="{E3BE19E5-401F-4DA2-A4D7-3F3FE6D6CE1C}" srcOrd="3" destOrd="0" presId="urn:microsoft.com/office/officeart/2005/8/layout/hierarchy6"/>
    <dgm:cxn modelId="{2507A098-9F3E-4643-984E-6EB12B2C2F77}" type="presParOf" srcId="{E3BE19E5-401F-4DA2-A4D7-3F3FE6D6CE1C}" destId="{E41DE52A-3E60-4FB7-946C-8624376D539C}" srcOrd="0" destOrd="0" presId="urn:microsoft.com/office/officeart/2005/8/layout/hierarchy6"/>
    <dgm:cxn modelId="{669E61EE-EE35-443A-90DC-7379D86E524D}" type="presParOf" srcId="{54D62B9F-8D7D-47B0-995F-28B0DB0C4391}" destId="{B3CE7BFB-2E18-43ED-8048-1CDB83A22261}" srcOrd="4" destOrd="0" presId="urn:microsoft.com/office/officeart/2005/8/layout/hierarchy6"/>
    <dgm:cxn modelId="{EC321A27-B22B-4EBB-A95E-D3F47D6AD541}" type="presParOf" srcId="{B3CE7BFB-2E18-43ED-8048-1CDB83A22261}" destId="{645A38E1-DD8C-4FDC-9D70-79C94F9772EA}" srcOrd="0" destOrd="0" presId="urn:microsoft.com/office/officeart/2005/8/layout/hierarchy6"/>
    <dgm:cxn modelId="{9B01E45A-4E6E-40B7-A622-763FC832AC95}" type="presParOf" srcId="{B3CE7BFB-2E18-43ED-8048-1CDB83A22261}" destId="{78B9A344-88E5-4881-A024-FAE4B48B2B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0B3BC6-D8E2-6548-96CF-B0DE6F63C397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06054B09-9818-1644-B3DE-005F00E2A8DC}">
      <dgm:prSet phldrT="[Text]"/>
      <dgm:spPr/>
      <dgm:t>
        <a:bodyPr/>
        <a:lstStyle/>
        <a:p>
          <a:r>
            <a:rPr lang="en-US" dirty="0" smtClean="0"/>
            <a:t>Polymorphisms in Sample</a:t>
          </a:r>
          <a:endParaRPr lang="en-US" dirty="0"/>
        </a:p>
      </dgm:t>
    </dgm:pt>
    <dgm:pt modelId="{EDBD9E33-CA65-A44E-AE03-B3EFEF05421F}" type="parTrans" cxnId="{21CE756A-CEFF-0A46-A395-41D1067F8E80}">
      <dgm:prSet/>
      <dgm:spPr/>
      <dgm:t>
        <a:bodyPr/>
        <a:lstStyle/>
        <a:p>
          <a:endParaRPr lang="en-US"/>
        </a:p>
      </dgm:t>
    </dgm:pt>
    <dgm:pt modelId="{7BB2C9C8-5BB1-E745-99C3-7D9BEFCFDBE9}" type="sibTrans" cxnId="{21CE756A-CEFF-0A46-A395-41D1067F8E80}">
      <dgm:prSet/>
      <dgm:spPr/>
      <dgm:t>
        <a:bodyPr/>
        <a:lstStyle/>
        <a:p>
          <a:endParaRPr lang="en-US"/>
        </a:p>
      </dgm:t>
    </dgm:pt>
    <dgm:pt modelId="{BD556357-874B-DF45-8F04-281F24EA4543}">
      <dgm:prSet phldrT="[Text]"/>
      <dgm:spPr/>
      <dgm:t>
        <a:bodyPr/>
        <a:lstStyle/>
        <a:p>
          <a:r>
            <a:rPr lang="en-US" dirty="0" smtClean="0"/>
            <a:t>Polymorphisms in Reference Haplotype</a:t>
          </a:r>
          <a:endParaRPr lang="en-US" dirty="0"/>
        </a:p>
      </dgm:t>
    </dgm:pt>
    <dgm:pt modelId="{684518F7-7C86-064D-B6A0-E7402EC2520C}" type="parTrans" cxnId="{528815D3-1B90-5A4B-99AF-2382C732F220}">
      <dgm:prSet/>
      <dgm:spPr/>
      <dgm:t>
        <a:bodyPr/>
        <a:lstStyle/>
        <a:p>
          <a:endParaRPr lang="en-US"/>
        </a:p>
      </dgm:t>
    </dgm:pt>
    <dgm:pt modelId="{8A6AAFCB-946F-9D4A-9E83-26182FCCC928}" type="sibTrans" cxnId="{528815D3-1B90-5A4B-99AF-2382C732F220}">
      <dgm:prSet/>
      <dgm:spPr/>
      <dgm:t>
        <a:bodyPr/>
        <a:lstStyle/>
        <a:p>
          <a:endParaRPr lang="en-US"/>
        </a:p>
      </dgm:t>
    </dgm:pt>
    <dgm:pt modelId="{1A9D0182-79FA-A84A-854E-CCBA5979CB57}">
      <dgm:prSet phldrT="[Text]"/>
      <dgm:spPr/>
      <dgm:t>
        <a:bodyPr/>
        <a:lstStyle/>
        <a:p>
          <a:r>
            <a:rPr lang="en-US" dirty="0" smtClean="0"/>
            <a:t>Polymorphisms in Both</a:t>
          </a:r>
          <a:endParaRPr lang="en-US" dirty="0"/>
        </a:p>
      </dgm:t>
    </dgm:pt>
    <dgm:pt modelId="{47FE9DB0-EDA4-1F4B-8493-92CC952DBF79}" type="parTrans" cxnId="{502A9136-AC49-9C41-91DD-6F46D15AFB2C}">
      <dgm:prSet/>
      <dgm:spPr/>
      <dgm:t>
        <a:bodyPr/>
        <a:lstStyle/>
        <a:p>
          <a:endParaRPr lang="en-US"/>
        </a:p>
      </dgm:t>
    </dgm:pt>
    <dgm:pt modelId="{83A346CD-E977-E24A-944B-C524300CC454}" type="sibTrans" cxnId="{502A9136-AC49-9C41-91DD-6F46D15AFB2C}">
      <dgm:prSet/>
      <dgm:spPr/>
      <dgm:t>
        <a:bodyPr/>
        <a:lstStyle/>
        <a:p>
          <a:endParaRPr lang="en-US"/>
        </a:p>
      </dgm:t>
    </dgm:pt>
    <dgm:pt modelId="{136E897B-2FD5-B748-A115-177E25893CF3}" type="pres">
      <dgm:prSet presAssocID="{410B3BC6-D8E2-6548-96CF-B0DE6F63C397}" presName="compositeShape" presStyleCnt="0">
        <dgm:presLayoutVars>
          <dgm:chMax val="7"/>
          <dgm:dir/>
          <dgm:resizeHandles val="exact"/>
        </dgm:presLayoutVars>
      </dgm:prSet>
      <dgm:spPr/>
    </dgm:pt>
    <dgm:pt modelId="{4D9C7021-1EC5-B44E-9562-BFBE78A91C4E}" type="pres">
      <dgm:prSet presAssocID="{06054B09-9818-1644-B3DE-005F00E2A8DC}" presName="circ1" presStyleLbl="vennNode1" presStyleIdx="0" presStyleCnt="3"/>
      <dgm:spPr/>
      <dgm:t>
        <a:bodyPr/>
        <a:lstStyle/>
        <a:p>
          <a:endParaRPr lang="en-US"/>
        </a:p>
      </dgm:t>
    </dgm:pt>
    <dgm:pt modelId="{56037E95-3764-B44C-ACBB-BA02182E938F}" type="pres">
      <dgm:prSet presAssocID="{06054B09-9818-1644-B3DE-005F00E2A8D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7603F-BA7A-594A-ACCA-9C2F4CEDCC3F}" type="pres">
      <dgm:prSet presAssocID="{BD556357-874B-DF45-8F04-281F24EA4543}" presName="circ2" presStyleLbl="vennNode1" presStyleIdx="1" presStyleCnt="3"/>
      <dgm:spPr/>
      <dgm:t>
        <a:bodyPr/>
        <a:lstStyle/>
        <a:p>
          <a:endParaRPr lang="en-US"/>
        </a:p>
      </dgm:t>
    </dgm:pt>
    <dgm:pt modelId="{1EFAE41E-6C56-9741-91D4-F24EA152910C}" type="pres">
      <dgm:prSet presAssocID="{BD556357-874B-DF45-8F04-281F24EA45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1936-7B5D-E44F-9670-5F10421AE86D}" type="pres">
      <dgm:prSet presAssocID="{1A9D0182-79FA-A84A-854E-CCBA5979CB57}" presName="circ3" presStyleLbl="vennNode1" presStyleIdx="2" presStyleCnt="3"/>
      <dgm:spPr/>
      <dgm:t>
        <a:bodyPr/>
        <a:lstStyle/>
        <a:p>
          <a:endParaRPr lang="en-US"/>
        </a:p>
      </dgm:t>
    </dgm:pt>
    <dgm:pt modelId="{62C83887-F065-2F43-AB6F-B57B5546BB0F}" type="pres">
      <dgm:prSet presAssocID="{1A9D0182-79FA-A84A-854E-CCBA5979CB5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7D91A6-6D70-924D-8927-2258E3B7A505}" type="presOf" srcId="{1A9D0182-79FA-A84A-854E-CCBA5979CB57}" destId="{8BBD1936-7B5D-E44F-9670-5F10421AE86D}" srcOrd="0" destOrd="0" presId="urn:microsoft.com/office/officeart/2005/8/layout/venn1"/>
    <dgm:cxn modelId="{DED72E13-B7C5-CD4E-83F9-56F273264880}" type="presOf" srcId="{1A9D0182-79FA-A84A-854E-CCBA5979CB57}" destId="{62C83887-F065-2F43-AB6F-B57B5546BB0F}" srcOrd="1" destOrd="0" presId="urn:microsoft.com/office/officeart/2005/8/layout/venn1"/>
    <dgm:cxn modelId="{502A9136-AC49-9C41-91DD-6F46D15AFB2C}" srcId="{410B3BC6-D8E2-6548-96CF-B0DE6F63C397}" destId="{1A9D0182-79FA-A84A-854E-CCBA5979CB57}" srcOrd="2" destOrd="0" parTransId="{47FE9DB0-EDA4-1F4B-8493-92CC952DBF79}" sibTransId="{83A346CD-E977-E24A-944B-C524300CC454}"/>
    <dgm:cxn modelId="{2D4C6E6A-EF8A-3A44-B57C-A48CF50783B1}" type="presOf" srcId="{410B3BC6-D8E2-6548-96CF-B0DE6F63C397}" destId="{136E897B-2FD5-B748-A115-177E25893CF3}" srcOrd="0" destOrd="0" presId="urn:microsoft.com/office/officeart/2005/8/layout/venn1"/>
    <dgm:cxn modelId="{E390C427-B77A-694A-ADD2-998F8F8A3F44}" type="presOf" srcId="{06054B09-9818-1644-B3DE-005F00E2A8DC}" destId="{56037E95-3764-B44C-ACBB-BA02182E938F}" srcOrd="1" destOrd="0" presId="urn:microsoft.com/office/officeart/2005/8/layout/venn1"/>
    <dgm:cxn modelId="{CDE425E5-B978-E649-939F-480B16A63A49}" type="presOf" srcId="{06054B09-9818-1644-B3DE-005F00E2A8DC}" destId="{4D9C7021-1EC5-B44E-9562-BFBE78A91C4E}" srcOrd="0" destOrd="0" presId="urn:microsoft.com/office/officeart/2005/8/layout/venn1"/>
    <dgm:cxn modelId="{528815D3-1B90-5A4B-99AF-2382C732F220}" srcId="{410B3BC6-D8E2-6548-96CF-B0DE6F63C397}" destId="{BD556357-874B-DF45-8F04-281F24EA4543}" srcOrd="1" destOrd="0" parTransId="{684518F7-7C86-064D-B6A0-E7402EC2520C}" sibTransId="{8A6AAFCB-946F-9D4A-9E83-26182FCCC928}"/>
    <dgm:cxn modelId="{64725D42-6367-C547-B643-FC6B3F9DF725}" type="presOf" srcId="{BD556357-874B-DF45-8F04-281F24EA4543}" destId="{CAF7603F-BA7A-594A-ACCA-9C2F4CEDCC3F}" srcOrd="0" destOrd="0" presId="urn:microsoft.com/office/officeart/2005/8/layout/venn1"/>
    <dgm:cxn modelId="{7C4DF63F-EC58-344A-AC8A-C5B3876856FD}" type="presOf" srcId="{BD556357-874B-DF45-8F04-281F24EA4543}" destId="{1EFAE41E-6C56-9741-91D4-F24EA152910C}" srcOrd="1" destOrd="0" presId="urn:microsoft.com/office/officeart/2005/8/layout/venn1"/>
    <dgm:cxn modelId="{21CE756A-CEFF-0A46-A395-41D1067F8E80}" srcId="{410B3BC6-D8E2-6548-96CF-B0DE6F63C397}" destId="{06054B09-9818-1644-B3DE-005F00E2A8DC}" srcOrd="0" destOrd="0" parTransId="{EDBD9E33-CA65-A44E-AE03-B3EFEF05421F}" sibTransId="{7BB2C9C8-5BB1-E745-99C3-7D9BEFCFDBE9}"/>
    <dgm:cxn modelId="{58D9537F-3354-D947-9D76-4764A9AF55C9}" type="presParOf" srcId="{136E897B-2FD5-B748-A115-177E25893CF3}" destId="{4D9C7021-1EC5-B44E-9562-BFBE78A91C4E}" srcOrd="0" destOrd="0" presId="urn:microsoft.com/office/officeart/2005/8/layout/venn1"/>
    <dgm:cxn modelId="{9B7D0F31-AE65-9246-86A8-905770DC1CFB}" type="presParOf" srcId="{136E897B-2FD5-B748-A115-177E25893CF3}" destId="{56037E95-3764-B44C-ACBB-BA02182E938F}" srcOrd="1" destOrd="0" presId="urn:microsoft.com/office/officeart/2005/8/layout/venn1"/>
    <dgm:cxn modelId="{07F8DE7A-A079-294C-8E35-664C69AF911B}" type="presParOf" srcId="{136E897B-2FD5-B748-A115-177E25893CF3}" destId="{CAF7603F-BA7A-594A-ACCA-9C2F4CEDCC3F}" srcOrd="2" destOrd="0" presId="urn:microsoft.com/office/officeart/2005/8/layout/venn1"/>
    <dgm:cxn modelId="{C892E340-49AA-5345-B898-46C81A4EF906}" type="presParOf" srcId="{136E897B-2FD5-B748-A115-177E25893CF3}" destId="{1EFAE41E-6C56-9741-91D4-F24EA152910C}" srcOrd="3" destOrd="0" presId="urn:microsoft.com/office/officeart/2005/8/layout/venn1"/>
    <dgm:cxn modelId="{77E05EA3-3A2A-2842-87EF-22401A7D2565}" type="presParOf" srcId="{136E897B-2FD5-B748-A115-177E25893CF3}" destId="{8BBD1936-7B5D-E44F-9670-5F10421AE86D}" srcOrd="4" destOrd="0" presId="urn:microsoft.com/office/officeart/2005/8/layout/venn1"/>
    <dgm:cxn modelId="{35FE1E2E-0D40-1548-859D-E85F584AE05C}" type="presParOf" srcId="{136E897B-2FD5-B748-A115-177E25893CF3}" destId="{62C83887-F065-2F43-AB6F-B57B5546BB0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C7ADCB-89B8-4B14-B8F5-DDACCCAF3B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9BF02-1700-463D-A86F-47FD29B7E340}">
      <dgm:prSet phldrT="[Text]"/>
      <dgm:spPr/>
      <dgm:t>
        <a:bodyPr/>
        <a:lstStyle/>
        <a:p>
          <a:r>
            <a:rPr lang="en-US" b="1" dirty="0" smtClean="0"/>
            <a:t>BAM Read Loader</a:t>
          </a:r>
          <a:endParaRPr lang="en-US" b="1" dirty="0"/>
        </a:p>
      </dgm:t>
    </dgm:pt>
    <dgm:pt modelId="{D6CF2ED8-3BF0-45C0-81A1-C6B43519FA0D}" type="parTrans" cxnId="{7718C911-7C42-48F2-BEA8-22D80259C43D}">
      <dgm:prSet/>
      <dgm:spPr/>
      <dgm:t>
        <a:bodyPr/>
        <a:lstStyle/>
        <a:p>
          <a:endParaRPr lang="en-US"/>
        </a:p>
      </dgm:t>
    </dgm:pt>
    <dgm:pt modelId="{DF3F1DEA-2EC3-4D07-B1E8-F7E5CFBF798F}" type="sibTrans" cxnId="{7718C911-7C42-48F2-BEA8-22D80259C43D}">
      <dgm:prSet/>
      <dgm:spPr/>
      <dgm:t>
        <a:bodyPr/>
        <a:lstStyle/>
        <a:p>
          <a:endParaRPr lang="en-US"/>
        </a:p>
      </dgm:t>
    </dgm:pt>
    <dgm:pt modelId="{A8E1C912-F0D2-4F73-A030-4E2D9CB489C2}">
      <dgm:prSet phldrT="[Text]" custT="1"/>
      <dgm:spPr/>
      <dgm:t>
        <a:bodyPr/>
        <a:lstStyle/>
        <a:p>
          <a:pPr algn="ctr"/>
          <a:r>
            <a:rPr lang="en-US" sz="1200" b="1" i="1" dirty="0" smtClean="0"/>
            <a:t>de novo assembly</a:t>
          </a:r>
        </a:p>
        <a:p>
          <a:pPr algn="l"/>
          <a:r>
            <a:rPr lang="en-US" sz="1000" dirty="0" smtClean="0"/>
            <a:t>- Finds Large Deletions</a:t>
          </a:r>
        </a:p>
        <a:p>
          <a:pPr algn="l"/>
          <a:r>
            <a:rPr lang="en-US" sz="1000" dirty="0" smtClean="0"/>
            <a:t>- Calls </a:t>
          </a:r>
          <a:r>
            <a:rPr lang="en-US" sz="1000" dirty="0" err="1" smtClean="0"/>
            <a:t>Indels</a:t>
          </a:r>
          <a:endParaRPr lang="en-US" sz="1000" dirty="0" smtClean="0"/>
        </a:p>
        <a:p>
          <a:pPr algn="l"/>
          <a:r>
            <a:rPr lang="en-US" sz="1000" dirty="0" smtClean="0"/>
            <a:t>- Creates Majority Consensus Sequence</a:t>
          </a:r>
        </a:p>
        <a:p>
          <a:pPr algn="l"/>
          <a:r>
            <a:rPr lang="en-US" sz="1000" dirty="0" smtClean="0"/>
            <a:t>-Assigns Haplotypes</a:t>
          </a:r>
        </a:p>
      </dgm:t>
    </dgm:pt>
    <dgm:pt modelId="{6E3CB969-5E39-4455-BC96-BA9D088BDCF9}" type="parTrans" cxnId="{2E2AEEF9-4B2D-49F4-A1DF-964BA45A3D58}">
      <dgm:prSet/>
      <dgm:spPr/>
      <dgm:t>
        <a:bodyPr/>
        <a:lstStyle/>
        <a:p>
          <a:endParaRPr lang="en-US"/>
        </a:p>
      </dgm:t>
    </dgm:pt>
    <dgm:pt modelId="{171BDB4D-DB92-49B9-AE99-AC50D1396CE6}" type="sibTrans" cxnId="{2E2AEEF9-4B2D-49F4-A1DF-964BA45A3D58}">
      <dgm:prSet/>
      <dgm:spPr/>
      <dgm:t>
        <a:bodyPr/>
        <a:lstStyle/>
        <a:p>
          <a:endParaRPr lang="en-US"/>
        </a:p>
      </dgm:t>
    </dgm:pt>
    <dgm:pt modelId="{69DE1964-875B-4438-9AB2-2B6589092AEA}">
      <dgm:prSet phldrT="[Text]" custT="1"/>
      <dgm:spPr/>
      <dgm:t>
        <a:bodyPr/>
        <a:lstStyle/>
        <a:p>
          <a:pPr algn="ctr"/>
          <a:r>
            <a:rPr lang="en-US" sz="1200" b="1" i="1" dirty="0" smtClean="0"/>
            <a:t>SNP Caller</a:t>
          </a:r>
        </a:p>
        <a:p>
          <a:pPr algn="l"/>
          <a:r>
            <a:rPr lang="en-US" sz="1000" dirty="0" smtClean="0"/>
            <a:t>- Call </a:t>
          </a:r>
          <a:r>
            <a:rPr lang="en-US" sz="1000" dirty="0" err="1" smtClean="0"/>
            <a:t>Heteroplastic</a:t>
          </a:r>
          <a:r>
            <a:rPr lang="en-US" sz="1000" dirty="0" smtClean="0"/>
            <a:t> SNPs</a:t>
          </a:r>
        </a:p>
        <a:p>
          <a:pPr algn="l"/>
          <a:r>
            <a:rPr lang="en-US" sz="1000" dirty="0" smtClean="0"/>
            <a:t>- </a:t>
          </a:r>
          <a:r>
            <a:rPr lang="en-US" sz="1000" dirty="0" smtClean="0"/>
            <a:t>Assigns Haplotype</a:t>
          </a:r>
          <a:endParaRPr lang="en-US" sz="1000" dirty="0" smtClean="0"/>
        </a:p>
        <a:p>
          <a:pPr algn="ctr"/>
          <a:endParaRPr lang="en-US" sz="800" dirty="0"/>
        </a:p>
      </dgm:t>
    </dgm:pt>
    <dgm:pt modelId="{178E6AB8-5180-4C1A-87F9-5478FD7D2F82}" type="parTrans" cxnId="{9378F45E-5ED8-4F08-8236-4F72DE30D864}">
      <dgm:prSet/>
      <dgm:spPr/>
      <dgm:t>
        <a:bodyPr/>
        <a:lstStyle/>
        <a:p>
          <a:endParaRPr lang="en-US"/>
        </a:p>
      </dgm:t>
    </dgm:pt>
    <dgm:pt modelId="{73232122-8770-4845-87D2-10E00B1F290B}" type="sibTrans" cxnId="{9378F45E-5ED8-4F08-8236-4F72DE30D864}">
      <dgm:prSet/>
      <dgm:spPr/>
      <dgm:t>
        <a:bodyPr/>
        <a:lstStyle/>
        <a:p>
          <a:endParaRPr lang="en-US"/>
        </a:p>
      </dgm:t>
    </dgm:pt>
    <dgm:pt modelId="{F16BA2AE-2227-4AF9-92AC-F9BD6070EFA5}">
      <dgm:prSet phldrT="[Text]"/>
      <dgm:spPr/>
      <dgm:t>
        <a:bodyPr/>
        <a:lstStyle/>
        <a:p>
          <a:r>
            <a:rPr lang="en-US" dirty="0" smtClean="0"/>
            <a:t>Read Loading</a:t>
          </a:r>
          <a:endParaRPr lang="en-US" dirty="0"/>
        </a:p>
      </dgm:t>
    </dgm:pt>
    <dgm:pt modelId="{AFC66EF1-177E-4C75-B9F3-EA0723B79D6B}" type="parTrans" cxnId="{ECEDAA9C-1C92-4AB3-9552-2F4418DBFB54}">
      <dgm:prSet/>
      <dgm:spPr/>
      <dgm:t>
        <a:bodyPr/>
        <a:lstStyle/>
        <a:p>
          <a:endParaRPr lang="en-US"/>
        </a:p>
      </dgm:t>
    </dgm:pt>
    <dgm:pt modelId="{1409BF58-58D9-474D-A8F6-2222F1ED8F23}" type="sibTrans" cxnId="{ECEDAA9C-1C92-4AB3-9552-2F4418DBFB54}">
      <dgm:prSet/>
      <dgm:spPr/>
      <dgm:t>
        <a:bodyPr/>
        <a:lstStyle/>
        <a:p>
          <a:endParaRPr lang="en-US"/>
        </a:p>
      </dgm:t>
    </dgm:pt>
    <dgm:pt modelId="{D72F02C5-15EE-44C2-B989-A1BC263ED6AF}">
      <dgm:prSet phldrT="[Text]"/>
      <dgm:spPr/>
      <dgm:t>
        <a:bodyPr/>
        <a:lstStyle/>
        <a:p>
          <a:r>
            <a:rPr lang="en-US" dirty="0" smtClean="0"/>
            <a:t>Analysis Tools</a:t>
          </a:r>
          <a:endParaRPr lang="en-US" dirty="0"/>
        </a:p>
      </dgm:t>
    </dgm:pt>
    <dgm:pt modelId="{B3D02D61-BF72-4737-90AF-0081BF4B31A6}" type="parTrans" cxnId="{E18ABE95-9D5B-4B12-AD7C-4BC245A5F513}">
      <dgm:prSet/>
      <dgm:spPr/>
      <dgm:t>
        <a:bodyPr/>
        <a:lstStyle/>
        <a:p>
          <a:endParaRPr lang="en-US"/>
        </a:p>
      </dgm:t>
    </dgm:pt>
    <dgm:pt modelId="{1D5598E3-769B-4320-B920-14879B23C4BC}" type="sibTrans" cxnId="{E18ABE95-9D5B-4B12-AD7C-4BC245A5F513}">
      <dgm:prSet/>
      <dgm:spPr/>
      <dgm:t>
        <a:bodyPr/>
        <a:lstStyle/>
        <a:p>
          <a:endParaRPr lang="en-US"/>
        </a:p>
      </dgm:t>
    </dgm:pt>
    <dgm:pt modelId="{E99092EC-F16D-4C7E-B142-0121B4CCBE2E}">
      <dgm:prSet phldrT="[Text]"/>
      <dgm:spPr/>
      <dgm:t>
        <a:bodyPr/>
        <a:lstStyle/>
        <a:p>
          <a:r>
            <a:rPr lang="en-US" dirty="0" smtClean="0"/>
            <a:t>Combine and Triage</a:t>
          </a:r>
          <a:endParaRPr lang="en-US" dirty="0"/>
        </a:p>
      </dgm:t>
    </dgm:pt>
    <dgm:pt modelId="{3573C424-52FF-4ADF-8597-CB4345FA314F}" type="parTrans" cxnId="{DE64DFD7-F27C-4093-A228-5D7D9C4A4157}">
      <dgm:prSet/>
      <dgm:spPr/>
      <dgm:t>
        <a:bodyPr/>
        <a:lstStyle/>
        <a:p>
          <a:endParaRPr lang="en-US"/>
        </a:p>
      </dgm:t>
    </dgm:pt>
    <dgm:pt modelId="{7784D691-4C1C-4487-9274-CFC3D2E92E3D}" type="sibTrans" cxnId="{DE64DFD7-F27C-4093-A228-5D7D9C4A4157}">
      <dgm:prSet/>
      <dgm:spPr/>
      <dgm:t>
        <a:bodyPr/>
        <a:lstStyle/>
        <a:p>
          <a:endParaRPr lang="en-US"/>
        </a:p>
      </dgm:t>
    </dgm:pt>
    <dgm:pt modelId="{3923E153-5AB6-4F76-BA9D-B56CFCEF9EF1}">
      <dgm:prSet custT="1"/>
      <dgm:spPr/>
      <dgm:t>
        <a:bodyPr/>
        <a:lstStyle/>
        <a:p>
          <a:pPr algn="ctr"/>
          <a:r>
            <a:rPr lang="en-US" sz="1200" b="1" dirty="0" smtClean="0"/>
            <a:t>Depth of Coverage Tool</a:t>
          </a:r>
        </a:p>
        <a:p>
          <a:pPr algn="l"/>
          <a:r>
            <a:rPr lang="en-US" sz="1000" dirty="0" smtClean="0"/>
            <a:t>- Creates PDF </a:t>
          </a:r>
          <a:r>
            <a:rPr lang="en-US" sz="1000" dirty="0" smtClean="0"/>
            <a:t>plot and </a:t>
          </a:r>
          <a:r>
            <a:rPr lang="en-US" sz="1000" dirty="0" smtClean="0"/>
            <a:t> CSV</a:t>
          </a:r>
          <a:endParaRPr lang="en-US" sz="1000" dirty="0"/>
        </a:p>
      </dgm:t>
    </dgm:pt>
    <dgm:pt modelId="{3CF3CE2F-66ED-47AF-B932-BC515987962F}" type="parTrans" cxnId="{3666384C-DEA4-49E5-A1BC-771451BF8557}">
      <dgm:prSet/>
      <dgm:spPr/>
      <dgm:t>
        <a:bodyPr/>
        <a:lstStyle/>
        <a:p>
          <a:endParaRPr lang="en-US"/>
        </a:p>
      </dgm:t>
    </dgm:pt>
    <dgm:pt modelId="{01D088B1-11B9-4AAE-90A3-298A61CC2A8D}" type="sibTrans" cxnId="{3666384C-DEA4-49E5-A1BC-771451BF8557}">
      <dgm:prSet/>
      <dgm:spPr/>
      <dgm:t>
        <a:bodyPr/>
        <a:lstStyle/>
        <a:p>
          <a:endParaRPr lang="en-US"/>
        </a:p>
      </dgm:t>
    </dgm:pt>
    <dgm:pt modelId="{D601431B-381D-4FFE-9898-F8BB11644801}">
      <dgm:prSet custT="1"/>
      <dgm:spPr/>
      <dgm:t>
        <a:bodyPr/>
        <a:lstStyle/>
        <a:p>
          <a:pPr algn="ctr"/>
          <a:r>
            <a:rPr lang="en-US" sz="1200" b="1" dirty="0" smtClean="0"/>
            <a:t>Paired End Peak </a:t>
          </a:r>
          <a:r>
            <a:rPr lang="en-US" sz="1200" b="1" dirty="0" smtClean="0"/>
            <a:t>Finder</a:t>
          </a:r>
        </a:p>
        <a:p>
          <a:pPr algn="l"/>
          <a:r>
            <a:rPr lang="en-US" sz="1000" b="0" dirty="0" smtClean="0"/>
            <a:t>- Looks for deletions</a:t>
          </a:r>
        </a:p>
        <a:p>
          <a:pPr algn="ctr"/>
          <a:r>
            <a:rPr lang="en-US" sz="900" b="1" dirty="0" smtClean="0"/>
            <a:t> </a:t>
          </a:r>
          <a:endParaRPr lang="en-US" sz="900" b="1" dirty="0"/>
        </a:p>
      </dgm:t>
    </dgm:pt>
    <dgm:pt modelId="{C006FC64-14AD-4CFB-B38B-921BA23C79EF}" type="parTrans" cxnId="{9F1D2EBE-7014-4A7E-94C6-77863B125B95}">
      <dgm:prSet/>
      <dgm:spPr/>
      <dgm:t>
        <a:bodyPr/>
        <a:lstStyle/>
        <a:p>
          <a:endParaRPr lang="en-US"/>
        </a:p>
      </dgm:t>
    </dgm:pt>
    <dgm:pt modelId="{E48500FA-AA7B-42BA-BACE-7DB6B73B4635}" type="sibTrans" cxnId="{9F1D2EBE-7014-4A7E-94C6-77863B125B95}">
      <dgm:prSet/>
      <dgm:spPr/>
      <dgm:t>
        <a:bodyPr/>
        <a:lstStyle/>
        <a:p>
          <a:endParaRPr lang="en-US"/>
        </a:p>
      </dgm:t>
    </dgm:pt>
    <dgm:pt modelId="{39C9DF99-9BDC-4772-B49D-05FDD7B6C1C4}" type="pres">
      <dgm:prSet presAssocID="{6AC7ADCB-89B8-4B14-B8F5-DDACCCAF3B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35A2A-98D2-4848-A8EF-F9FE3F8BDF68}" type="pres">
      <dgm:prSet presAssocID="{6AC7ADCB-89B8-4B14-B8F5-DDACCCAF3B67}" presName="hierFlow" presStyleCnt="0"/>
      <dgm:spPr/>
    </dgm:pt>
    <dgm:pt modelId="{F4753912-75BE-463C-8C42-37CBF849B681}" type="pres">
      <dgm:prSet presAssocID="{6AC7ADCB-89B8-4B14-B8F5-DDACCCAF3B67}" presName="firstBuf" presStyleCnt="0"/>
      <dgm:spPr/>
    </dgm:pt>
    <dgm:pt modelId="{40F142F8-976C-4E6F-9E30-3BC20EAC7438}" type="pres">
      <dgm:prSet presAssocID="{6AC7ADCB-89B8-4B14-B8F5-DDACCCAF3B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63E0BA-AEDF-4837-897A-59EA233C689F}" type="pres">
      <dgm:prSet presAssocID="{2BB9BF02-1700-463D-A86F-47FD29B7E340}" presName="Name14" presStyleCnt="0"/>
      <dgm:spPr/>
    </dgm:pt>
    <dgm:pt modelId="{6C68C872-6865-4A18-976F-58D09EA88C8F}" type="pres">
      <dgm:prSet presAssocID="{2BB9BF02-1700-463D-A86F-47FD29B7E340}" presName="level1Shape" presStyleLbl="node0" presStyleIdx="0" presStyleCnt="1" custLinFactNeighborX="2198" custLinFactNeighborY="-1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BA791-293C-4721-8212-954180F2D69C}" type="pres">
      <dgm:prSet presAssocID="{2BB9BF02-1700-463D-A86F-47FD29B7E340}" presName="hierChild2" presStyleCnt="0"/>
      <dgm:spPr/>
    </dgm:pt>
    <dgm:pt modelId="{60838EC5-592B-4A80-8AAD-F6C056914F2A}" type="pres">
      <dgm:prSet presAssocID="{6E3CB969-5E39-4455-BC96-BA9D088BDCF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033A64A1-1F56-4EF5-81A2-40494721CDD2}" type="pres">
      <dgm:prSet presAssocID="{A8E1C912-F0D2-4F73-A030-4E2D9CB489C2}" presName="Name21" presStyleCnt="0"/>
      <dgm:spPr/>
    </dgm:pt>
    <dgm:pt modelId="{4E5F15FA-E3E5-401C-AF6F-91359D949280}" type="pres">
      <dgm:prSet presAssocID="{A8E1C912-F0D2-4F73-A030-4E2D9CB489C2}" presName="level2Shape" presStyleLbl="node2" presStyleIdx="0" presStyleCnt="4" custScaleX="209955" custScaleY="139802" custLinFactX="48764" custLinFactNeighborX="100000" custLinFactNeighborY="4079"/>
      <dgm:spPr/>
      <dgm:t>
        <a:bodyPr/>
        <a:lstStyle/>
        <a:p>
          <a:endParaRPr lang="en-US"/>
        </a:p>
      </dgm:t>
    </dgm:pt>
    <dgm:pt modelId="{529FEA4C-7BD7-4DFA-B1FA-5CB058097251}" type="pres">
      <dgm:prSet presAssocID="{A8E1C912-F0D2-4F73-A030-4E2D9CB489C2}" presName="hierChild3" presStyleCnt="0"/>
      <dgm:spPr/>
    </dgm:pt>
    <dgm:pt modelId="{79927F4E-A546-4758-ACB5-0353A5F535A3}" type="pres">
      <dgm:prSet presAssocID="{178E6AB8-5180-4C1A-87F9-5478FD7D2F82}" presName="Name19" presStyleLbl="parChTrans1D2" presStyleIdx="1" presStyleCnt="4"/>
      <dgm:spPr/>
      <dgm:t>
        <a:bodyPr/>
        <a:lstStyle/>
        <a:p>
          <a:endParaRPr lang="en-US"/>
        </a:p>
      </dgm:t>
    </dgm:pt>
    <dgm:pt modelId="{E157D331-86CE-423F-BDE1-CF436AB89464}" type="pres">
      <dgm:prSet presAssocID="{69DE1964-875B-4438-9AB2-2B6589092AEA}" presName="Name21" presStyleCnt="0"/>
      <dgm:spPr/>
    </dgm:pt>
    <dgm:pt modelId="{F3981434-E75F-441B-AAC5-F8AFFEF93A1E}" type="pres">
      <dgm:prSet presAssocID="{69DE1964-875B-4438-9AB2-2B6589092AEA}" presName="level2Shape" presStyleLbl="node2" presStyleIdx="1" presStyleCnt="4" custScaleX="112014" custScaleY="141354" custLinFactX="-100000" custLinFactNeighborX="-160972" custLinFactNeighborY="-4474"/>
      <dgm:spPr/>
      <dgm:t>
        <a:bodyPr/>
        <a:lstStyle/>
        <a:p>
          <a:endParaRPr lang="en-US"/>
        </a:p>
      </dgm:t>
    </dgm:pt>
    <dgm:pt modelId="{A379701E-8A4F-493B-A3D5-4511899B722A}" type="pres">
      <dgm:prSet presAssocID="{69DE1964-875B-4438-9AB2-2B6589092AEA}" presName="hierChild3" presStyleCnt="0"/>
      <dgm:spPr/>
    </dgm:pt>
    <dgm:pt modelId="{A28D41C2-D361-40BD-90D3-A62C1228DE5E}" type="pres">
      <dgm:prSet presAssocID="{3CF3CE2F-66ED-47AF-B932-BC515987962F}" presName="Name19" presStyleLbl="parChTrans1D2" presStyleIdx="2" presStyleCnt="4"/>
      <dgm:spPr/>
      <dgm:t>
        <a:bodyPr/>
        <a:lstStyle/>
        <a:p>
          <a:endParaRPr lang="en-US"/>
        </a:p>
      </dgm:t>
    </dgm:pt>
    <dgm:pt modelId="{68F3C927-05E8-48B8-B47D-7886BBD10B40}" type="pres">
      <dgm:prSet presAssocID="{3923E153-5AB6-4F76-BA9D-B56CFCEF9EF1}" presName="Name21" presStyleCnt="0"/>
      <dgm:spPr/>
    </dgm:pt>
    <dgm:pt modelId="{772512EE-85D3-46E5-A853-5EFD5F47F1BA}" type="pres">
      <dgm:prSet presAssocID="{3923E153-5AB6-4F76-BA9D-B56CFCEF9EF1}" presName="level2Shape" presStyleLbl="node2" presStyleIdx="2" presStyleCnt="4" custScaleY="147081" custLinFactNeighborX="4932" custLinFactNeighborY="-4793"/>
      <dgm:spPr/>
      <dgm:t>
        <a:bodyPr/>
        <a:lstStyle/>
        <a:p>
          <a:endParaRPr lang="en-US"/>
        </a:p>
      </dgm:t>
    </dgm:pt>
    <dgm:pt modelId="{D17B893D-485A-4077-9590-C17D63DBDA3C}" type="pres">
      <dgm:prSet presAssocID="{3923E153-5AB6-4F76-BA9D-B56CFCEF9EF1}" presName="hierChild3" presStyleCnt="0"/>
      <dgm:spPr/>
    </dgm:pt>
    <dgm:pt modelId="{F5EEEA0D-F943-4822-B8D2-046FD86E38EC}" type="pres">
      <dgm:prSet presAssocID="{C006FC64-14AD-4CFB-B38B-921BA23C79EF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51AEBAA-6149-4D7F-9EB0-9608FE510FC4}" type="pres">
      <dgm:prSet presAssocID="{D601431B-381D-4FFE-9898-F8BB11644801}" presName="Name21" presStyleCnt="0"/>
      <dgm:spPr/>
    </dgm:pt>
    <dgm:pt modelId="{169949EC-4807-4793-AF61-49791D513AFD}" type="pres">
      <dgm:prSet presAssocID="{D601431B-381D-4FFE-9898-F8BB11644801}" presName="level2Shape" presStyleLbl="node2" presStyleIdx="3" presStyleCnt="4" custScaleX="116473" custScaleY="130899"/>
      <dgm:spPr/>
      <dgm:t>
        <a:bodyPr/>
        <a:lstStyle/>
        <a:p>
          <a:endParaRPr lang="en-US"/>
        </a:p>
      </dgm:t>
    </dgm:pt>
    <dgm:pt modelId="{06A0120F-FEBE-4DC6-BE81-FFBF8799DEB0}" type="pres">
      <dgm:prSet presAssocID="{D601431B-381D-4FFE-9898-F8BB11644801}" presName="hierChild3" presStyleCnt="0"/>
      <dgm:spPr/>
    </dgm:pt>
    <dgm:pt modelId="{54D62B9F-8D7D-47B0-995F-28B0DB0C4391}" type="pres">
      <dgm:prSet presAssocID="{6AC7ADCB-89B8-4B14-B8F5-DDACCCAF3B67}" presName="bgShapesFlow" presStyleCnt="0"/>
      <dgm:spPr/>
    </dgm:pt>
    <dgm:pt modelId="{32481EFA-DF19-439B-B86B-92FDCF4C9114}" type="pres">
      <dgm:prSet presAssocID="{F16BA2AE-2227-4AF9-92AC-F9BD6070EFA5}" presName="rectComp" presStyleCnt="0"/>
      <dgm:spPr/>
    </dgm:pt>
    <dgm:pt modelId="{AC6B4441-9AC0-4300-ABE1-34C6EF9636D7}" type="pres">
      <dgm:prSet presAssocID="{F16BA2AE-2227-4AF9-92AC-F9BD6070EFA5}" presName="bgRect" presStyleLbl="bgShp" presStyleIdx="0" presStyleCnt="3"/>
      <dgm:spPr/>
      <dgm:t>
        <a:bodyPr/>
        <a:lstStyle/>
        <a:p>
          <a:endParaRPr lang="en-US"/>
        </a:p>
      </dgm:t>
    </dgm:pt>
    <dgm:pt modelId="{EB84AB31-A848-4840-8F8D-EF85448C7219}" type="pres">
      <dgm:prSet presAssocID="{F16BA2AE-2227-4AF9-92AC-F9BD6070EFA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16BDD-9540-4546-851F-0F836C5D8283}" type="pres">
      <dgm:prSet presAssocID="{F16BA2AE-2227-4AF9-92AC-F9BD6070EFA5}" presName="spComp" presStyleCnt="0"/>
      <dgm:spPr/>
    </dgm:pt>
    <dgm:pt modelId="{84B8574C-DDDC-4713-984C-7BED760BE433}" type="pres">
      <dgm:prSet presAssocID="{F16BA2AE-2227-4AF9-92AC-F9BD6070EFA5}" presName="vSp" presStyleCnt="0"/>
      <dgm:spPr/>
    </dgm:pt>
    <dgm:pt modelId="{9663F2BF-543C-4E55-968B-1103114753E3}" type="pres">
      <dgm:prSet presAssocID="{D72F02C5-15EE-44C2-B989-A1BC263ED6AF}" presName="rectComp" presStyleCnt="0"/>
      <dgm:spPr/>
    </dgm:pt>
    <dgm:pt modelId="{C8FA29F0-42A8-4F54-B1D5-24FDE1D353E2}" type="pres">
      <dgm:prSet presAssocID="{D72F02C5-15EE-44C2-B989-A1BC263ED6AF}" presName="bgRect" presStyleLbl="bgShp" presStyleIdx="1" presStyleCnt="3" custScaleY="132720" custLinFactNeighborY="128"/>
      <dgm:spPr/>
      <dgm:t>
        <a:bodyPr/>
        <a:lstStyle/>
        <a:p>
          <a:endParaRPr lang="en-US"/>
        </a:p>
      </dgm:t>
    </dgm:pt>
    <dgm:pt modelId="{1220D642-65DD-4191-A569-A09DCADD7703}" type="pres">
      <dgm:prSet presAssocID="{D72F02C5-15EE-44C2-B989-A1BC263ED6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19E5-401F-4DA2-A4D7-3F3FE6D6CE1C}" type="pres">
      <dgm:prSet presAssocID="{D72F02C5-15EE-44C2-B989-A1BC263ED6AF}" presName="spComp" presStyleCnt="0"/>
      <dgm:spPr/>
    </dgm:pt>
    <dgm:pt modelId="{E41DE52A-3E60-4FB7-946C-8624376D539C}" type="pres">
      <dgm:prSet presAssocID="{D72F02C5-15EE-44C2-B989-A1BC263ED6AF}" presName="vSp" presStyleCnt="0"/>
      <dgm:spPr/>
    </dgm:pt>
    <dgm:pt modelId="{B3CE7BFB-2E18-43ED-8048-1CDB83A22261}" type="pres">
      <dgm:prSet presAssocID="{E99092EC-F16D-4C7E-B142-0121B4CCBE2E}" presName="rectComp" presStyleCnt="0"/>
      <dgm:spPr/>
    </dgm:pt>
    <dgm:pt modelId="{645A38E1-DD8C-4FDC-9D70-79C94F9772EA}" type="pres">
      <dgm:prSet presAssocID="{E99092EC-F16D-4C7E-B142-0121B4CCBE2E}" presName="bgRect" presStyleLbl="bgShp" presStyleIdx="2" presStyleCnt="3" custScaleY="169797" custLinFactNeighborY="56723"/>
      <dgm:spPr/>
      <dgm:t>
        <a:bodyPr/>
        <a:lstStyle/>
        <a:p>
          <a:endParaRPr lang="en-US"/>
        </a:p>
      </dgm:t>
    </dgm:pt>
    <dgm:pt modelId="{78B9A344-88E5-4881-A024-FAE4B48B2BA3}" type="pres">
      <dgm:prSet presAssocID="{E99092EC-F16D-4C7E-B142-0121B4CCBE2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AEEF9-4B2D-49F4-A1DF-964BA45A3D58}" srcId="{2BB9BF02-1700-463D-A86F-47FD29B7E340}" destId="{A8E1C912-F0D2-4F73-A030-4E2D9CB489C2}" srcOrd="0" destOrd="0" parTransId="{6E3CB969-5E39-4455-BC96-BA9D088BDCF9}" sibTransId="{171BDB4D-DB92-49B9-AE99-AC50D1396CE6}"/>
    <dgm:cxn modelId="{F99BB63C-5E41-4B35-B699-F3B7DDEBE25A}" type="presOf" srcId="{3CF3CE2F-66ED-47AF-B932-BC515987962F}" destId="{A28D41C2-D361-40BD-90D3-A62C1228DE5E}" srcOrd="0" destOrd="0" presId="urn:microsoft.com/office/officeart/2005/8/layout/hierarchy6"/>
    <dgm:cxn modelId="{B033DDA2-7F5A-4CF3-8439-59C84C28A0A5}" type="presOf" srcId="{D72F02C5-15EE-44C2-B989-A1BC263ED6AF}" destId="{C8FA29F0-42A8-4F54-B1D5-24FDE1D353E2}" srcOrd="0" destOrd="0" presId="urn:microsoft.com/office/officeart/2005/8/layout/hierarchy6"/>
    <dgm:cxn modelId="{50A050B5-31A9-49AD-A1A8-E3DA3F1A9D30}" type="presOf" srcId="{D72F02C5-15EE-44C2-B989-A1BC263ED6AF}" destId="{1220D642-65DD-4191-A569-A09DCADD7703}" srcOrd="1" destOrd="0" presId="urn:microsoft.com/office/officeart/2005/8/layout/hierarchy6"/>
    <dgm:cxn modelId="{E44E7EEA-06C2-4307-B365-0AF922CF8F76}" type="presOf" srcId="{A8E1C912-F0D2-4F73-A030-4E2D9CB489C2}" destId="{4E5F15FA-E3E5-401C-AF6F-91359D949280}" srcOrd="0" destOrd="0" presId="urn:microsoft.com/office/officeart/2005/8/layout/hierarchy6"/>
    <dgm:cxn modelId="{7718C911-7C42-48F2-BEA8-22D80259C43D}" srcId="{6AC7ADCB-89B8-4B14-B8F5-DDACCCAF3B67}" destId="{2BB9BF02-1700-463D-A86F-47FD29B7E340}" srcOrd="0" destOrd="0" parTransId="{D6CF2ED8-3BF0-45C0-81A1-C6B43519FA0D}" sibTransId="{DF3F1DEA-2EC3-4D07-B1E8-F7E5CFBF798F}"/>
    <dgm:cxn modelId="{0C129564-F23A-4A54-ACA9-6B36BB349106}" type="presOf" srcId="{69DE1964-875B-4438-9AB2-2B6589092AEA}" destId="{F3981434-E75F-441B-AAC5-F8AFFEF93A1E}" srcOrd="0" destOrd="0" presId="urn:microsoft.com/office/officeart/2005/8/layout/hierarchy6"/>
    <dgm:cxn modelId="{9378F45E-5ED8-4F08-8236-4F72DE30D864}" srcId="{2BB9BF02-1700-463D-A86F-47FD29B7E340}" destId="{69DE1964-875B-4438-9AB2-2B6589092AEA}" srcOrd="1" destOrd="0" parTransId="{178E6AB8-5180-4C1A-87F9-5478FD7D2F82}" sibTransId="{73232122-8770-4845-87D2-10E00B1F290B}"/>
    <dgm:cxn modelId="{36B875B3-E589-44DA-BE6D-87EF89F13827}" type="presOf" srcId="{3923E153-5AB6-4F76-BA9D-B56CFCEF9EF1}" destId="{772512EE-85D3-46E5-A853-5EFD5F47F1BA}" srcOrd="0" destOrd="0" presId="urn:microsoft.com/office/officeart/2005/8/layout/hierarchy6"/>
    <dgm:cxn modelId="{12529968-2C89-47DD-A0ED-E4D1E8441D89}" type="presOf" srcId="{F16BA2AE-2227-4AF9-92AC-F9BD6070EFA5}" destId="{AC6B4441-9AC0-4300-ABE1-34C6EF9636D7}" srcOrd="0" destOrd="0" presId="urn:microsoft.com/office/officeart/2005/8/layout/hierarchy6"/>
    <dgm:cxn modelId="{452A5BD9-9004-4A62-B5DA-153759D3D793}" type="presOf" srcId="{6E3CB969-5E39-4455-BC96-BA9D088BDCF9}" destId="{60838EC5-592B-4A80-8AAD-F6C056914F2A}" srcOrd="0" destOrd="0" presId="urn:microsoft.com/office/officeart/2005/8/layout/hierarchy6"/>
    <dgm:cxn modelId="{63BCCF09-96E4-4041-BA36-657313B469A3}" type="presOf" srcId="{D601431B-381D-4FFE-9898-F8BB11644801}" destId="{169949EC-4807-4793-AF61-49791D513AFD}" srcOrd="0" destOrd="0" presId="urn:microsoft.com/office/officeart/2005/8/layout/hierarchy6"/>
    <dgm:cxn modelId="{FA279A0D-400A-4AC9-8A35-A2E18F7FE91D}" type="presOf" srcId="{2BB9BF02-1700-463D-A86F-47FD29B7E340}" destId="{6C68C872-6865-4A18-976F-58D09EA88C8F}" srcOrd="0" destOrd="0" presId="urn:microsoft.com/office/officeart/2005/8/layout/hierarchy6"/>
    <dgm:cxn modelId="{3666384C-DEA4-49E5-A1BC-771451BF8557}" srcId="{2BB9BF02-1700-463D-A86F-47FD29B7E340}" destId="{3923E153-5AB6-4F76-BA9D-B56CFCEF9EF1}" srcOrd="2" destOrd="0" parTransId="{3CF3CE2F-66ED-47AF-B932-BC515987962F}" sibTransId="{01D088B1-11B9-4AAE-90A3-298A61CC2A8D}"/>
    <dgm:cxn modelId="{7BC877FB-CF26-4BC9-B59C-0A78D03F7605}" type="presOf" srcId="{F16BA2AE-2227-4AF9-92AC-F9BD6070EFA5}" destId="{EB84AB31-A848-4840-8F8D-EF85448C7219}" srcOrd="1" destOrd="0" presId="urn:microsoft.com/office/officeart/2005/8/layout/hierarchy6"/>
    <dgm:cxn modelId="{9F1D2EBE-7014-4A7E-94C6-77863B125B95}" srcId="{2BB9BF02-1700-463D-A86F-47FD29B7E340}" destId="{D601431B-381D-4FFE-9898-F8BB11644801}" srcOrd="3" destOrd="0" parTransId="{C006FC64-14AD-4CFB-B38B-921BA23C79EF}" sibTransId="{E48500FA-AA7B-42BA-BACE-7DB6B73B4635}"/>
    <dgm:cxn modelId="{DE64DFD7-F27C-4093-A228-5D7D9C4A4157}" srcId="{6AC7ADCB-89B8-4B14-B8F5-DDACCCAF3B67}" destId="{E99092EC-F16D-4C7E-B142-0121B4CCBE2E}" srcOrd="3" destOrd="0" parTransId="{3573C424-52FF-4ADF-8597-CB4345FA314F}" sibTransId="{7784D691-4C1C-4487-9274-CFC3D2E92E3D}"/>
    <dgm:cxn modelId="{37E55CAF-BFA1-4C04-AF18-0BABFB718621}" type="presOf" srcId="{E99092EC-F16D-4C7E-B142-0121B4CCBE2E}" destId="{645A38E1-DD8C-4FDC-9D70-79C94F9772EA}" srcOrd="0" destOrd="0" presId="urn:microsoft.com/office/officeart/2005/8/layout/hierarchy6"/>
    <dgm:cxn modelId="{E18ABE95-9D5B-4B12-AD7C-4BC245A5F513}" srcId="{6AC7ADCB-89B8-4B14-B8F5-DDACCCAF3B67}" destId="{D72F02C5-15EE-44C2-B989-A1BC263ED6AF}" srcOrd="2" destOrd="0" parTransId="{B3D02D61-BF72-4737-90AF-0081BF4B31A6}" sibTransId="{1D5598E3-769B-4320-B920-14879B23C4BC}"/>
    <dgm:cxn modelId="{E692399E-523F-453E-AD98-FACE9FCBE5B2}" type="presOf" srcId="{178E6AB8-5180-4C1A-87F9-5478FD7D2F82}" destId="{79927F4E-A546-4758-ACB5-0353A5F535A3}" srcOrd="0" destOrd="0" presId="urn:microsoft.com/office/officeart/2005/8/layout/hierarchy6"/>
    <dgm:cxn modelId="{BE6882F8-A0EE-4E5B-9DB9-96C855620469}" type="presOf" srcId="{E99092EC-F16D-4C7E-B142-0121B4CCBE2E}" destId="{78B9A344-88E5-4881-A024-FAE4B48B2BA3}" srcOrd="1" destOrd="0" presId="urn:microsoft.com/office/officeart/2005/8/layout/hierarchy6"/>
    <dgm:cxn modelId="{472A8CEA-3690-486B-97FE-A9685F456DF7}" type="presOf" srcId="{6AC7ADCB-89B8-4B14-B8F5-DDACCCAF3B67}" destId="{39C9DF99-9BDC-4772-B49D-05FDD7B6C1C4}" srcOrd="0" destOrd="0" presId="urn:microsoft.com/office/officeart/2005/8/layout/hierarchy6"/>
    <dgm:cxn modelId="{ECEDAA9C-1C92-4AB3-9552-2F4418DBFB54}" srcId="{6AC7ADCB-89B8-4B14-B8F5-DDACCCAF3B67}" destId="{F16BA2AE-2227-4AF9-92AC-F9BD6070EFA5}" srcOrd="1" destOrd="0" parTransId="{AFC66EF1-177E-4C75-B9F3-EA0723B79D6B}" sibTransId="{1409BF58-58D9-474D-A8F6-2222F1ED8F23}"/>
    <dgm:cxn modelId="{D6CB037E-D08E-4EC3-AD5C-A10485583D86}" type="presOf" srcId="{C006FC64-14AD-4CFB-B38B-921BA23C79EF}" destId="{F5EEEA0D-F943-4822-B8D2-046FD86E38EC}" srcOrd="0" destOrd="0" presId="urn:microsoft.com/office/officeart/2005/8/layout/hierarchy6"/>
    <dgm:cxn modelId="{216718E6-5247-4356-969F-2B06888E314D}" type="presParOf" srcId="{39C9DF99-9BDC-4772-B49D-05FDD7B6C1C4}" destId="{00235A2A-98D2-4848-A8EF-F9FE3F8BDF68}" srcOrd="0" destOrd="0" presId="urn:microsoft.com/office/officeart/2005/8/layout/hierarchy6"/>
    <dgm:cxn modelId="{3EFD07E4-D514-4F64-BD04-39A3F5486F35}" type="presParOf" srcId="{00235A2A-98D2-4848-A8EF-F9FE3F8BDF68}" destId="{F4753912-75BE-463C-8C42-37CBF849B681}" srcOrd="0" destOrd="0" presId="urn:microsoft.com/office/officeart/2005/8/layout/hierarchy6"/>
    <dgm:cxn modelId="{FD92100C-BB7E-402C-91D2-5B2C62B0E0B5}" type="presParOf" srcId="{00235A2A-98D2-4848-A8EF-F9FE3F8BDF68}" destId="{40F142F8-976C-4E6F-9E30-3BC20EAC7438}" srcOrd="1" destOrd="0" presId="urn:microsoft.com/office/officeart/2005/8/layout/hierarchy6"/>
    <dgm:cxn modelId="{75AE0553-D1EE-49E5-ADE5-3122EDC4BF3F}" type="presParOf" srcId="{40F142F8-976C-4E6F-9E30-3BC20EAC7438}" destId="{0063E0BA-AEDF-4837-897A-59EA233C689F}" srcOrd="0" destOrd="0" presId="urn:microsoft.com/office/officeart/2005/8/layout/hierarchy6"/>
    <dgm:cxn modelId="{03DB487D-AD1F-42D0-9C8C-72202DBC3860}" type="presParOf" srcId="{0063E0BA-AEDF-4837-897A-59EA233C689F}" destId="{6C68C872-6865-4A18-976F-58D09EA88C8F}" srcOrd="0" destOrd="0" presId="urn:microsoft.com/office/officeart/2005/8/layout/hierarchy6"/>
    <dgm:cxn modelId="{898AED66-A754-4D3A-A847-028F12E5C982}" type="presParOf" srcId="{0063E0BA-AEDF-4837-897A-59EA233C689F}" destId="{9E0BA791-293C-4721-8212-954180F2D69C}" srcOrd="1" destOrd="0" presId="urn:microsoft.com/office/officeart/2005/8/layout/hierarchy6"/>
    <dgm:cxn modelId="{98FB6786-8035-4813-8BC8-08E81A2142FF}" type="presParOf" srcId="{9E0BA791-293C-4721-8212-954180F2D69C}" destId="{60838EC5-592B-4A80-8AAD-F6C056914F2A}" srcOrd="0" destOrd="0" presId="urn:microsoft.com/office/officeart/2005/8/layout/hierarchy6"/>
    <dgm:cxn modelId="{3E21EE58-9A23-48E9-85C9-D85DEDD6C15E}" type="presParOf" srcId="{9E0BA791-293C-4721-8212-954180F2D69C}" destId="{033A64A1-1F56-4EF5-81A2-40494721CDD2}" srcOrd="1" destOrd="0" presId="urn:microsoft.com/office/officeart/2005/8/layout/hierarchy6"/>
    <dgm:cxn modelId="{E1E461FA-1F8A-425E-BA2E-CF73343E1AD4}" type="presParOf" srcId="{033A64A1-1F56-4EF5-81A2-40494721CDD2}" destId="{4E5F15FA-E3E5-401C-AF6F-91359D949280}" srcOrd="0" destOrd="0" presId="urn:microsoft.com/office/officeart/2005/8/layout/hierarchy6"/>
    <dgm:cxn modelId="{A7BA0712-1B4F-40E0-9D80-EF0F4E211762}" type="presParOf" srcId="{033A64A1-1F56-4EF5-81A2-40494721CDD2}" destId="{529FEA4C-7BD7-4DFA-B1FA-5CB058097251}" srcOrd="1" destOrd="0" presId="urn:microsoft.com/office/officeart/2005/8/layout/hierarchy6"/>
    <dgm:cxn modelId="{7EE15321-FE80-42DF-8005-B282D8081B26}" type="presParOf" srcId="{9E0BA791-293C-4721-8212-954180F2D69C}" destId="{79927F4E-A546-4758-ACB5-0353A5F535A3}" srcOrd="2" destOrd="0" presId="urn:microsoft.com/office/officeart/2005/8/layout/hierarchy6"/>
    <dgm:cxn modelId="{7E911EC3-2A79-4B60-A10F-F60D3DD7C424}" type="presParOf" srcId="{9E0BA791-293C-4721-8212-954180F2D69C}" destId="{E157D331-86CE-423F-BDE1-CF436AB89464}" srcOrd="3" destOrd="0" presId="urn:microsoft.com/office/officeart/2005/8/layout/hierarchy6"/>
    <dgm:cxn modelId="{95BC9339-3489-4EC0-B73B-CA4049348725}" type="presParOf" srcId="{E157D331-86CE-423F-BDE1-CF436AB89464}" destId="{F3981434-E75F-441B-AAC5-F8AFFEF93A1E}" srcOrd="0" destOrd="0" presId="urn:microsoft.com/office/officeart/2005/8/layout/hierarchy6"/>
    <dgm:cxn modelId="{A268DE31-EA2A-4D6D-BEF1-1AF7986D2E08}" type="presParOf" srcId="{E157D331-86CE-423F-BDE1-CF436AB89464}" destId="{A379701E-8A4F-493B-A3D5-4511899B722A}" srcOrd="1" destOrd="0" presId="urn:microsoft.com/office/officeart/2005/8/layout/hierarchy6"/>
    <dgm:cxn modelId="{A86025C7-83E9-46B4-9A04-E669195BDF47}" type="presParOf" srcId="{9E0BA791-293C-4721-8212-954180F2D69C}" destId="{A28D41C2-D361-40BD-90D3-A62C1228DE5E}" srcOrd="4" destOrd="0" presId="urn:microsoft.com/office/officeart/2005/8/layout/hierarchy6"/>
    <dgm:cxn modelId="{AB4E5E97-D1A4-4882-9999-A1F75117CE95}" type="presParOf" srcId="{9E0BA791-293C-4721-8212-954180F2D69C}" destId="{68F3C927-05E8-48B8-B47D-7886BBD10B40}" srcOrd="5" destOrd="0" presId="urn:microsoft.com/office/officeart/2005/8/layout/hierarchy6"/>
    <dgm:cxn modelId="{7B1363DA-A098-4FC9-8A20-22939BEC93D6}" type="presParOf" srcId="{68F3C927-05E8-48B8-B47D-7886BBD10B40}" destId="{772512EE-85D3-46E5-A853-5EFD5F47F1BA}" srcOrd="0" destOrd="0" presId="urn:microsoft.com/office/officeart/2005/8/layout/hierarchy6"/>
    <dgm:cxn modelId="{7F821088-E9F6-4162-8E83-1319EF9FFA93}" type="presParOf" srcId="{68F3C927-05E8-48B8-B47D-7886BBD10B40}" destId="{D17B893D-485A-4077-9590-C17D63DBDA3C}" srcOrd="1" destOrd="0" presId="urn:microsoft.com/office/officeart/2005/8/layout/hierarchy6"/>
    <dgm:cxn modelId="{5128B6EB-0DE3-4048-8081-EE3E6EE7B633}" type="presParOf" srcId="{9E0BA791-293C-4721-8212-954180F2D69C}" destId="{F5EEEA0D-F943-4822-B8D2-046FD86E38EC}" srcOrd="6" destOrd="0" presId="urn:microsoft.com/office/officeart/2005/8/layout/hierarchy6"/>
    <dgm:cxn modelId="{2997B2BD-61CE-4E2F-A9CA-6AE7515FA8FB}" type="presParOf" srcId="{9E0BA791-293C-4721-8212-954180F2D69C}" destId="{351AEBAA-6149-4D7F-9EB0-9608FE510FC4}" srcOrd="7" destOrd="0" presId="urn:microsoft.com/office/officeart/2005/8/layout/hierarchy6"/>
    <dgm:cxn modelId="{F8D68221-333C-4B00-B3D4-990C302284C8}" type="presParOf" srcId="{351AEBAA-6149-4D7F-9EB0-9608FE510FC4}" destId="{169949EC-4807-4793-AF61-49791D513AFD}" srcOrd="0" destOrd="0" presId="urn:microsoft.com/office/officeart/2005/8/layout/hierarchy6"/>
    <dgm:cxn modelId="{8540E32E-79EA-42B1-B001-21A9EF4336FF}" type="presParOf" srcId="{351AEBAA-6149-4D7F-9EB0-9608FE510FC4}" destId="{06A0120F-FEBE-4DC6-BE81-FFBF8799DEB0}" srcOrd="1" destOrd="0" presId="urn:microsoft.com/office/officeart/2005/8/layout/hierarchy6"/>
    <dgm:cxn modelId="{E7B03C5F-0F59-488F-AB4F-B2C7EEE1ABCC}" type="presParOf" srcId="{39C9DF99-9BDC-4772-B49D-05FDD7B6C1C4}" destId="{54D62B9F-8D7D-47B0-995F-28B0DB0C4391}" srcOrd="1" destOrd="0" presId="urn:microsoft.com/office/officeart/2005/8/layout/hierarchy6"/>
    <dgm:cxn modelId="{8730AD66-16A3-47DF-94CF-174BAF38A843}" type="presParOf" srcId="{54D62B9F-8D7D-47B0-995F-28B0DB0C4391}" destId="{32481EFA-DF19-439B-B86B-92FDCF4C9114}" srcOrd="0" destOrd="0" presId="urn:microsoft.com/office/officeart/2005/8/layout/hierarchy6"/>
    <dgm:cxn modelId="{B7C62ADE-C950-40C3-BEF4-B6EA31FBAC4A}" type="presParOf" srcId="{32481EFA-DF19-439B-B86B-92FDCF4C9114}" destId="{AC6B4441-9AC0-4300-ABE1-34C6EF9636D7}" srcOrd="0" destOrd="0" presId="urn:microsoft.com/office/officeart/2005/8/layout/hierarchy6"/>
    <dgm:cxn modelId="{68E35A88-499B-40DE-B668-D6A19414CA9F}" type="presParOf" srcId="{32481EFA-DF19-439B-B86B-92FDCF4C9114}" destId="{EB84AB31-A848-4840-8F8D-EF85448C7219}" srcOrd="1" destOrd="0" presId="urn:microsoft.com/office/officeart/2005/8/layout/hierarchy6"/>
    <dgm:cxn modelId="{F611E0DB-8DA1-48F0-861A-1C829CC259C4}" type="presParOf" srcId="{54D62B9F-8D7D-47B0-995F-28B0DB0C4391}" destId="{18016BDD-9540-4546-851F-0F836C5D8283}" srcOrd="1" destOrd="0" presId="urn:microsoft.com/office/officeart/2005/8/layout/hierarchy6"/>
    <dgm:cxn modelId="{8C2AB6C7-C5DB-4D43-B414-FE515FFC96C5}" type="presParOf" srcId="{18016BDD-9540-4546-851F-0F836C5D8283}" destId="{84B8574C-DDDC-4713-984C-7BED760BE433}" srcOrd="0" destOrd="0" presId="urn:microsoft.com/office/officeart/2005/8/layout/hierarchy6"/>
    <dgm:cxn modelId="{0106B69E-1C94-4175-A81E-F4E993754422}" type="presParOf" srcId="{54D62B9F-8D7D-47B0-995F-28B0DB0C4391}" destId="{9663F2BF-543C-4E55-968B-1103114753E3}" srcOrd="2" destOrd="0" presId="urn:microsoft.com/office/officeart/2005/8/layout/hierarchy6"/>
    <dgm:cxn modelId="{A66D3CF7-1FCD-4BCA-BD4C-9C4004EC524E}" type="presParOf" srcId="{9663F2BF-543C-4E55-968B-1103114753E3}" destId="{C8FA29F0-42A8-4F54-B1D5-24FDE1D353E2}" srcOrd="0" destOrd="0" presId="urn:microsoft.com/office/officeart/2005/8/layout/hierarchy6"/>
    <dgm:cxn modelId="{A972B411-7128-4163-A4AF-0FDEE31808A2}" type="presParOf" srcId="{9663F2BF-543C-4E55-968B-1103114753E3}" destId="{1220D642-65DD-4191-A569-A09DCADD7703}" srcOrd="1" destOrd="0" presId="urn:microsoft.com/office/officeart/2005/8/layout/hierarchy6"/>
    <dgm:cxn modelId="{AFDB85A5-0A32-4970-8F8A-5F6934B54958}" type="presParOf" srcId="{54D62B9F-8D7D-47B0-995F-28B0DB0C4391}" destId="{E3BE19E5-401F-4DA2-A4D7-3F3FE6D6CE1C}" srcOrd="3" destOrd="0" presId="urn:microsoft.com/office/officeart/2005/8/layout/hierarchy6"/>
    <dgm:cxn modelId="{9A8A7400-1137-4722-BBA7-EB4DFE55C7E3}" type="presParOf" srcId="{E3BE19E5-401F-4DA2-A4D7-3F3FE6D6CE1C}" destId="{E41DE52A-3E60-4FB7-946C-8624376D539C}" srcOrd="0" destOrd="0" presId="urn:microsoft.com/office/officeart/2005/8/layout/hierarchy6"/>
    <dgm:cxn modelId="{569ED5D0-70F4-4018-A07F-AAE28C125FC8}" type="presParOf" srcId="{54D62B9F-8D7D-47B0-995F-28B0DB0C4391}" destId="{B3CE7BFB-2E18-43ED-8048-1CDB83A22261}" srcOrd="4" destOrd="0" presId="urn:microsoft.com/office/officeart/2005/8/layout/hierarchy6"/>
    <dgm:cxn modelId="{A63F74B9-33DE-416F-A5F8-DB4AC0FB9382}" type="presParOf" srcId="{B3CE7BFB-2E18-43ED-8048-1CDB83A22261}" destId="{645A38E1-DD8C-4FDC-9D70-79C94F9772EA}" srcOrd="0" destOrd="0" presId="urn:microsoft.com/office/officeart/2005/8/layout/hierarchy6"/>
    <dgm:cxn modelId="{DD31BCAB-4E1F-4481-B4BB-6E7933C81FA0}" type="presParOf" srcId="{B3CE7BFB-2E18-43ED-8048-1CDB83A22261}" destId="{78B9A344-88E5-4881-A024-FAE4B48B2B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C7ADCB-89B8-4B14-B8F5-DDACCCAF3B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9BF02-1700-463D-A86F-47FD29B7E340}">
      <dgm:prSet phldrT="[Text]"/>
      <dgm:spPr/>
      <dgm:t>
        <a:bodyPr/>
        <a:lstStyle/>
        <a:p>
          <a:r>
            <a:rPr lang="en-US" b="1" dirty="0" smtClean="0"/>
            <a:t>BAM Read Loader</a:t>
          </a:r>
          <a:endParaRPr lang="en-US" b="1" dirty="0"/>
        </a:p>
      </dgm:t>
    </dgm:pt>
    <dgm:pt modelId="{D6CF2ED8-3BF0-45C0-81A1-C6B43519FA0D}" type="parTrans" cxnId="{7718C911-7C42-48F2-BEA8-22D80259C43D}">
      <dgm:prSet/>
      <dgm:spPr/>
      <dgm:t>
        <a:bodyPr/>
        <a:lstStyle/>
        <a:p>
          <a:endParaRPr lang="en-US"/>
        </a:p>
      </dgm:t>
    </dgm:pt>
    <dgm:pt modelId="{DF3F1DEA-2EC3-4D07-B1E8-F7E5CFBF798F}" type="sibTrans" cxnId="{7718C911-7C42-48F2-BEA8-22D80259C43D}">
      <dgm:prSet/>
      <dgm:spPr/>
      <dgm:t>
        <a:bodyPr/>
        <a:lstStyle/>
        <a:p>
          <a:endParaRPr lang="en-US"/>
        </a:p>
      </dgm:t>
    </dgm:pt>
    <dgm:pt modelId="{A8E1C912-F0D2-4F73-A030-4E2D9CB489C2}">
      <dgm:prSet phldrT="[Text]" custT="1"/>
      <dgm:spPr/>
      <dgm:t>
        <a:bodyPr/>
        <a:lstStyle/>
        <a:p>
          <a:pPr algn="ctr"/>
          <a:r>
            <a:rPr lang="en-US" sz="1200" b="1" i="1" dirty="0" smtClean="0"/>
            <a:t>de novo assembly</a:t>
          </a:r>
        </a:p>
        <a:p>
          <a:pPr algn="l"/>
          <a:r>
            <a:rPr lang="en-US" sz="1000" dirty="0" smtClean="0"/>
            <a:t>- Finds Large Deletions</a:t>
          </a:r>
        </a:p>
        <a:p>
          <a:pPr algn="l"/>
          <a:r>
            <a:rPr lang="en-US" sz="1000" dirty="0" smtClean="0"/>
            <a:t>- Calls </a:t>
          </a:r>
          <a:r>
            <a:rPr lang="en-US" sz="1000" dirty="0" err="1" smtClean="0"/>
            <a:t>Indels</a:t>
          </a:r>
          <a:endParaRPr lang="en-US" sz="1000" dirty="0" smtClean="0"/>
        </a:p>
        <a:p>
          <a:pPr algn="l"/>
          <a:r>
            <a:rPr lang="en-US" sz="1000" dirty="0" smtClean="0"/>
            <a:t>- Creates Majority Consensus Sequence</a:t>
          </a:r>
        </a:p>
        <a:p>
          <a:pPr algn="l"/>
          <a:r>
            <a:rPr lang="en-US" sz="1000" dirty="0" smtClean="0"/>
            <a:t>-Assigns Haplotypes</a:t>
          </a:r>
        </a:p>
      </dgm:t>
    </dgm:pt>
    <dgm:pt modelId="{6E3CB969-5E39-4455-BC96-BA9D088BDCF9}" type="parTrans" cxnId="{2E2AEEF9-4B2D-49F4-A1DF-964BA45A3D58}">
      <dgm:prSet/>
      <dgm:spPr/>
      <dgm:t>
        <a:bodyPr/>
        <a:lstStyle/>
        <a:p>
          <a:endParaRPr lang="en-US"/>
        </a:p>
      </dgm:t>
    </dgm:pt>
    <dgm:pt modelId="{171BDB4D-DB92-49B9-AE99-AC50D1396CE6}" type="sibTrans" cxnId="{2E2AEEF9-4B2D-49F4-A1DF-964BA45A3D58}">
      <dgm:prSet/>
      <dgm:spPr/>
      <dgm:t>
        <a:bodyPr/>
        <a:lstStyle/>
        <a:p>
          <a:endParaRPr lang="en-US"/>
        </a:p>
      </dgm:t>
    </dgm:pt>
    <dgm:pt modelId="{69DE1964-875B-4438-9AB2-2B6589092AEA}">
      <dgm:prSet phldrT="[Text]" custT="1"/>
      <dgm:spPr/>
      <dgm:t>
        <a:bodyPr/>
        <a:lstStyle/>
        <a:p>
          <a:pPr algn="ctr"/>
          <a:r>
            <a:rPr lang="en-US" sz="1200" b="1" i="1" dirty="0" smtClean="0"/>
            <a:t>SNP Caller</a:t>
          </a:r>
        </a:p>
        <a:p>
          <a:pPr algn="l"/>
          <a:r>
            <a:rPr lang="en-US" sz="1000" dirty="0" smtClean="0"/>
            <a:t>- Call </a:t>
          </a:r>
          <a:r>
            <a:rPr lang="en-US" sz="1000" dirty="0" err="1" smtClean="0"/>
            <a:t>Heteroplastic</a:t>
          </a:r>
          <a:r>
            <a:rPr lang="en-US" sz="1000" dirty="0" smtClean="0"/>
            <a:t> SNPs</a:t>
          </a:r>
        </a:p>
        <a:p>
          <a:pPr algn="l"/>
          <a:r>
            <a:rPr lang="en-US" sz="1000" dirty="0" smtClean="0"/>
            <a:t>- </a:t>
          </a:r>
          <a:r>
            <a:rPr lang="en-US" sz="1000" dirty="0" smtClean="0"/>
            <a:t>Assigns Haplotype</a:t>
          </a:r>
          <a:endParaRPr lang="en-US" sz="1000" dirty="0" smtClean="0"/>
        </a:p>
        <a:p>
          <a:pPr algn="ctr"/>
          <a:endParaRPr lang="en-US" sz="800" dirty="0"/>
        </a:p>
      </dgm:t>
    </dgm:pt>
    <dgm:pt modelId="{178E6AB8-5180-4C1A-87F9-5478FD7D2F82}" type="parTrans" cxnId="{9378F45E-5ED8-4F08-8236-4F72DE30D864}">
      <dgm:prSet/>
      <dgm:spPr/>
      <dgm:t>
        <a:bodyPr/>
        <a:lstStyle/>
        <a:p>
          <a:endParaRPr lang="en-US"/>
        </a:p>
      </dgm:t>
    </dgm:pt>
    <dgm:pt modelId="{73232122-8770-4845-87D2-10E00B1F290B}" type="sibTrans" cxnId="{9378F45E-5ED8-4F08-8236-4F72DE30D864}">
      <dgm:prSet/>
      <dgm:spPr/>
      <dgm:t>
        <a:bodyPr/>
        <a:lstStyle/>
        <a:p>
          <a:endParaRPr lang="en-US"/>
        </a:p>
      </dgm:t>
    </dgm:pt>
    <dgm:pt modelId="{F16BA2AE-2227-4AF9-92AC-F9BD6070EFA5}">
      <dgm:prSet phldrT="[Text]"/>
      <dgm:spPr/>
      <dgm:t>
        <a:bodyPr/>
        <a:lstStyle/>
        <a:p>
          <a:r>
            <a:rPr lang="en-US" dirty="0" smtClean="0"/>
            <a:t>Read Loading</a:t>
          </a:r>
          <a:endParaRPr lang="en-US" dirty="0"/>
        </a:p>
      </dgm:t>
    </dgm:pt>
    <dgm:pt modelId="{AFC66EF1-177E-4C75-B9F3-EA0723B79D6B}" type="parTrans" cxnId="{ECEDAA9C-1C92-4AB3-9552-2F4418DBFB54}">
      <dgm:prSet/>
      <dgm:spPr/>
      <dgm:t>
        <a:bodyPr/>
        <a:lstStyle/>
        <a:p>
          <a:endParaRPr lang="en-US"/>
        </a:p>
      </dgm:t>
    </dgm:pt>
    <dgm:pt modelId="{1409BF58-58D9-474D-A8F6-2222F1ED8F23}" type="sibTrans" cxnId="{ECEDAA9C-1C92-4AB3-9552-2F4418DBFB54}">
      <dgm:prSet/>
      <dgm:spPr/>
      <dgm:t>
        <a:bodyPr/>
        <a:lstStyle/>
        <a:p>
          <a:endParaRPr lang="en-US"/>
        </a:p>
      </dgm:t>
    </dgm:pt>
    <dgm:pt modelId="{D72F02C5-15EE-44C2-B989-A1BC263ED6AF}">
      <dgm:prSet phldrT="[Text]"/>
      <dgm:spPr/>
      <dgm:t>
        <a:bodyPr/>
        <a:lstStyle/>
        <a:p>
          <a:r>
            <a:rPr lang="en-US" dirty="0" smtClean="0"/>
            <a:t>Analysis Tools</a:t>
          </a:r>
          <a:endParaRPr lang="en-US" dirty="0"/>
        </a:p>
      </dgm:t>
    </dgm:pt>
    <dgm:pt modelId="{B3D02D61-BF72-4737-90AF-0081BF4B31A6}" type="parTrans" cxnId="{E18ABE95-9D5B-4B12-AD7C-4BC245A5F513}">
      <dgm:prSet/>
      <dgm:spPr/>
      <dgm:t>
        <a:bodyPr/>
        <a:lstStyle/>
        <a:p>
          <a:endParaRPr lang="en-US"/>
        </a:p>
      </dgm:t>
    </dgm:pt>
    <dgm:pt modelId="{1D5598E3-769B-4320-B920-14879B23C4BC}" type="sibTrans" cxnId="{E18ABE95-9D5B-4B12-AD7C-4BC245A5F513}">
      <dgm:prSet/>
      <dgm:spPr/>
      <dgm:t>
        <a:bodyPr/>
        <a:lstStyle/>
        <a:p>
          <a:endParaRPr lang="en-US"/>
        </a:p>
      </dgm:t>
    </dgm:pt>
    <dgm:pt modelId="{E99092EC-F16D-4C7E-B142-0121B4CCBE2E}">
      <dgm:prSet phldrT="[Text]"/>
      <dgm:spPr/>
      <dgm:t>
        <a:bodyPr/>
        <a:lstStyle/>
        <a:p>
          <a:r>
            <a:rPr lang="en-US" dirty="0" smtClean="0"/>
            <a:t>Combine and Triage</a:t>
          </a:r>
          <a:endParaRPr lang="en-US" dirty="0"/>
        </a:p>
      </dgm:t>
    </dgm:pt>
    <dgm:pt modelId="{3573C424-52FF-4ADF-8597-CB4345FA314F}" type="parTrans" cxnId="{DE64DFD7-F27C-4093-A228-5D7D9C4A4157}">
      <dgm:prSet/>
      <dgm:spPr/>
      <dgm:t>
        <a:bodyPr/>
        <a:lstStyle/>
        <a:p>
          <a:endParaRPr lang="en-US"/>
        </a:p>
      </dgm:t>
    </dgm:pt>
    <dgm:pt modelId="{7784D691-4C1C-4487-9274-CFC3D2E92E3D}" type="sibTrans" cxnId="{DE64DFD7-F27C-4093-A228-5D7D9C4A4157}">
      <dgm:prSet/>
      <dgm:spPr/>
      <dgm:t>
        <a:bodyPr/>
        <a:lstStyle/>
        <a:p>
          <a:endParaRPr lang="en-US"/>
        </a:p>
      </dgm:t>
    </dgm:pt>
    <dgm:pt modelId="{3923E153-5AB6-4F76-BA9D-B56CFCEF9EF1}">
      <dgm:prSet custT="1"/>
      <dgm:spPr/>
      <dgm:t>
        <a:bodyPr/>
        <a:lstStyle/>
        <a:p>
          <a:pPr algn="ctr"/>
          <a:r>
            <a:rPr lang="en-US" sz="1200" b="1" dirty="0" smtClean="0"/>
            <a:t>Depth of Coverage Tool</a:t>
          </a:r>
        </a:p>
        <a:p>
          <a:pPr algn="l"/>
          <a:r>
            <a:rPr lang="en-US" sz="1000" dirty="0" smtClean="0"/>
            <a:t>- Creates PDF </a:t>
          </a:r>
          <a:r>
            <a:rPr lang="en-US" sz="1000" dirty="0" smtClean="0"/>
            <a:t>plot and </a:t>
          </a:r>
          <a:r>
            <a:rPr lang="en-US" sz="1000" dirty="0" smtClean="0"/>
            <a:t> CSV</a:t>
          </a:r>
          <a:endParaRPr lang="en-US" sz="1000" dirty="0"/>
        </a:p>
      </dgm:t>
    </dgm:pt>
    <dgm:pt modelId="{3CF3CE2F-66ED-47AF-B932-BC515987962F}" type="parTrans" cxnId="{3666384C-DEA4-49E5-A1BC-771451BF8557}">
      <dgm:prSet/>
      <dgm:spPr/>
      <dgm:t>
        <a:bodyPr/>
        <a:lstStyle/>
        <a:p>
          <a:endParaRPr lang="en-US"/>
        </a:p>
      </dgm:t>
    </dgm:pt>
    <dgm:pt modelId="{01D088B1-11B9-4AAE-90A3-298A61CC2A8D}" type="sibTrans" cxnId="{3666384C-DEA4-49E5-A1BC-771451BF8557}">
      <dgm:prSet/>
      <dgm:spPr/>
      <dgm:t>
        <a:bodyPr/>
        <a:lstStyle/>
        <a:p>
          <a:endParaRPr lang="en-US"/>
        </a:p>
      </dgm:t>
    </dgm:pt>
    <dgm:pt modelId="{D601431B-381D-4FFE-9898-F8BB11644801}">
      <dgm:prSet custT="1"/>
      <dgm:spPr/>
      <dgm:t>
        <a:bodyPr/>
        <a:lstStyle/>
        <a:p>
          <a:pPr algn="ctr"/>
          <a:r>
            <a:rPr lang="en-US" sz="1200" b="1" dirty="0" smtClean="0"/>
            <a:t>Paired End Peak </a:t>
          </a:r>
          <a:r>
            <a:rPr lang="en-US" sz="1200" b="1" dirty="0" smtClean="0"/>
            <a:t>Finder</a:t>
          </a:r>
        </a:p>
        <a:p>
          <a:pPr algn="l"/>
          <a:r>
            <a:rPr lang="en-US" sz="1000" b="0" dirty="0" smtClean="0"/>
            <a:t>- Looks for deletions</a:t>
          </a:r>
        </a:p>
        <a:p>
          <a:pPr algn="ctr"/>
          <a:r>
            <a:rPr lang="en-US" sz="900" b="1" dirty="0" smtClean="0"/>
            <a:t> </a:t>
          </a:r>
          <a:endParaRPr lang="en-US" sz="900" b="1" dirty="0"/>
        </a:p>
      </dgm:t>
    </dgm:pt>
    <dgm:pt modelId="{C006FC64-14AD-4CFB-B38B-921BA23C79EF}" type="parTrans" cxnId="{9F1D2EBE-7014-4A7E-94C6-77863B125B95}">
      <dgm:prSet/>
      <dgm:spPr/>
      <dgm:t>
        <a:bodyPr/>
        <a:lstStyle/>
        <a:p>
          <a:endParaRPr lang="en-US"/>
        </a:p>
      </dgm:t>
    </dgm:pt>
    <dgm:pt modelId="{E48500FA-AA7B-42BA-BACE-7DB6B73B4635}" type="sibTrans" cxnId="{9F1D2EBE-7014-4A7E-94C6-77863B125B95}">
      <dgm:prSet/>
      <dgm:spPr/>
      <dgm:t>
        <a:bodyPr/>
        <a:lstStyle/>
        <a:p>
          <a:endParaRPr lang="en-US"/>
        </a:p>
      </dgm:t>
    </dgm:pt>
    <dgm:pt modelId="{39C9DF99-9BDC-4772-B49D-05FDD7B6C1C4}" type="pres">
      <dgm:prSet presAssocID="{6AC7ADCB-89B8-4B14-B8F5-DDACCCAF3B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35A2A-98D2-4848-A8EF-F9FE3F8BDF68}" type="pres">
      <dgm:prSet presAssocID="{6AC7ADCB-89B8-4B14-B8F5-DDACCCAF3B67}" presName="hierFlow" presStyleCnt="0"/>
      <dgm:spPr/>
    </dgm:pt>
    <dgm:pt modelId="{F4753912-75BE-463C-8C42-37CBF849B681}" type="pres">
      <dgm:prSet presAssocID="{6AC7ADCB-89B8-4B14-B8F5-DDACCCAF3B67}" presName="firstBuf" presStyleCnt="0"/>
      <dgm:spPr/>
    </dgm:pt>
    <dgm:pt modelId="{40F142F8-976C-4E6F-9E30-3BC20EAC7438}" type="pres">
      <dgm:prSet presAssocID="{6AC7ADCB-89B8-4B14-B8F5-DDACCCAF3B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63E0BA-AEDF-4837-897A-59EA233C689F}" type="pres">
      <dgm:prSet presAssocID="{2BB9BF02-1700-463D-A86F-47FD29B7E340}" presName="Name14" presStyleCnt="0"/>
      <dgm:spPr/>
    </dgm:pt>
    <dgm:pt modelId="{6C68C872-6865-4A18-976F-58D09EA88C8F}" type="pres">
      <dgm:prSet presAssocID="{2BB9BF02-1700-463D-A86F-47FD29B7E340}" presName="level1Shape" presStyleLbl="node0" presStyleIdx="0" presStyleCnt="1" custLinFactNeighborX="2198" custLinFactNeighborY="-1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BA791-293C-4721-8212-954180F2D69C}" type="pres">
      <dgm:prSet presAssocID="{2BB9BF02-1700-463D-A86F-47FD29B7E340}" presName="hierChild2" presStyleCnt="0"/>
      <dgm:spPr/>
    </dgm:pt>
    <dgm:pt modelId="{60838EC5-592B-4A80-8AAD-F6C056914F2A}" type="pres">
      <dgm:prSet presAssocID="{6E3CB969-5E39-4455-BC96-BA9D088BDCF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033A64A1-1F56-4EF5-81A2-40494721CDD2}" type="pres">
      <dgm:prSet presAssocID="{A8E1C912-F0D2-4F73-A030-4E2D9CB489C2}" presName="Name21" presStyleCnt="0"/>
      <dgm:spPr/>
    </dgm:pt>
    <dgm:pt modelId="{4E5F15FA-E3E5-401C-AF6F-91359D949280}" type="pres">
      <dgm:prSet presAssocID="{A8E1C912-F0D2-4F73-A030-4E2D9CB489C2}" presName="level2Shape" presStyleLbl="node2" presStyleIdx="0" presStyleCnt="4" custScaleX="209955" custScaleY="139802" custLinFactX="48764" custLinFactNeighborX="100000" custLinFactNeighborY="4079"/>
      <dgm:spPr/>
      <dgm:t>
        <a:bodyPr/>
        <a:lstStyle/>
        <a:p>
          <a:endParaRPr lang="en-US"/>
        </a:p>
      </dgm:t>
    </dgm:pt>
    <dgm:pt modelId="{529FEA4C-7BD7-4DFA-B1FA-5CB058097251}" type="pres">
      <dgm:prSet presAssocID="{A8E1C912-F0D2-4F73-A030-4E2D9CB489C2}" presName="hierChild3" presStyleCnt="0"/>
      <dgm:spPr/>
    </dgm:pt>
    <dgm:pt modelId="{79927F4E-A546-4758-ACB5-0353A5F535A3}" type="pres">
      <dgm:prSet presAssocID="{178E6AB8-5180-4C1A-87F9-5478FD7D2F82}" presName="Name19" presStyleLbl="parChTrans1D2" presStyleIdx="1" presStyleCnt="4"/>
      <dgm:spPr/>
      <dgm:t>
        <a:bodyPr/>
        <a:lstStyle/>
        <a:p>
          <a:endParaRPr lang="en-US"/>
        </a:p>
      </dgm:t>
    </dgm:pt>
    <dgm:pt modelId="{E157D331-86CE-423F-BDE1-CF436AB89464}" type="pres">
      <dgm:prSet presAssocID="{69DE1964-875B-4438-9AB2-2B6589092AEA}" presName="Name21" presStyleCnt="0"/>
      <dgm:spPr/>
    </dgm:pt>
    <dgm:pt modelId="{F3981434-E75F-441B-AAC5-F8AFFEF93A1E}" type="pres">
      <dgm:prSet presAssocID="{69DE1964-875B-4438-9AB2-2B6589092AEA}" presName="level2Shape" presStyleLbl="node2" presStyleIdx="1" presStyleCnt="4" custScaleX="112014" custScaleY="141354" custLinFactX="-100000" custLinFactNeighborX="-160972" custLinFactNeighborY="-4474"/>
      <dgm:spPr/>
      <dgm:t>
        <a:bodyPr/>
        <a:lstStyle/>
        <a:p>
          <a:endParaRPr lang="en-US"/>
        </a:p>
      </dgm:t>
    </dgm:pt>
    <dgm:pt modelId="{A379701E-8A4F-493B-A3D5-4511899B722A}" type="pres">
      <dgm:prSet presAssocID="{69DE1964-875B-4438-9AB2-2B6589092AEA}" presName="hierChild3" presStyleCnt="0"/>
      <dgm:spPr/>
    </dgm:pt>
    <dgm:pt modelId="{A28D41C2-D361-40BD-90D3-A62C1228DE5E}" type="pres">
      <dgm:prSet presAssocID="{3CF3CE2F-66ED-47AF-B932-BC515987962F}" presName="Name19" presStyleLbl="parChTrans1D2" presStyleIdx="2" presStyleCnt="4"/>
      <dgm:spPr/>
      <dgm:t>
        <a:bodyPr/>
        <a:lstStyle/>
        <a:p>
          <a:endParaRPr lang="en-US"/>
        </a:p>
      </dgm:t>
    </dgm:pt>
    <dgm:pt modelId="{68F3C927-05E8-48B8-B47D-7886BBD10B40}" type="pres">
      <dgm:prSet presAssocID="{3923E153-5AB6-4F76-BA9D-B56CFCEF9EF1}" presName="Name21" presStyleCnt="0"/>
      <dgm:spPr/>
    </dgm:pt>
    <dgm:pt modelId="{772512EE-85D3-46E5-A853-5EFD5F47F1BA}" type="pres">
      <dgm:prSet presAssocID="{3923E153-5AB6-4F76-BA9D-B56CFCEF9EF1}" presName="level2Shape" presStyleLbl="node2" presStyleIdx="2" presStyleCnt="4" custScaleY="147081" custLinFactNeighborX="4932" custLinFactNeighborY="-4793"/>
      <dgm:spPr/>
      <dgm:t>
        <a:bodyPr/>
        <a:lstStyle/>
        <a:p>
          <a:endParaRPr lang="en-US"/>
        </a:p>
      </dgm:t>
    </dgm:pt>
    <dgm:pt modelId="{D17B893D-485A-4077-9590-C17D63DBDA3C}" type="pres">
      <dgm:prSet presAssocID="{3923E153-5AB6-4F76-BA9D-B56CFCEF9EF1}" presName="hierChild3" presStyleCnt="0"/>
      <dgm:spPr/>
    </dgm:pt>
    <dgm:pt modelId="{F5EEEA0D-F943-4822-B8D2-046FD86E38EC}" type="pres">
      <dgm:prSet presAssocID="{C006FC64-14AD-4CFB-B38B-921BA23C79EF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51AEBAA-6149-4D7F-9EB0-9608FE510FC4}" type="pres">
      <dgm:prSet presAssocID="{D601431B-381D-4FFE-9898-F8BB11644801}" presName="Name21" presStyleCnt="0"/>
      <dgm:spPr/>
    </dgm:pt>
    <dgm:pt modelId="{169949EC-4807-4793-AF61-49791D513AFD}" type="pres">
      <dgm:prSet presAssocID="{D601431B-381D-4FFE-9898-F8BB11644801}" presName="level2Shape" presStyleLbl="node2" presStyleIdx="3" presStyleCnt="4" custScaleX="116473" custScaleY="130899"/>
      <dgm:spPr/>
      <dgm:t>
        <a:bodyPr/>
        <a:lstStyle/>
        <a:p>
          <a:endParaRPr lang="en-US"/>
        </a:p>
      </dgm:t>
    </dgm:pt>
    <dgm:pt modelId="{06A0120F-FEBE-4DC6-BE81-FFBF8799DEB0}" type="pres">
      <dgm:prSet presAssocID="{D601431B-381D-4FFE-9898-F8BB11644801}" presName="hierChild3" presStyleCnt="0"/>
      <dgm:spPr/>
    </dgm:pt>
    <dgm:pt modelId="{54D62B9F-8D7D-47B0-995F-28B0DB0C4391}" type="pres">
      <dgm:prSet presAssocID="{6AC7ADCB-89B8-4B14-B8F5-DDACCCAF3B67}" presName="bgShapesFlow" presStyleCnt="0"/>
      <dgm:spPr/>
    </dgm:pt>
    <dgm:pt modelId="{32481EFA-DF19-439B-B86B-92FDCF4C9114}" type="pres">
      <dgm:prSet presAssocID="{F16BA2AE-2227-4AF9-92AC-F9BD6070EFA5}" presName="rectComp" presStyleCnt="0"/>
      <dgm:spPr/>
    </dgm:pt>
    <dgm:pt modelId="{AC6B4441-9AC0-4300-ABE1-34C6EF9636D7}" type="pres">
      <dgm:prSet presAssocID="{F16BA2AE-2227-4AF9-92AC-F9BD6070EFA5}" presName="bgRect" presStyleLbl="bgShp" presStyleIdx="0" presStyleCnt="3"/>
      <dgm:spPr/>
      <dgm:t>
        <a:bodyPr/>
        <a:lstStyle/>
        <a:p>
          <a:endParaRPr lang="en-US"/>
        </a:p>
      </dgm:t>
    </dgm:pt>
    <dgm:pt modelId="{EB84AB31-A848-4840-8F8D-EF85448C7219}" type="pres">
      <dgm:prSet presAssocID="{F16BA2AE-2227-4AF9-92AC-F9BD6070EFA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16BDD-9540-4546-851F-0F836C5D8283}" type="pres">
      <dgm:prSet presAssocID="{F16BA2AE-2227-4AF9-92AC-F9BD6070EFA5}" presName="spComp" presStyleCnt="0"/>
      <dgm:spPr/>
    </dgm:pt>
    <dgm:pt modelId="{84B8574C-DDDC-4713-984C-7BED760BE433}" type="pres">
      <dgm:prSet presAssocID="{F16BA2AE-2227-4AF9-92AC-F9BD6070EFA5}" presName="vSp" presStyleCnt="0"/>
      <dgm:spPr/>
    </dgm:pt>
    <dgm:pt modelId="{9663F2BF-543C-4E55-968B-1103114753E3}" type="pres">
      <dgm:prSet presAssocID="{D72F02C5-15EE-44C2-B989-A1BC263ED6AF}" presName="rectComp" presStyleCnt="0"/>
      <dgm:spPr/>
    </dgm:pt>
    <dgm:pt modelId="{C8FA29F0-42A8-4F54-B1D5-24FDE1D353E2}" type="pres">
      <dgm:prSet presAssocID="{D72F02C5-15EE-44C2-B989-A1BC263ED6AF}" presName="bgRect" presStyleLbl="bgShp" presStyleIdx="1" presStyleCnt="3" custScaleY="132720" custLinFactNeighborY="128"/>
      <dgm:spPr/>
      <dgm:t>
        <a:bodyPr/>
        <a:lstStyle/>
        <a:p>
          <a:endParaRPr lang="en-US"/>
        </a:p>
      </dgm:t>
    </dgm:pt>
    <dgm:pt modelId="{1220D642-65DD-4191-A569-A09DCADD7703}" type="pres">
      <dgm:prSet presAssocID="{D72F02C5-15EE-44C2-B989-A1BC263ED6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19E5-401F-4DA2-A4D7-3F3FE6D6CE1C}" type="pres">
      <dgm:prSet presAssocID="{D72F02C5-15EE-44C2-B989-A1BC263ED6AF}" presName="spComp" presStyleCnt="0"/>
      <dgm:spPr/>
    </dgm:pt>
    <dgm:pt modelId="{E41DE52A-3E60-4FB7-946C-8624376D539C}" type="pres">
      <dgm:prSet presAssocID="{D72F02C5-15EE-44C2-B989-A1BC263ED6AF}" presName="vSp" presStyleCnt="0"/>
      <dgm:spPr/>
    </dgm:pt>
    <dgm:pt modelId="{B3CE7BFB-2E18-43ED-8048-1CDB83A22261}" type="pres">
      <dgm:prSet presAssocID="{E99092EC-F16D-4C7E-B142-0121B4CCBE2E}" presName="rectComp" presStyleCnt="0"/>
      <dgm:spPr/>
    </dgm:pt>
    <dgm:pt modelId="{645A38E1-DD8C-4FDC-9D70-79C94F9772EA}" type="pres">
      <dgm:prSet presAssocID="{E99092EC-F16D-4C7E-B142-0121B4CCBE2E}" presName="bgRect" presStyleLbl="bgShp" presStyleIdx="2" presStyleCnt="3" custScaleY="169797" custLinFactNeighborY="56723"/>
      <dgm:spPr/>
      <dgm:t>
        <a:bodyPr/>
        <a:lstStyle/>
        <a:p>
          <a:endParaRPr lang="en-US"/>
        </a:p>
      </dgm:t>
    </dgm:pt>
    <dgm:pt modelId="{78B9A344-88E5-4881-A024-FAE4B48B2BA3}" type="pres">
      <dgm:prSet presAssocID="{E99092EC-F16D-4C7E-B142-0121B4CCBE2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AEEF9-4B2D-49F4-A1DF-964BA45A3D58}" srcId="{2BB9BF02-1700-463D-A86F-47FD29B7E340}" destId="{A8E1C912-F0D2-4F73-A030-4E2D9CB489C2}" srcOrd="0" destOrd="0" parTransId="{6E3CB969-5E39-4455-BC96-BA9D088BDCF9}" sibTransId="{171BDB4D-DB92-49B9-AE99-AC50D1396CE6}"/>
    <dgm:cxn modelId="{5BB94C64-6953-4EAA-AAB2-F3B6DF747DC0}" type="presOf" srcId="{D72F02C5-15EE-44C2-B989-A1BC263ED6AF}" destId="{C8FA29F0-42A8-4F54-B1D5-24FDE1D353E2}" srcOrd="0" destOrd="0" presId="urn:microsoft.com/office/officeart/2005/8/layout/hierarchy6"/>
    <dgm:cxn modelId="{567E5728-CC85-4A05-B731-696315F90F9E}" type="presOf" srcId="{F16BA2AE-2227-4AF9-92AC-F9BD6070EFA5}" destId="{AC6B4441-9AC0-4300-ABE1-34C6EF9636D7}" srcOrd="0" destOrd="0" presId="urn:microsoft.com/office/officeart/2005/8/layout/hierarchy6"/>
    <dgm:cxn modelId="{0CDB52A9-13F6-4720-B4A7-E04582A93B98}" type="presOf" srcId="{A8E1C912-F0D2-4F73-A030-4E2D9CB489C2}" destId="{4E5F15FA-E3E5-401C-AF6F-91359D949280}" srcOrd="0" destOrd="0" presId="urn:microsoft.com/office/officeart/2005/8/layout/hierarchy6"/>
    <dgm:cxn modelId="{7D9462FB-959B-4F9D-BA06-DBF4FBE5BBBE}" type="presOf" srcId="{D72F02C5-15EE-44C2-B989-A1BC263ED6AF}" destId="{1220D642-65DD-4191-A569-A09DCADD7703}" srcOrd="1" destOrd="0" presId="urn:microsoft.com/office/officeart/2005/8/layout/hierarchy6"/>
    <dgm:cxn modelId="{336AFD2F-B5D0-4E7C-ABC1-D66CD358554D}" type="presOf" srcId="{E99092EC-F16D-4C7E-B142-0121B4CCBE2E}" destId="{78B9A344-88E5-4881-A024-FAE4B48B2BA3}" srcOrd="1" destOrd="0" presId="urn:microsoft.com/office/officeart/2005/8/layout/hierarchy6"/>
    <dgm:cxn modelId="{9F1D2EBE-7014-4A7E-94C6-77863B125B95}" srcId="{2BB9BF02-1700-463D-A86F-47FD29B7E340}" destId="{D601431B-381D-4FFE-9898-F8BB11644801}" srcOrd="3" destOrd="0" parTransId="{C006FC64-14AD-4CFB-B38B-921BA23C79EF}" sibTransId="{E48500FA-AA7B-42BA-BACE-7DB6B73B4635}"/>
    <dgm:cxn modelId="{ECEDAA9C-1C92-4AB3-9552-2F4418DBFB54}" srcId="{6AC7ADCB-89B8-4B14-B8F5-DDACCCAF3B67}" destId="{F16BA2AE-2227-4AF9-92AC-F9BD6070EFA5}" srcOrd="1" destOrd="0" parTransId="{AFC66EF1-177E-4C75-B9F3-EA0723B79D6B}" sibTransId="{1409BF58-58D9-474D-A8F6-2222F1ED8F23}"/>
    <dgm:cxn modelId="{9378F45E-5ED8-4F08-8236-4F72DE30D864}" srcId="{2BB9BF02-1700-463D-A86F-47FD29B7E340}" destId="{69DE1964-875B-4438-9AB2-2B6589092AEA}" srcOrd="1" destOrd="0" parTransId="{178E6AB8-5180-4C1A-87F9-5478FD7D2F82}" sibTransId="{73232122-8770-4845-87D2-10E00B1F290B}"/>
    <dgm:cxn modelId="{2C3C54EB-6329-43B1-9AB0-E9082908BD78}" type="presOf" srcId="{2BB9BF02-1700-463D-A86F-47FD29B7E340}" destId="{6C68C872-6865-4A18-976F-58D09EA88C8F}" srcOrd="0" destOrd="0" presId="urn:microsoft.com/office/officeart/2005/8/layout/hierarchy6"/>
    <dgm:cxn modelId="{D9A33D04-4ED6-42B3-B03B-1181A8C91ED4}" type="presOf" srcId="{C006FC64-14AD-4CFB-B38B-921BA23C79EF}" destId="{F5EEEA0D-F943-4822-B8D2-046FD86E38EC}" srcOrd="0" destOrd="0" presId="urn:microsoft.com/office/officeart/2005/8/layout/hierarchy6"/>
    <dgm:cxn modelId="{DE64DFD7-F27C-4093-A228-5D7D9C4A4157}" srcId="{6AC7ADCB-89B8-4B14-B8F5-DDACCCAF3B67}" destId="{E99092EC-F16D-4C7E-B142-0121B4CCBE2E}" srcOrd="3" destOrd="0" parTransId="{3573C424-52FF-4ADF-8597-CB4345FA314F}" sibTransId="{7784D691-4C1C-4487-9274-CFC3D2E92E3D}"/>
    <dgm:cxn modelId="{6BDE619E-5AE2-454F-B04F-06F6998C5B26}" type="presOf" srcId="{3923E153-5AB6-4F76-BA9D-B56CFCEF9EF1}" destId="{772512EE-85D3-46E5-A853-5EFD5F47F1BA}" srcOrd="0" destOrd="0" presId="urn:microsoft.com/office/officeart/2005/8/layout/hierarchy6"/>
    <dgm:cxn modelId="{3666384C-DEA4-49E5-A1BC-771451BF8557}" srcId="{2BB9BF02-1700-463D-A86F-47FD29B7E340}" destId="{3923E153-5AB6-4F76-BA9D-B56CFCEF9EF1}" srcOrd="2" destOrd="0" parTransId="{3CF3CE2F-66ED-47AF-B932-BC515987962F}" sibTransId="{01D088B1-11B9-4AAE-90A3-298A61CC2A8D}"/>
    <dgm:cxn modelId="{E18ABE95-9D5B-4B12-AD7C-4BC245A5F513}" srcId="{6AC7ADCB-89B8-4B14-B8F5-DDACCCAF3B67}" destId="{D72F02C5-15EE-44C2-B989-A1BC263ED6AF}" srcOrd="2" destOrd="0" parTransId="{B3D02D61-BF72-4737-90AF-0081BF4B31A6}" sibTransId="{1D5598E3-769B-4320-B920-14879B23C4BC}"/>
    <dgm:cxn modelId="{8C94D88E-B224-4C59-B84A-00D7FEA8F7C1}" type="presOf" srcId="{178E6AB8-5180-4C1A-87F9-5478FD7D2F82}" destId="{79927F4E-A546-4758-ACB5-0353A5F535A3}" srcOrd="0" destOrd="0" presId="urn:microsoft.com/office/officeart/2005/8/layout/hierarchy6"/>
    <dgm:cxn modelId="{7718C911-7C42-48F2-BEA8-22D80259C43D}" srcId="{6AC7ADCB-89B8-4B14-B8F5-DDACCCAF3B67}" destId="{2BB9BF02-1700-463D-A86F-47FD29B7E340}" srcOrd="0" destOrd="0" parTransId="{D6CF2ED8-3BF0-45C0-81A1-C6B43519FA0D}" sibTransId="{DF3F1DEA-2EC3-4D07-B1E8-F7E5CFBF798F}"/>
    <dgm:cxn modelId="{683638B2-A8B2-42DA-8FE1-D54C999F9122}" type="presOf" srcId="{3CF3CE2F-66ED-47AF-B932-BC515987962F}" destId="{A28D41C2-D361-40BD-90D3-A62C1228DE5E}" srcOrd="0" destOrd="0" presId="urn:microsoft.com/office/officeart/2005/8/layout/hierarchy6"/>
    <dgm:cxn modelId="{38AF580C-232C-436C-AB65-E29F6FF2AC4A}" type="presOf" srcId="{D601431B-381D-4FFE-9898-F8BB11644801}" destId="{169949EC-4807-4793-AF61-49791D513AFD}" srcOrd="0" destOrd="0" presId="urn:microsoft.com/office/officeart/2005/8/layout/hierarchy6"/>
    <dgm:cxn modelId="{84A3B301-DB36-40CB-B6D9-CF152C66CA84}" type="presOf" srcId="{6AC7ADCB-89B8-4B14-B8F5-DDACCCAF3B67}" destId="{39C9DF99-9BDC-4772-B49D-05FDD7B6C1C4}" srcOrd="0" destOrd="0" presId="urn:microsoft.com/office/officeart/2005/8/layout/hierarchy6"/>
    <dgm:cxn modelId="{75534F26-23A3-4A37-A31C-B166911060D6}" type="presOf" srcId="{F16BA2AE-2227-4AF9-92AC-F9BD6070EFA5}" destId="{EB84AB31-A848-4840-8F8D-EF85448C7219}" srcOrd="1" destOrd="0" presId="urn:microsoft.com/office/officeart/2005/8/layout/hierarchy6"/>
    <dgm:cxn modelId="{869851E4-EBC5-415D-93BD-510AEB10C6EC}" type="presOf" srcId="{E99092EC-F16D-4C7E-B142-0121B4CCBE2E}" destId="{645A38E1-DD8C-4FDC-9D70-79C94F9772EA}" srcOrd="0" destOrd="0" presId="urn:microsoft.com/office/officeart/2005/8/layout/hierarchy6"/>
    <dgm:cxn modelId="{BC4CE193-4294-49A6-B0AA-7718255E59B5}" type="presOf" srcId="{6E3CB969-5E39-4455-BC96-BA9D088BDCF9}" destId="{60838EC5-592B-4A80-8AAD-F6C056914F2A}" srcOrd="0" destOrd="0" presId="urn:microsoft.com/office/officeart/2005/8/layout/hierarchy6"/>
    <dgm:cxn modelId="{4FBEBBBC-95BC-4703-956A-5B4894203F36}" type="presOf" srcId="{69DE1964-875B-4438-9AB2-2B6589092AEA}" destId="{F3981434-E75F-441B-AAC5-F8AFFEF93A1E}" srcOrd="0" destOrd="0" presId="urn:microsoft.com/office/officeart/2005/8/layout/hierarchy6"/>
    <dgm:cxn modelId="{7D5D485A-715E-4172-AB3A-23A8DB28B13B}" type="presParOf" srcId="{39C9DF99-9BDC-4772-B49D-05FDD7B6C1C4}" destId="{00235A2A-98D2-4848-A8EF-F9FE3F8BDF68}" srcOrd="0" destOrd="0" presId="urn:microsoft.com/office/officeart/2005/8/layout/hierarchy6"/>
    <dgm:cxn modelId="{9416078F-0671-4427-A0DA-8CE3E6DBD2F1}" type="presParOf" srcId="{00235A2A-98D2-4848-A8EF-F9FE3F8BDF68}" destId="{F4753912-75BE-463C-8C42-37CBF849B681}" srcOrd="0" destOrd="0" presId="urn:microsoft.com/office/officeart/2005/8/layout/hierarchy6"/>
    <dgm:cxn modelId="{8CBB0C1D-1FF6-4DEA-A3DB-FB0449DD9A47}" type="presParOf" srcId="{00235A2A-98D2-4848-A8EF-F9FE3F8BDF68}" destId="{40F142F8-976C-4E6F-9E30-3BC20EAC7438}" srcOrd="1" destOrd="0" presId="urn:microsoft.com/office/officeart/2005/8/layout/hierarchy6"/>
    <dgm:cxn modelId="{2FDFC70D-B1CF-4388-AA64-EDF5219DEA04}" type="presParOf" srcId="{40F142F8-976C-4E6F-9E30-3BC20EAC7438}" destId="{0063E0BA-AEDF-4837-897A-59EA233C689F}" srcOrd="0" destOrd="0" presId="urn:microsoft.com/office/officeart/2005/8/layout/hierarchy6"/>
    <dgm:cxn modelId="{FEF2BCBB-FBB2-49C2-8A4C-E07D08C29D1D}" type="presParOf" srcId="{0063E0BA-AEDF-4837-897A-59EA233C689F}" destId="{6C68C872-6865-4A18-976F-58D09EA88C8F}" srcOrd="0" destOrd="0" presId="urn:microsoft.com/office/officeart/2005/8/layout/hierarchy6"/>
    <dgm:cxn modelId="{EB2E1AE7-10CD-4501-9598-8A2C4D1A0217}" type="presParOf" srcId="{0063E0BA-AEDF-4837-897A-59EA233C689F}" destId="{9E0BA791-293C-4721-8212-954180F2D69C}" srcOrd="1" destOrd="0" presId="urn:microsoft.com/office/officeart/2005/8/layout/hierarchy6"/>
    <dgm:cxn modelId="{CAD68320-7BB6-42FF-A2E1-A6C4B29B251C}" type="presParOf" srcId="{9E0BA791-293C-4721-8212-954180F2D69C}" destId="{60838EC5-592B-4A80-8AAD-F6C056914F2A}" srcOrd="0" destOrd="0" presId="urn:microsoft.com/office/officeart/2005/8/layout/hierarchy6"/>
    <dgm:cxn modelId="{FB9C1F4B-907F-4078-9424-0FDD1653BD50}" type="presParOf" srcId="{9E0BA791-293C-4721-8212-954180F2D69C}" destId="{033A64A1-1F56-4EF5-81A2-40494721CDD2}" srcOrd="1" destOrd="0" presId="urn:microsoft.com/office/officeart/2005/8/layout/hierarchy6"/>
    <dgm:cxn modelId="{930DAD24-887A-4DE5-82E5-FEB4509BA987}" type="presParOf" srcId="{033A64A1-1F56-4EF5-81A2-40494721CDD2}" destId="{4E5F15FA-E3E5-401C-AF6F-91359D949280}" srcOrd="0" destOrd="0" presId="urn:microsoft.com/office/officeart/2005/8/layout/hierarchy6"/>
    <dgm:cxn modelId="{1DA8D51E-4ED2-4F55-B3CE-28E27640BBB3}" type="presParOf" srcId="{033A64A1-1F56-4EF5-81A2-40494721CDD2}" destId="{529FEA4C-7BD7-4DFA-B1FA-5CB058097251}" srcOrd="1" destOrd="0" presId="urn:microsoft.com/office/officeart/2005/8/layout/hierarchy6"/>
    <dgm:cxn modelId="{891F611D-B1E6-4CD1-9C5D-E0F1B76BC40D}" type="presParOf" srcId="{9E0BA791-293C-4721-8212-954180F2D69C}" destId="{79927F4E-A546-4758-ACB5-0353A5F535A3}" srcOrd="2" destOrd="0" presId="urn:microsoft.com/office/officeart/2005/8/layout/hierarchy6"/>
    <dgm:cxn modelId="{7CA15D18-CC71-4998-85B4-D7E9439FB2D3}" type="presParOf" srcId="{9E0BA791-293C-4721-8212-954180F2D69C}" destId="{E157D331-86CE-423F-BDE1-CF436AB89464}" srcOrd="3" destOrd="0" presId="urn:microsoft.com/office/officeart/2005/8/layout/hierarchy6"/>
    <dgm:cxn modelId="{3E1DBFB7-5AF9-4B83-8BAA-3706BEE02C9E}" type="presParOf" srcId="{E157D331-86CE-423F-BDE1-CF436AB89464}" destId="{F3981434-E75F-441B-AAC5-F8AFFEF93A1E}" srcOrd="0" destOrd="0" presId="urn:microsoft.com/office/officeart/2005/8/layout/hierarchy6"/>
    <dgm:cxn modelId="{A0E7438D-7EE4-42A8-964D-8E9C6C70D2B8}" type="presParOf" srcId="{E157D331-86CE-423F-BDE1-CF436AB89464}" destId="{A379701E-8A4F-493B-A3D5-4511899B722A}" srcOrd="1" destOrd="0" presId="urn:microsoft.com/office/officeart/2005/8/layout/hierarchy6"/>
    <dgm:cxn modelId="{96696534-39AC-4D28-B183-3A0010042D58}" type="presParOf" srcId="{9E0BA791-293C-4721-8212-954180F2D69C}" destId="{A28D41C2-D361-40BD-90D3-A62C1228DE5E}" srcOrd="4" destOrd="0" presId="urn:microsoft.com/office/officeart/2005/8/layout/hierarchy6"/>
    <dgm:cxn modelId="{EF6EFDBC-C7F3-450C-AA5B-436161478812}" type="presParOf" srcId="{9E0BA791-293C-4721-8212-954180F2D69C}" destId="{68F3C927-05E8-48B8-B47D-7886BBD10B40}" srcOrd="5" destOrd="0" presId="urn:microsoft.com/office/officeart/2005/8/layout/hierarchy6"/>
    <dgm:cxn modelId="{58E53A77-D20C-46EA-8AF7-DF2FB4D35B41}" type="presParOf" srcId="{68F3C927-05E8-48B8-B47D-7886BBD10B40}" destId="{772512EE-85D3-46E5-A853-5EFD5F47F1BA}" srcOrd="0" destOrd="0" presId="urn:microsoft.com/office/officeart/2005/8/layout/hierarchy6"/>
    <dgm:cxn modelId="{A9E270F2-AAF6-4F68-81C2-4A55718544E3}" type="presParOf" srcId="{68F3C927-05E8-48B8-B47D-7886BBD10B40}" destId="{D17B893D-485A-4077-9590-C17D63DBDA3C}" srcOrd="1" destOrd="0" presId="urn:microsoft.com/office/officeart/2005/8/layout/hierarchy6"/>
    <dgm:cxn modelId="{2CE90A6A-99FE-4F32-84B0-6F49795346E4}" type="presParOf" srcId="{9E0BA791-293C-4721-8212-954180F2D69C}" destId="{F5EEEA0D-F943-4822-B8D2-046FD86E38EC}" srcOrd="6" destOrd="0" presId="urn:microsoft.com/office/officeart/2005/8/layout/hierarchy6"/>
    <dgm:cxn modelId="{886C7583-E3AC-4AFC-890C-B700506E0F37}" type="presParOf" srcId="{9E0BA791-293C-4721-8212-954180F2D69C}" destId="{351AEBAA-6149-4D7F-9EB0-9608FE510FC4}" srcOrd="7" destOrd="0" presId="urn:microsoft.com/office/officeart/2005/8/layout/hierarchy6"/>
    <dgm:cxn modelId="{0E940866-7D3A-46AD-91E8-BAEBA0E48D1F}" type="presParOf" srcId="{351AEBAA-6149-4D7F-9EB0-9608FE510FC4}" destId="{169949EC-4807-4793-AF61-49791D513AFD}" srcOrd="0" destOrd="0" presId="urn:microsoft.com/office/officeart/2005/8/layout/hierarchy6"/>
    <dgm:cxn modelId="{721BE25C-F239-43D8-9F89-7E8D2E24024E}" type="presParOf" srcId="{351AEBAA-6149-4D7F-9EB0-9608FE510FC4}" destId="{06A0120F-FEBE-4DC6-BE81-FFBF8799DEB0}" srcOrd="1" destOrd="0" presId="urn:microsoft.com/office/officeart/2005/8/layout/hierarchy6"/>
    <dgm:cxn modelId="{35A9F8B6-0C22-4A44-9D35-AC53B002619A}" type="presParOf" srcId="{39C9DF99-9BDC-4772-B49D-05FDD7B6C1C4}" destId="{54D62B9F-8D7D-47B0-995F-28B0DB0C4391}" srcOrd="1" destOrd="0" presId="urn:microsoft.com/office/officeart/2005/8/layout/hierarchy6"/>
    <dgm:cxn modelId="{EB950079-6D3E-4069-BBAE-4300B8FA7B31}" type="presParOf" srcId="{54D62B9F-8D7D-47B0-995F-28B0DB0C4391}" destId="{32481EFA-DF19-439B-B86B-92FDCF4C9114}" srcOrd="0" destOrd="0" presId="urn:microsoft.com/office/officeart/2005/8/layout/hierarchy6"/>
    <dgm:cxn modelId="{522E0A75-0B4C-4C1F-82E4-8287938FF51F}" type="presParOf" srcId="{32481EFA-DF19-439B-B86B-92FDCF4C9114}" destId="{AC6B4441-9AC0-4300-ABE1-34C6EF9636D7}" srcOrd="0" destOrd="0" presId="urn:microsoft.com/office/officeart/2005/8/layout/hierarchy6"/>
    <dgm:cxn modelId="{A60ADEA5-B2DD-4A4E-B3F9-5E7D7DD2000D}" type="presParOf" srcId="{32481EFA-DF19-439B-B86B-92FDCF4C9114}" destId="{EB84AB31-A848-4840-8F8D-EF85448C7219}" srcOrd="1" destOrd="0" presId="urn:microsoft.com/office/officeart/2005/8/layout/hierarchy6"/>
    <dgm:cxn modelId="{B07B2E34-7740-42D3-88BA-F5CEB9F0CC70}" type="presParOf" srcId="{54D62B9F-8D7D-47B0-995F-28B0DB0C4391}" destId="{18016BDD-9540-4546-851F-0F836C5D8283}" srcOrd="1" destOrd="0" presId="urn:microsoft.com/office/officeart/2005/8/layout/hierarchy6"/>
    <dgm:cxn modelId="{30E074AE-7A68-4AAA-9D2B-6ED9EBA47768}" type="presParOf" srcId="{18016BDD-9540-4546-851F-0F836C5D8283}" destId="{84B8574C-DDDC-4713-984C-7BED760BE433}" srcOrd="0" destOrd="0" presId="urn:microsoft.com/office/officeart/2005/8/layout/hierarchy6"/>
    <dgm:cxn modelId="{4AA07DBF-2E69-42C5-88CA-580FA6040D6A}" type="presParOf" srcId="{54D62B9F-8D7D-47B0-995F-28B0DB0C4391}" destId="{9663F2BF-543C-4E55-968B-1103114753E3}" srcOrd="2" destOrd="0" presId="urn:microsoft.com/office/officeart/2005/8/layout/hierarchy6"/>
    <dgm:cxn modelId="{E73118D2-1452-4ECF-B780-6B01F91A421D}" type="presParOf" srcId="{9663F2BF-543C-4E55-968B-1103114753E3}" destId="{C8FA29F0-42A8-4F54-B1D5-24FDE1D353E2}" srcOrd="0" destOrd="0" presId="urn:microsoft.com/office/officeart/2005/8/layout/hierarchy6"/>
    <dgm:cxn modelId="{226A2773-5581-4396-930C-1A897F7C394C}" type="presParOf" srcId="{9663F2BF-543C-4E55-968B-1103114753E3}" destId="{1220D642-65DD-4191-A569-A09DCADD7703}" srcOrd="1" destOrd="0" presId="urn:microsoft.com/office/officeart/2005/8/layout/hierarchy6"/>
    <dgm:cxn modelId="{33D9406A-F3EE-4595-BFEE-EA3AFECBD43B}" type="presParOf" srcId="{54D62B9F-8D7D-47B0-995F-28B0DB0C4391}" destId="{E3BE19E5-401F-4DA2-A4D7-3F3FE6D6CE1C}" srcOrd="3" destOrd="0" presId="urn:microsoft.com/office/officeart/2005/8/layout/hierarchy6"/>
    <dgm:cxn modelId="{3FBD30E0-7AA3-4B9D-808D-CBCB68150FC9}" type="presParOf" srcId="{E3BE19E5-401F-4DA2-A4D7-3F3FE6D6CE1C}" destId="{E41DE52A-3E60-4FB7-946C-8624376D539C}" srcOrd="0" destOrd="0" presId="urn:microsoft.com/office/officeart/2005/8/layout/hierarchy6"/>
    <dgm:cxn modelId="{AF1EAE9E-3EA0-4070-80EE-91A3D5821760}" type="presParOf" srcId="{54D62B9F-8D7D-47B0-995F-28B0DB0C4391}" destId="{B3CE7BFB-2E18-43ED-8048-1CDB83A22261}" srcOrd="4" destOrd="0" presId="urn:microsoft.com/office/officeart/2005/8/layout/hierarchy6"/>
    <dgm:cxn modelId="{D5FAB0BF-F1E8-4C73-8483-DA8B7D558A2C}" type="presParOf" srcId="{B3CE7BFB-2E18-43ED-8048-1CDB83A22261}" destId="{645A38E1-DD8C-4FDC-9D70-79C94F9772EA}" srcOrd="0" destOrd="0" presId="urn:microsoft.com/office/officeart/2005/8/layout/hierarchy6"/>
    <dgm:cxn modelId="{7DB0F7DA-09AB-41F6-9EBA-170FDA8427D1}" type="presParOf" srcId="{B3CE7BFB-2E18-43ED-8048-1CDB83A22261}" destId="{78B9A344-88E5-4881-A024-FAE4B48B2B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C7ADCB-89B8-4B14-B8F5-DDACCCAF3B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9BF02-1700-463D-A86F-47FD29B7E340}">
      <dgm:prSet phldrT="[Text]"/>
      <dgm:spPr/>
      <dgm:t>
        <a:bodyPr/>
        <a:lstStyle/>
        <a:p>
          <a:r>
            <a:rPr lang="en-US" b="1" dirty="0" smtClean="0"/>
            <a:t>BAM Read Loader</a:t>
          </a:r>
          <a:endParaRPr lang="en-US" b="1" dirty="0"/>
        </a:p>
      </dgm:t>
    </dgm:pt>
    <dgm:pt modelId="{D6CF2ED8-3BF0-45C0-81A1-C6B43519FA0D}" type="parTrans" cxnId="{7718C911-7C42-48F2-BEA8-22D80259C43D}">
      <dgm:prSet/>
      <dgm:spPr/>
      <dgm:t>
        <a:bodyPr/>
        <a:lstStyle/>
        <a:p>
          <a:endParaRPr lang="en-US"/>
        </a:p>
      </dgm:t>
    </dgm:pt>
    <dgm:pt modelId="{DF3F1DEA-2EC3-4D07-B1E8-F7E5CFBF798F}" type="sibTrans" cxnId="{7718C911-7C42-48F2-BEA8-22D80259C43D}">
      <dgm:prSet/>
      <dgm:spPr/>
      <dgm:t>
        <a:bodyPr/>
        <a:lstStyle/>
        <a:p>
          <a:endParaRPr lang="en-US"/>
        </a:p>
      </dgm:t>
    </dgm:pt>
    <dgm:pt modelId="{A8E1C912-F0D2-4F73-A030-4E2D9CB489C2}">
      <dgm:prSet phldrT="[Text]" custT="1"/>
      <dgm:spPr/>
      <dgm:t>
        <a:bodyPr/>
        <a:lstStyle/>
        <a:p>
          <a:pPr algn="ctr"/>
          <a:r>
            <a:rPr lang="en-US" sz="1200" b="1" i="1" dirty="0" smtClean="0"/>
            <a:t>de novo assembly</a:t>
          </a:r>
        </a:p>
        <a:p>
          <a:pPr algn="l"/>
          <a:r>
            <a:rPr lang="en-US" sz="1000" dirty="0" smtClean="0"/>
            <a:t>- Finds Large Deletions</a:t>
          </a:r>
        </a:p>
        <a:p>
          <a:pPr algn="l"/>
          <a:r>
            <a:rPr lang="en-US" sz="1000" dirty="0" smtClean="0"/>
            <a:t>- Calls </a:t>
          </a:r>
          <a:r>
            <a:rPr lang="en-US" sz="1000" dirty="0" err="1" smtClean="0"/>
            <a:t>Indels</a:t>
          </a:r>
          <a:endParaRPr lang="en-US" sz="1000" dirty="0" smtClean="0"/>
        </a:p>
        <a:p>
          <a:pPr algn="l"/>
          <a:r>
            <a:rPr lang="en-US" sz="1000" dirty="0" smtClean="0"/>
            <a:t>- Creates Majority Consensus Sequence</a:t>
          </a:r>
        </a:p>
        <a:p>
          <a:pPr algn="l"/>
          <a:r>
            <a:rPr lang="en-US" sz="1000" dirty="0" smtClean="0"/>
            <a:t>-Assigns Haplotypes</a:t>
          </a:r>
        </a:p>
      </dgm:t>
    </dgm:pt>
    <dgm:pt modelId="{6E3CB969-5E39-4455-BC96-BA9D088BDCF9}" type="parTrans" cxnId="{2E2AEEF9-4B2D-49F4-A1DF-964BA45A3D58}">
      <dgm:prSet/>
      <dgm:spPr/>
      <dgm:t>
        <a:bodyPr/>
        <a:lstStyle/>
        <a:p>
          <a:endParaRPr lang="en-US"/>
        </a:p>
      </dgm:t>
    </dgm:pt>
    <dgm:pt modelId="{171BDB4D-DB92-49B9-AE99-AC50D1396CE6}" type="sibTrans" cxnId="{2E2AEEF9-4B2D-49F4-A1DF-964BA45A3D58}">
      <dgm:prSet/>
      <dgm:spPr/>
      <dgm:t>
        <a:bodyPr/>
        <a:lstStyle/>
        <a:p>
          <a:endParaRPr lang="en-US"/>
        </a:p>
      </dgm:t>
    </dgm:pt>
    <dgm:pt modelId="{69DE1964-875B-4438-9AB2-2B6589092AEA}">
      <dgm:prSet phldrT="[Text]" custT="1"/>
      <dgm:spPr/>
      <dgm:t>
        <a:bodyPr/>
        <a:lstStyle/>
        <a:p>
          <a:pPr algn="ctr"/>
          <a:r>
            <a:rPr lang="en-US" sz="1200" b="1" i="1" dirty="0" smtClean="0"/>
            <a:t>SNP Caller</a:t>
          </a:r>
        </a:p>
        <a:p>
          <a:pPr algn="l"/>
          <a:r>
            <a:rPr lang="en-US" sz="1000" dirty="0" smtClean="0"/>
            <a:t>- Call </a:t>
          </a:r>
          <a:r>
            <a:rPr lang="en-US" sz="1000" dirty="0" err="1" smtClean="0"/>
            <a:t>Heteroplastic</a:t>
          </a:r>
          <a:r>
            <a:rPr lang="en-US" sz="1000" dirty="0" smtClean="0"/>
            <a:t> SNPs</a:t>
          </a:r>
        </a:p>
        <a:p>
          <a:pPr algn="l"/>
          <a:r>
            <a:rPr lang="en-US" sz="1000" dirty="0" smtClean="0"/>
            <a:t>- </a:t>
          </a:r>
          <a:r>
            <a:rPr lang="en-US" sz="1000" dirty="0" smtClean="0"/>
            <a:t>Assigns Haplotype</a:t>
          </a:r>
          <a:endParaRPr lang="en-US" sz="1000" dirty="0" smtClean="0"/>
        </a:p>
        <a:p>
          <a:pPr algn="ctr"/>
          <a:endParaRPr lang="en-US" sz="800" dirty="0"/>
        </a:p>
      </dgm:t>
    </dgm:pt>
    <dgm:pt modelId="{178E6AB8-5180-4C1A-87F9-5478FD7D2F82}" type="parTrans" cxnId="{9378F45E-5ED8-4F08-8236-4F72DE30D864}">
      <dgm:prSet/>
      <dgm:spPr/>
      <dgm:t>
        <a:bodyPr/>
        <a:lstStyle/>
        <a:p>
          <a:endParaRPr lang="en-US"/>
        </a:p>
      </dgm:t>
    </dgm:pt>
    <dgm:pt modelId="{73232122-8770-4845-87D2-10E00B1F290B}" type="sibTrans" cxnId="{9378F45E-5ED8-4F08-8236-4F72DE30D864}">
      <dgm:prSet/>
      <dgm:spPr/>
      <dgm:t>
        <a:bodyPr/>
        <a:lstStyle/>
        <a:p>
          <a:endParaRPr lang="en-US"/>
        </a:p>
      </dgm:t>
    </dgm:pt>
    <dgm:pt modelId="{F16BA2AE-2227-4AF9-92AC-F9BD6070EFA5}">
      <dgm:prSet phldrT="[Text]"/>
      <dgm:spPr/>
      <dgm:t>
        <a:bodyPr/>
        <a:lstStyle/>
        <a:p>
          <a:r>
            <a:rPr lang="en-US" dirty="0" smtClean="0"/>
            <a:t>Read Loading</a:t>
          </a:r>
          <a:endParaRPr lang="en-US" dirty="0"/>
        </a:p>
      </dgm:t>
    </dgm:pt>
    <dgm:pt modelId="{AFC66EF1-177E-4C75-B9F3-EA0723B79D6B}" type="parTrans" cxnId="{ECEDAA9C-1C92-4AB3-9552-2F4418DBFB54}">
      <dgm:prSet/>
      <dgm:spPr/>
      <dgm:t>
        <a:bodyPr/>
        <a:lstStyle/>
        <a:p>
          <a:endParaRPr lang="en-US"/>
        </a:p>
      </dgm:t>
    </dgm:pt>
    <dgm:pt modelId="{1409BF58-58D9-474D-A8F6-2222F1ED8F23}" type="sibTrans" cxnId="{ECEDAA9C-1C92-4AB3-9552-2F4418DBFB54}">
      <dgm:prSet/>
      <dgm:spPr/>
      <dgm:t>
        <a:bodyPr/>
        <a:lstStyle/>
        <a:p>
          <a:endParaRPr lang="en-US"/>
        </a:p>
      </dgm:t>
    </dgm:pt>
    <dgm:pt modelId="{D72F02C5-15EE-44C2-B989-A1BC263ED6AF}">
      <dgm:prSet phldrT="[Text]"/>
      <dgm:spPr/>
      <dgm:t>
        <a:bodyPr/>
        <a:lstStyle/>
        <a:p>
          <a:r>
            <a:rPr lang="en-US" dirty="0" smtClean="0"/>
            <a:t>Analysis Tools</a:t>
          </a:r>
          <a:endParaRPr lang="en-US" dirty="0"/>
        </a:p>
      </dgm:t>
    </dgm:pt>
    <dgm:pt modelId="{B3D02D61-BF72-4737-90AF-0081BF4B31A6}" type="parTrans" cxnId="{E18ABE95-9D5B-4B12-AD7C-4BC245A5F513}">
      <dgm:prSet/>
      <dgm:spPr/>
      <dgm:t>
        <a:bodyPr/>
        <a:lstStyle/>
        <a:p>
          <a:endParaRPr lang="en-US"/>
        </a:p>
      </dgm:t>
    </dgm:pt>
    <dgm:pt modelId="{1D5598E3-769B-4320-B920-14879B23C4BC}" type="sibTrans" cxnId="{E18ABE95-9D5B-4B12-AD7C-4BC245A5F513}">
      <dgm:prSet/>
      <dgm:spPr/>
      <dgm:t>
        <a:bodyPr/>
        <a:lstStyle/>
        <a:p>
          <a:endParaRPr lang="en-US"/>
        </a:p>
      </dgm:t>
    </dgm:pt>
    <dgm:pt modelId="{E99092EC-F16D-4C7E-B142-0121B4CCBE2E}">
      <dgm:prSet phldrT="[Text]"/>
      <dgm:spPr/>
      <dgm:t>
        <a:bodyPr/>
        <a:lstStyle/>
        <a:p>
          <a:r>
            <a:rPr lang="en-US" dirty="0" smtClean="0"/>
            <a:t>Combine and Triage</a:t>
          </a:r>
          <a:endParaRPr lang="en-US" dirty="0"/>
        </a:p>
      </dgm:t>
    </dgm:pt>
    <dgm:pt modelId="{3573C424-52FF-4ADF-8597-CB4345FA314F}" type="parTrans" cxnId="{DE64DFD7-F27C-4093-A228-5D7D9C4A4157}">
      <dgm:prSet/>
      <dgm:spPr/>
      <dgm:t>
        <a:bodyPr/>
        <a:lstStyle/>
        <a:p>
          <a:endParaRPr lang="en-US"/>
        </a:p>
      </dgm:t>
    </dgm:pt>
    <dgm:pt modelId="{7784D691-4C1C-4487-9274-CFC3D2E92E3D}" type="sibTrans" cxnId="{DE64DFD7-F27C-4093-A228-5D7D9C4A4157}">
      <dgm:prSet/>
      <dgm:spPr/>
      <dgm:t>
        <a:bodyPr/>
        <a:lstStyle/>
        <a:p>
          <a:endParaRPr lang="en-US"/>
        </a:p>
      </dgm:t>
    </dgm:pt>
    <dgm:pt modelId="{3923E153-5AB6-4F76-BA9D-B56CFCEF9EF1}">
      <dgm:prSet custT="1"/>
      <dgm:spPr/>
      <dgm:t>
        <a:bodyPr/>
        <a:lstStyle/>
        <a:p>
          <a:pPr algn="ctr"/>
          <a:r>
            <a:rPr lang="en-US" sz="1200" b="1" dirty="0" smtClean="0"/>
            <a:t>Depth of Coverage Tool</a:t>
          </a:r>
        </a:p>
        <a:p>
          <a:pPr algn="l"/>
          <a:r>
            <a:rPr lang="en-US" sz="1000" dirty="0" smtClean="0"/>
            <a:t>- Creates PDF </a:t>
          </a:r>
          <a:r>
            <a:rPr lang="en-US" sz="1000" dirty="0" smtClean="0"/>
            <a:t>plot and </a:t>
          </a:r>
          <a:r>
            <a:rPr lang="en-US" sz="1000" dirty="0" smtClean="0"/>
            <a:t> CSV</a:t>
          </a:r>
          <a:endParaRPr lang="en-US" sz="1000" dirty="0"/>
        </a:p>
      </dgm:t>
    </dgm:pt>
    <dgm:pt modelId="{3CF3CE2F-66ED-47AF-B932-BC515987962F}" type="parTrans" cxnId="{3666384C-DEA4-49E5-A1BC-771451BF8557}">
      <dgm:prSet/>
      <dgm:spPr/>
      <dgm:t>
        <a:bodyPr/>
        <a:lstStyle/>
        <a:p>
          <a:endParaRPr lang="en-US"/>
        </a:p>
      </dgm:t>
    </dgm:pt>
    <dgm:pt modelId="{01D088B1-11B9-4AAE-90A3-298A61CC2A8D}" type="sibTrans" cxnId="{3666384C-DEA4-49E5-A1BC-771451BF8557}">
      <dgm:prSet/>
      <dgm:spPr/>
      <dgm:t>
        <a:bodyPr/>
        <a:lstStyle/>
        <a:p>
          <a:endParaRPr lang="en-US"/>
        </a:p>
      </dgm:t>
    </dgm:pt>
    <dgm:pt modelId="{D601431B-381D-4FFE-9898-F8BB11644801}">
      <dgm:prSet custT="1"/>
      <dgm:spPr/>
      <dgm:t>
        <a:bodyPr/>
        <a:lstStyle/>
        <a:p>
          <a:pPr algn="ctr"/>
          <a:r>
            <a:rPr lang="en-US" sz="1200" b="1" dirty="0" smtClean="0"/>
            <a:t>Paired End Peak </a:t>
          </a:r>
          <a:r>
            <a:rPr lang="en-US" sz="1200" b="1" dirty="0" smtClean="0"/>
            <a:t>Finder</a:t>
          </a:r>
        </a:p>
        <a:p>
          <a:pPr algn="l"/>
          <a:r>
            <a:rPr lang="en-US" sz="1000" b="0" dirty="0" smtClean="0"/>
            <a:t>- Looks for deletions</a:t>
          </a:r>
        </a:p>
        <a:p>
          <a:pPr algn="ctr"/>
          <a:r>
            <a:rPr lang="en-US" sz="900" b="1" dirty="0" smtClean="0"/>
            <a:t> </a:t>
          </a:r>
          <a:endParaRPr lang="en-US" sz="900" b="1" dirty="0"/>
        </a:p>
      </dgm:t>
    </dgm:pt>
    <dgm:pt modelId="{C006FC64-14AD-4CFB-B38B-921BA23C79EF}" type="parTrans" cxnId="{9F1D2EBE-7014-4A7E-94C6-77863B125B95}">
      <dgm:prSet/>
      <dgm:spPr/>
      <dgm:t>
        <a:bodyPr/>
        <a:lstStyle/>
        <a:p>
          <a:endParaRPr lang="en-US"/>
        </a:p>
      </dgm:t>
    </dgm:pt>
    <dgm:pt modelId="{E48500FA-AA7B-42BA-BACE-7DB6B73B4635}" type="sibTrans" cxnId="{9F1D2EBE-7014-4A7E-94C6-77863B125B95}">
      <dgm:prSet/>
      <dgm:spPr/>
      <dgm:t>
        <a:bodyPr/>
        <a:lstStyle/>
        <a:p>
          <a:endParaRPr lang="en-US"/>
        </a:p>
      </dgm:t>
    </dgm:pt>
    <dgm:pt modelId="{39C9DF99-9BDC-4772-B49D-05FDD7B6C1C4}" type="pres">
      <dgm:prSet presAssocID="{6AC7ADCB-89B8-4B14-B8F5-DDACCCAF3B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35A2A-98D2-4848-A8EF-F9FE3F8BDF68}" type="pres">
      <dgm:prSet presAssocID="{6AC7ADCB-89B8-4B14-B8F5-DDACCCAF3B67}" presName="hierFlow" presStyleCnt="0"/>
      <dgm:spPr/>
    </dgm:pt>
    <dgm:pt modelId="{F4753912-75BE-463C-8C42-37CBF849B681}" type="pres">
      <dgm:prSet presAssocID="{6AC7ADCB-89B8-4B14-B8F5-DDACCCAF3B67}" presName="firstBuf" presStyleCnt="0"/>
      <dgm:spPr/>
    </dgm:pt>
    <dgm:pt modelId="{40F142F8-976C-4E6F-9E30-3BC20EAC7438}" type="pres">
      <dgm:prSet presAssocID="{6AC7ADCB-89B8-4B14-B8F5-DDACCCAF3B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63E0BA-AEDF-4837-897A-59EA233C689F}" type="pres">
      <dgm:prSet presAssocID="{2BB9BF02-1700-463D-A86F-47FD29B7E340}" presName="Name14" presStyleCnt="0"/>
      <dgm:spPr/>
    </dgm:pt>
    <dgm:pt modelId="{6C68C872-6865-4A18-976F-58D09EA88C8F}" type="pres">
      <dgm:prSet presAssocID="{2BB9BF02-1700-463D-A86F-47FD29B7E340}" presName="level1Shape" presStyleLbl="node0" presStyleIdx="0" presStyleCnt="1" custLinFactNeighborX="2198" custLinFactNeighborY="-1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BA791-293C-4721-8212-954180F2D69C}" type="pres">
      <dgm:prSet presAssocID="{2BB9BF02-1700-463D-A86F-47FD29B7E340}" presName="hierChild2" presStyleCnt="0"/>
      <dgm:spPr/>
    </dgm:pt>
    <dgm:pt modelId="{60838EC5-592B-4A80-8AAD-F6C056914F2A}" type="pres">
      <dgm:prSet presAssocID="{6E3CB969-5E39-4455-BC96-BA9D088BDCF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033A64A1-1F56-4EF5-81A2-40494721CDD2}" type="pres">
      <dgm:prSet presAssocID="{A8E1C912-F0D2-4F73-A030-4E2D9CB489C2}" presName="Name21" presStyleCnt="0"/>
      <dgm:spPr/>
    </dgm:pt>
    <dgm:pt modelId="{4E5F15FA-E3E5-401C-AF6F-91359D949280}" type="pres">
      <dgm:prSet presAssocID="{A8E1C912-F0D2-4F73-A030-4E2D9CB489C2}" presName="level2Shape" presStyleLbl="node2" presStyleIdx="0" presStyleCnt="4" custScaleX="209955" custScaleY="139802" custLinFactX="48764" custLinFactNeighborX="100000" custLinFactNeighborY="4079"/>
      <dgm:spPr/>
      <dgm:t>
        <a:bodyPr/>
        <a:lstStyle/>
        <a:p>
          <a:endParaRPr lang="en-US"/>
        </a:p>
      </dgm:t>
    </dgm:pt>
    <dgm:pt modelId="{529FEA4C-7BD7-4DFA-B1FA-5CB058097251}" type="pres">
      <dgm:prSet presAssocID="{A8E1C912-F0D2-4F73-A030-4E2D9CB489C2}" presName="hierChild3" presStyleCnt="0"/>
      <dgm:spPr/>
    </dgm:pt>
    <dgm:pt modelId="{79927F4E-A546-4758-ACB5-0353A5F535A3}" type="pres">
      <dgm:prSet presAssocID="{178E6AB8-5180-4C1A-87F9-5478FD7D2F82}" presName="Name19" presStyleLbl="parChTrans1D2" presStyleIdx="1" presStyleCnt="4"/>
      <dgm:spPr/>
      <dgm:t>
        <a:bodyPr/>
        <a:lstStyle/>
        <a:p>
          <a:endParaRPr lang="en-US"/>
        </a:p>
      </dgm:t>
    </dgm:pt>
    <dgm:pt modelId="{E157D331-86CE-423F-BDE1-CF436AB89464}" type="pres">
      <dgm:prSet presAssocID="{69DE1964-875B-4438-9AB2-2B6589092AEA}" presName="Name21" presStyleCnt="0"/>
      <dgm:spPr/>
    </dgm:pt>
    <dgm:pt modelId="{F3981434-E75F-441B-AAC5-F8AFFEF93A1E}" type="pres">
      <dgm:prSet presAssocID="{69DE1964-875B-4438-9AB2-2B6589092AEA}" presName="level2Shape" presStyleLbl="node2" presStyleIdx="1" presStyleCnt="4" custScaleX="112014" custScaleY="141354" custLinFactX="-100000" custLinFactNeighborX="-160972" custLinFactNeighborY="-4474"/>
      <dgm:spPr/>
      <dgm:t>
        <a:bodyPr/>
        <a:lstStyle/>
        <a:p>
          <a:endParaRPr lang="en-US"/>
        </a:p>
      </dgm:t>
    </dgm:pt>
    <dgm:pt modelId="{A379701E-8A4F-493B-A3D5-4511899B722A}" type="pres">
      <dgm:prSet presAssocID="{69DE1964-875B-4438-9AB2-2B6589092AEA}" presName="hierChild3" presStyleCnt="0"/>
      <dgm:spPr/>
    </dgm:pt>
    <dgm:pt modelId="{A28D41C2-D361-40BD-90D3-A62C1228DE5E}" type="pres">
      <dgm:prSet presAssocID="{3CF3CE2F-66ED-47AF-B932-BC515987962F}" presName="Name19" presStyleLbl="parChTrans1D2" presStyleIdx="2" presStyleCnt="4"/>
      <dgm:spPr/>
      <dgm:t>
        <a:bodyPr/>
        <a:lstStyle/>
        <a:p>
          <a:endParaRPr lang="en-US"/>
        </a:p>
      </dgm:t>
    </dgm:pt>
    <dgm:pt modelId="{68F3C927-05E8-48B8-B47D-7886BBD10B40}" type="pres">
      <dgm:prSet presAssocID="{3923E153-5AB6-4F76-BA9D-B56CFCEF9EF1}" presName="Name21" presStyleCnt="0"/>
      <dgm:spPr/>
    </dgm:pt>
    <dgm:pt modelId="{772512EE-85D3-46E5-A853-5EFD5F47F1BA}" type="pres">
      <dgm:prSet presAssocID="{3923E153-5AB6-4F76-BA9D-B56CFCEF9EF1}" presName="level2Shape" presStyleLbl="node2" presStyleIdx="2" presStyleCnt="4" custScaleY="147081" custLinFactNeighborX="4932" custLinFactNeighborY="-4793"/>
      <dgm:spPr/>
      <dgm:t>
        <a:bodyPr/>
        <a:lstStyle/>
        <a:p>
          <a:endParaRPr lang="en-US"/>
        </a:p>
      </dgm:t>
    </dgm:pt>
    <dgm:pt modelId="{D17B893D-485A-4077-9590-C17D63DBDA3C}" type="pres">
      <dgm:prSet presAssocID="{3923E153-5AB6-4F76-BA9D-B56CFCEF9EF1}" presName="hierChild3" presStyleCnt="0"/>
      <dgm:spPr/>
    </dgm:pt>
    <dgm:pt modelId="{F5EEEA0D-F943-4822-B8D2-046FD86E38EC}" type="pres">
      <dgm:prSet presAssocID="{C006FC64-14AD-4CFB-B38B-921BA23C79EF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51AEBAA-6149-4D7F-9EB0-9608FE510FC4}" type="pres">
      <dgm:prSet presAssocID="{D601431B-381D-4FFE-9898-F8BB11644801}" presName="Name21" presStyleCnt="0"/>
      <dgm:spPr/>
    </dgm:pt>
    <dgm:pt modelId="{169949EC-4807-4793-AF61-49791D513AFD}" type="pres">
      <dgm:prSet presAssocID="{D601431B-381D-4FFE-9898-F8BB11644801}" presName="level2Shape" presStyleLbl="node2" presStyleIdx="3" presStyleCnt="4" custScaleX="116473" custScaleY="130899"/>
      <dgm:spPr/>
      <dgm:t>
        <a:bodyPr/>
        <a:lstStyle/>
        <a:p>
          <a:endParaRPr lang="en-US"/>
        </a:p>
      </dgm:t>
    </dgm:pt>
    <dgm:pt modelId="{06A0120F-FEBE-4DC6-BE81-FFBF8799DEB0}" type="pres">
      <dgm:prSet presAssocID="{D601431B-381D-4FFE-9898-F8BB11644801}" presName="hierChild3" presStyleCnt="0"/>
      <dgm:spPr/>
    </dgm:pt>
    <dgm:pt modelId="{54D62B9F-8D7D-47B0-995F-28B0DB0C4391}" type="pres">
      <dgm:prSet presAssocID="{6AC7ADCB-89B8-4B14-B8F5-DDACCCAF3B67}" presName="bgShapesFlow" presStyleCnt="0"/>
      <dgm:spPr/>
    </dgm:pt>
    <dgm:pt modelId="{32481EFA-DF19-439B-B86B-92FDCF4C9114}" type="pres">
      <dgm:prSet presAssocID="{F16BA2AE-2227-4AF9-92AC-F9BD6070EFA5}" presName="rectComp" presStyleCnt="0"/>
      <dgm:spPr/>
    </dgm:pt>
    <dgm:pt modelId="{AC6B4441-9AC0-4300-ABE1-34C6EF9636D7}" type="pres">
      <dgm:prSet presAssocID="{F16BA2AE-2227-4AF9-92AC-F9BD6070EFA5}" presName="bgRect" presStyleLbl="bgShp" presStyleIdx="0" presStyleCnt="3"/>
      <dgm:spPr/>
      <dgm:t>
        <a:bodyPr/>
        <a:lstStyle/>
        <a:p>
          <a:endParaRPr lang="en-US"/>
        </a:p>
      </dgm:t>
    </dgm:pt>
    <dgm:pt modelId="{EB84AB31-A848-4840-8F8D-EF85448C7219}" type="pres">
      <dgm:prSet presAssocID="{F16BA2AE-2227-4AF9-92AC-F9BD6070EFA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16BDD-9540-4546-851F-0F836C5D8283}" type="pres">
      <dgm:prSet presAssocID="{F16BA2AE-2227-4AF9-92AC-F9BD6070EFA5}" presName="spComp" presStyleCnt="0"/>
      <dgm:spPr/>
    </dgm:pt>
    <dgm:pt modelId="{84B8574C-DDDC-4713-984C-7BED760BE433}" type="pres">
      <dgm:prSet presAssocID="{F16BA2AE-2227-4AF9-92AC-F9BD6070EFA5}" presName="vSp" presStyleCnt="0"/>
      <dgm:spPr/>
    </dgm:pt>
    <dgm:pt modelId="{9663F2BF-543C-4E55-968B-1103114753E3}" type="pres">
      <dgm:prSet presAssocID="{D72F02C5-15EE-44C2-B989-A1BC263ED6AF}" presName="rectComp" presStyleCnt="0"/>
      <dgm:spPr/>
    </dgm:pt>
    <dgm:pt modelId="{C8FA29F0-42A8-4F54-B1D5-24FDE1D353E2}" type="pres">
      <dgm:prSet presAssocID="{D72F02C5-15EE-44C2-B989-A1BC263ED6AF}" presName="bgRect" presStyleLbl="bgShp" presStyleIdx="1" presStyleCnt="3" custScaleY="132720" custLinFactNeighborX="732" custLinFactNeighborY="-12230"/>
      <dgm:spPr/>
      <dgm:t>
        <a:bodyPr/>
        <a:lstStyle/>
        <a:p>
          <a:endParaRPr lang="en-US"/>
        </a:p>
      </dgm:t>
    </dgm:pt>
    <dgm:pt modelId="{1220D642-65DD-4191-A569-A09DCADD7703}" type="pres">
      <dgm:prSet presAssocID="{D72F02C5-15EE-44C2-B989-A1BC263ED6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19E5-401F-4DA2-A4D7-3F3FE6D6CE1C}" type="pres">
      <dgm:prSet presAssocID="{D72F02C5-15EE-44C2-B989-A1BC263ED6AF}" presName="spComp" presStyleCnt="0"/>
      <dgm:spPr/>
    </dgm:pt>
    <dgm:pt modelId="{E41DE52A-3E60-4FB7-946C-8624376D539C}" type="pres">
      <dgm:prSet presAssocID="{D72F02C5-15EE-44C2-B989-A1BC263ED6AF}" presName="vSp" presStyleCnt="0"/>
      <dgm:spPr/>
    </dgm:pt>
    <dgm:pt modelId="{B3CE7BFB-2E18-43ED-8048-1CDB83A22261}" type="pres">
      <dgm:prSet presAssocID="{E99092EC-F16D-4C7E-B142-0121B4CCBE2E}" presName="rectComp" presStyleCnt="0"/>
      <dgm:spPr/>
    </dgm:pt>
    <dgm:pt modelId="{645A38E1-DD8C-4FDC-9D70-79C94F9772EA}" type="pres">
      <dgm:prSet presAssocID="{E99092EC-F16D-4C7E-B142-0121B4CCBE2E}" presName="bgRect" presStyleLbl="bgShp" presStyleIdx="2" presStyleCnt="3" custScaleY="169797" custLinFactNeighborY="56723"/>
      <dgm:spPr/>
      <dgm:t>
        <a:bodyPr/>
        <a:lstStyle/>
        <a:p>
          <a:endParaRPr lang="en-US"/>
        </a:p>
      </dgm:t>
    </dgm:pt>
    <dgm:pt modelId="{78B9A344-88E5-4881-A024-FAE4B48B2BA3}" type="pres">
      <dgm:prSet presAssocID="{E99092EC-F16D-4C7E-B142-0121B4CCBE2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AEEF9-4B2D-49F4-A1DF-964BA45A3D58}" srcId="{2BB9BF02-1700-463D-A86F-47FD29B7E340}" destId="{A8E1C912-F0D2-4F73-A030-4E2D9CB489C2}" srcOrd="0" destOrd="0" parTransId="{6E3CB969-5E39-4455-BC96-BA9D088BDCF9}" sibTransId="{171BDB4D-DB92-49B9-AE99-AC50D1396CE6}"/>
    <dgm:cxn modelId="{7718C911-7C42-48F2-BEA8-22D80259C43D}" srcId="{6AC7ADCB-89B8-4B14-B8F5-DDACCCAF3B67}" destId="{2BB9BF02-1700-463D-A86F-47FD29B7E340}" srcOrd="0" destOrd="0" parTransId="{D6CF2ED8-3BF0-45C0-81A1-C6B43519FA0D}" sibTransId="{DF3F1DEA-2EC3-4D07-B1E8-F7E5CFBF798F}"/>
    <dgm:cxn modelId="{9378F45E-5ED8-4F08-8236-4F72DE30D864}" srcId="{2BB9BF02-1700-463D-A86F-47FD29B7E340}" destId="{69DE1964-875B-4438-9AB2-2B6589092AEA}" srcOrd="1" destOrd="0" parTransId="{178E6AB8-5180-4C1A-87F9-5478FD7D2F82}" sibTransId="{73232122-8770-4845-87D2-10E00B1F290B}"/>
    <dgm:cxn modelId="{EB9A3D83-3F89-42AD-AA59-F67B8EE8A3E9}" type="presOf" srcId="{F16BA2AE-2227-4AF9-92AC-F9BD6070EFA5}" destId="{EB84AB31-A848-4840-8F8D-EF85448C7219}" srcOrd="1" destOrd="0" presId="urn:microsoft.com/office/officeart/2005/8/layout/hierarchy6"/>
    <dgm:cxn modelId="{599FDDDA-B7DA-4D54-95FB-A012229A2724}" type="presOf" srcId="{178E6AB8-5180-4C1A-87F9-5478FD7D2F82}" destId="{79927F4E-A546-4758-ACB5-0353A5F535A3}" srcOrd="0" destOrd="0" presId="urn:microsoft.com/office/officeart/2005/8/layout/hierarchy6"/>
    <dgm:cxn modelId="{2F7C2940-44DD-483D-83E0-AC05A806428C}" type="presOf" srcId="{A8E1C912-F0D2-4F73-A030-4E2D9CB489C2}" destId="{4E5F15FA-E3E5-401C-AF6F-91359D949280}" srcOrd="0" destOrd="0" presId="urn:microsoft.com/office/officeart/2005/8/layout/hierarchy6"/>
    <dgm:cxn modelId="{85A5668E-20F8-4D64-87B2-6E8330EFB53F}" type="presOf" srcId="{D72F02C5-15EE-44C2-B989-A1BC263ED6AF}" destId="{1220D642-65DD-4191-A569-A09DCADD7703}" srcOrd="1" destOrd="0" presId="urn:microsoft.com/office/officeart/2005/8/layout/hierarchy6"/>
    <dgm:cxn modelId="{3666384C-DEA4-49E5-A1BC-771451BF8557}" srcId="{2BB9BF02-1700-463D-A86F-47FD29B7E340}" destId="{3923E153-5AB6-4F76-BA9D-B56CFCEF9EF1}" srcOrd="2" destOrd="0" parTransId="{3CF3CE2F-66ED-47AF-B932-BC515987962F}" sibTransId="{01D088B1-11B9-4AAE-90A3-298A61CC2A8D}"/>
    <dgm:cxn modelId="{A939FE5B-AAC4-40AD-92CF-0B9BC28E0817}" type="presOf" srcId="{2BB9BF02-1700-463D-A86F-47FD29B7E340}" destId="{6C68C872-6865-4A18-976F-58D09EA88C8F}" srcOrd="0" destOrd="0" presId="urn:microsoft.com/office/officeart/2005/8/layout/hierarchy6"/>
    <dgm:cxn modelId="{9C555F01-3642-4B1C-8E3C-08B542591136}" type="presOf" srcId="{3CF3CE2F-66ED-47AF-B932-BC515987962F}" destId="{A28D41C2-D361-40BD-90D3-A62C1228DE5E}" srcOrd="0" destOrd="0" presId="urn:microsoft.com/office/officeart/2005/8/layout/hierarchy6"/>
    <dgm:cxn modelId="{41518D32-6EBD-41E9-BE22-DCAB19F0E59D}" type="presOf" srcId="{69DE1964-875B-4438-9AB2-2B6589092AEA}" destId="{F3981434-E75F-441B-AAC5-F8AFFEF93A1E}" srcOrd="0" destOrd="0" presId="urn:microsoft.com/office/officeart/2005/8/layout/hierarchy6"/>
    <dgm:cxn modelId="{FE2C4140-FCD8-428D-A41B-DF55D698615F}" type="presOf" srcId="{C006FC64-14AD-4CFB-B38B-921BA23C79EF}" destId="{F5EEEA0D-F943-4822-B8D2-046FD86E38EC}" srcOrd="0" destOrd="0" presId="urn:microsoft.com/office/officeart/2005/8/layout/hierarchy6"/>
    <dgm:cxn modelId="{09F15E52-9713-46A1-B0D2-5534F65A56B3}" type="presOf" srcId="{F16BA2AE-2227-4AF9-92AC-F9BD6070EFA5}" destId="{AC6B4441-9AC0-4300-ABE1-34C6EF9636D7}" srcOrd="0" destOrd="0" presId="urn:microsoft.com/office/officeart/2005/8/layout/hierarchy6"/>
    <dgm:cxn modelId="{4C485D0E-82B9-4B97-ACFA-788D70714CEC}" type="presOf" srcId="{D72F02C5-15EE-44C2-B989-A1BC263ED6AF}" destId="{C8FA29F0-42A8-4F54-B1D5-24FDE1D353E2}" srcOrd="0" destOrd="0" presId="urn:microsoft.com/office/officeart/2005/8/layout/hierarchy6"/>
    <dgm:cxn modelId="{9F1D2EBE-7014-4A7E-94C6-77863B125B95}" srcId="{2BB9BF02-1700-463D-A86F-47FD29B7E340}" destId="{D601431B-381D-4FFE-9898-F8BB11644801}" srcOrd="3" destOrd="0" parTransId="{C006FC64-14AD-4CFB-B38B-921BA23C79EF}" sibTransId="{E48500FA-AA7B-42BA-BACE-7DB6B73B4635}"/>
    <dgm:cxn modelId="{DE64DFD7-F27C-4093-A228-5D7D9C4A4157}" srcId="{6AC7ADCB-89B8-4B14-B8F5-DDACCCAF3B67}" destId="{E99092EC-F16D-4C7E-B142-0121B4CCBE2E}" srcOrd="3" destOrd="0" parTransId="{3573C424-52FF-4ADF-8597-CB4345FA314F}" sibTransId="{7784D691-4C1C-4487-9274-CFC3D2E92E3D}"/>
    <dgm:cxn modelId="{A2E8F0E1-8EA4-46DF-BCC0-3809ED21DB2D}" type="presOf" srcId="{E99092EC-F16D-4C7E-B142-0121B4CCBE2E}" destId="{645A38E1-DD8C-4FDC-9D70-79C94F9772EA}" srcOrd="0" destOrd="0" presId="urn:microsoft.com/office/officeart/2005/8/layout/hierarchy6"/>
    <dgm:cxn modelId="{305112E2-65CB-4D8D-8CDB-83EDEBCAC5DF}" type="presOf" srcId="{D601431B-381D-4FFE-9898-F8BB11644801}" destId="{169949EC-4807-4793-AF61-49791D513AFD}" srcOrd="0" destOrd="0" presId="urn:microsoft.com/office/officeart/2005/8/layout/hierarchy6"/>
    <dgm:cxn modelId="{F35CAED1-8CC8-478B-8FC7-28BC1B264070}" type="presOf" srcId="{6AC7ADCB-89B8-4B14-B8F5-DDACCCAF3B67}" destId="{39C9DF99-9BDC-4772-B49D-05FDD7B6C1C4}" srcOrd="0" destOrd="0" presId="urn:microsoft.com/office/officeart/2005/8/layout/hierarchy6"/>
    <dgm:cxn modelId="{79C31DDB-A07C-4188-B200-8ED3D70DB35A}" type="presOf" srcId="{E99092EC-F16D-4C7E-B142-0121B4CCBE2E}" destId="{78B9A344-88E5-4881-A024-FAE4B48B2BA3}" srcOrd="1" destOrd="0" presId="urn:microsoft.com/office/officeart/2005/8/layout/hierarchy6"/>
    <dgm:cxn modelId="{E18ABE95-9D5B-4B12-AD7C-4BC245A5F513}" srcId="{6AC7ADCB-89B8-4B14-B8F5-DDACCCAF3B67}" destId="{D72F02C5-15EE-44C2-B989-A1BC263ED6AF}" srcOrd="2" destOrd="0" parTransId="{B3D02D61-BF72-4737-90AF-0081BF4B31A6}" sibTransId="{1D5598E3-769B-4320-B920-14879B23C4BC}"/>
    <dgm:cxn modelId="{445DC311-BCEF-45D9-9C90-F6F18BE4CA11}" type="presOf" srcId="{3923E153-5AB6-4F76-BA9D-B56CFCEF9EF1}" destId="{772512EE-85D3-46E5-A853-5EFD5F47F1BA}" srcOrd="0" destOrd="0" presId="urn:microsoft.com/office/officeart/2005/8/layout/hierarchy6"/>
    <dgm:cxn modelId="{8FD3D011-0E36-449D-A86E-34DB7C003EC3}" type="presOf" srcId="{6E3CB969-5E39-4455-BC96-BA9D088BDCF9}" destId="{60838EC5-592B-4A80-8AAD-F6C056914F2A}" srcOrd="0" destOrd="0" presId="urn:microsoft.com/office/officeart/2005/8/layout/hierarchy6"/>
    <dgm:cxn modelId="{ECEDAA9C-1C92-4AB3-9552-2F4418DBFB54}" srcId="{6AC7ADCB-89B8-4B14-B8F5-DDACCCAF3B67}" destId="{F16BA2AE-2227-4AF9-92AC-F9BD6070EFA5}" srcOrd="1" destOrd="0" parTransId="{AFC66EF1-177E-4C75-B9F3-EA0723B79D6B}" sibTransId="{1409BF58-58D9-474D-A8F6-2222F1ED8F23}"/>
    <dgm:cxn modelId="{305FBCF2-22DA-4CA7-B090-471E7B029623}" type="presParOf" srcId="{39C9DF99-9BDC-4772-B49D-05FDD7B6C1C4}" destId="{00235A2A-98D2-4848-A8EF-F9FE3F8BDF68}" srcOrd="0" destOrd="0" presId="urn:microsoft.com/office/officeart/2005/8/layout/hierarchy6"/>
    <dgm:cxn modelId="{B7FC2316-A117-44D7-ADFB-A10728E3A48F}" type="presParOf" srcId="{00235A2A-98D2-4848-A8EF-F9FE3F8BDF68}" destId="{F4753912-75BE-463C-8C42-37CBF849B681}" srcOrd="0" destOrd="0" presId="urn:microsoft.com/office/officeart/2005/8/layout/hierarchy6"/>
    <dgm:cxn modelId="{B2212470-2774-4512-9D47-0D4639C4A43A}" type="presParOf" srcId="{00235A2A-98D2-4848-A8EF-F9FE3F8BDF68}" destId="{40F142F8-976C-4E6F-9E30-3BC20EAC7438}" srcOrd="1" destOrd="0" presId="urn:microsoft.com/office/officeart/2005/8/layout/hierarchy6"/>
    <dgm:cxn modelId="{530D5083-0758-44FA-B028-699F4743F970}" type="presParOf" srcId="{40F142F8-976C-4E6F-9E30-3BC20EAC7438}" destId="{0063E0BA-AEDF-4837-897A-59EA233C689F}" srcOrd="0" destOrd="0" presId="urn:microsoft.com/office/officeart/2005/8/layout/hierarchy6"/>
    <dgm:cxn modelId="{277D675A-4F9E-4E13-A59C-9380897F95DF}" type="presParOf" srcId="{0063E0BA-AEDF-4837-897A-59EA233C689F}" destId="{6C68C872-6865-4A18-976F-58D09EA88C8F}" srcOrd="0" destOrd="0" presId="urn:microsoft.com/office/officeart/2005/8/layout/hierarchy6"/>
    <dgm:cxn modelId="{429383D0-C968-468E-A706-C081B49F30CB}" type="presParOf" srcId="{0063E0BA-AEDF-4837-897A-59EA233C689F}" destId="{9E0BA791-293C-4721-8212-954180F2D69C}" srcOrd="1" destOrd="0" presId="urn:microsoft.com/office/officeart/2005/8/layout/hierarchy6"/>
    <dgm:cxn modelId="{669B9801-60CF-4E0B-96CC-8B82EA0CDED1}" type="presParOf" srcId="{9E0BA791-293C-4721-8212-954180F2D69C}" destId="{60838EC5-592B-4A80-8AAD-F6C056914F2A}" srcOrd="0" destOrd="0" presId="urn:microsoft.com/office/officeart/2005/8/layout/hierarchy6"/>
    <dgm:cxn modelId="{C2AD3E9B-921C-4F56-9C82-4FF982575201}" type="presParOf" srcId="{9E0BA791-293C-4721-8212-954180F2D69C}" destId="{033A64A1-1F56-4EF5-81A2-40494721CDD2}" srcOrd="1" destOrd="0" presId="urn:microsoft.com/office/officeart/2005/8/layout/hierarchy6"/>
    <dgm:cxn modelId="{9099884D-C9F1-4DEC-B263-C3813365B887}" type="presParOf" srcId="{033A64A1-1F56-4EF5-81A2-40494721CDD2}" destId="{4E5F15FA-E3E5-401C-AF6F-91359D949280}" srcOrd="0" destOrd="0" presId="urn:microsoft.com/office/officeart/2005/8/layout/hierarchy6"/>
    <dgm:cxn modelId="{E0CF711A-2D29-466B-A3D1-7E4133A5A15D}" type="presParOf" srcId="{033A64A1-1F56-4EF5-81A2-40494721CDD2}" destId="{529FEA4C-7BD7-4DFA-B1FA-5CB058097251}" srcOrd="1" destOrd="0" presId="urn:microsoft.com/office/officeart/2005/8/layout/hierarchy6"/>
    <dgm:cxn modelId="{E86AB85A-8A25-4D3D-88D2-11BE813BE849}" type="presParOf" srcId="{9E0BA791-293C-4721-8212-954180F2D69C}" destId="{79927F4E-A546-4758-ACB5-0353A5F535A3}" srcOrd="2" destOrd="0" presId="urn:microsoft.com/office/officeart/2005/8/layout/hierarchy6"/>
    <dgm:cxn modelId="{5F54F395-4BF4-40C8-9E17-1548177C74EA}" type="presParOf" srcId="{9E0BA791-293C-4721-8212-954180F2D69C}" destId="{E157D331-86CE-423F-BDE1-CF436AB89464}" srcOrd="3" destOrd="0" presId="urn:microsoft.com/office/officeart/2005/8/layout/hierarchy6"/>
    <dgm:cxn modelId="{52CBFA34-74D0-4762-B93F-2A70315ED9B3}" type="presParOf" srcId="{E157D331-86CE-423F-BDE1-CF436AB89464}" destId="{F3981434-E75F-441B-AAC5-F8AFFEF93A1E}" srcOrd="0" destOrd="0" presId="urn:microsoft.com/office/officeart/2005/8/layout/hierarchy6"/>
    <dgm:cxn modelId="{5B3A0F52-146D-4169-A32C-5EABBBFD5836}" type="presParOf" srcId="{E157D331-86CE-423F-BDE1-CF436AB89464}" destId="{A379701E-8A4F-493B-A3D5-4511899B722A}" srcOrd="1" destOrd="0" presId="urn:microsoft.com/office/officeart/2005/8/layout/hierarchy6"/>
    <dgm:cxn modelId="{F64C274D-E1BA-4DD2-9747-0CA420872812}" type="presParOf" srcId="{9E0BA791-293C-4721-8212-954180F2D69C}" destId="{A28D41C2-D361-40BD-90D3-A62C1228DE5E}" srcOrd="4" destOrd="0" presId="urn:microsoft.com/office/officeart/2005/8/layout/hierarchy6"/>
    <dgm:cxn modelId="{A1280131-3D96-493C-93B9-9AC5DB94CAA0}" type="presParOf" srcId="{9E0BA791-293C-4721-8212-954180F2D69C}" destId="{68F3C927-05E8-48B8-B47D-7886BBD10B40}" srcOrd="5" destOrd="0" presId="urn:microsoft.com/office/officeart/2005/8/layout/hierarchy6"/>
    <dgm:cxn modelId="{471BD7EE-F1D2-40C6-8742-4977D39622DA}" type="presParOf" srcId="{68F3C927-05E8-48B8-B47D-7886BBD10B40}" destId="{772512EE-85D3-46E5-A853-5EFD5F47F1BA}" srcOrd="0" destOrd="0" presId="urn:microsoft.com/office/officeart/2005/8/layout/hierarchy6"/>
    <dgm:cxn modelId="{576EE343-34F7-4FD6-8753-63BD87038202}" type="presParOf" srcId="{68F3C927-05E8-48B8-B47D-7886BBD10B40}" destId="{D17B893D-485A-4077-9590-C17D63DBDA3C}" srcOrd="1" destOrd="0" presId="urn:microsoft.com/office/officeart/2005/8/layout/hierarchy6"/>
    <dgm:cxn modelId="{E6C95FBE-769A-44E5-A417-4AE51F4C49C7}" type="presParOf" srcId="{9E0BA791-293C-4721-8212-954180F2D69C}" destId="{F5EEEA0D-F943-4822-B8D2-046FD86E38EC}" srcOrd="6" destOrd="0" presId="urn:microsoft.com/office/officeart/2005/8/layout/hierarchy6"/>
    <dgm:cxn modelId="{D4CE541D-27F3-4C16-9C27-58529C8DC3E8}" type="presParOf" srcId="{9E0BA791-293C-4721-8212-954180F2D69C}" destId="{351AEBAA-6149-4D7F-9EB0-9608FE510FC4}" srcOrd="7" destOrd="0" presId="urn:microsoft.com/office/officeart/2005/8/layout/hierarchy6"/>
    <dgm:cxn modelId="{6C95F873-F592-4295-B1E9-4884518D6F65}" type="presParOf" srcId="{351AEBAA-6149-4D7F-9EB0-9608FE510FC4}" destId="{169949EC-4807-4793-AF61-49791D513AFD}" srcOrd="0" destOrd="0" presId="urn:microsoft.com/office/officeart/2005/8/layout/hierarchy6"/>
    <dgm:cxn modelId="{C2543CC5-8B42-455C-AF5F-BD99DCADBD84}" type="presParOf" srcId="{351AEBAA-6149-4D7F-9EB0-9608FE510FC4}" destId="{06A0120F-FEBE-4DC6-BE81-FFBF8799DEB0}" srcOrd="1" destOrd="0" presId="urn:microsoft.com/office/officeart/2005/8/layout/hierarchy6"/>
    <dgm:cxn modelId="{54B2E6F5-89C0-4BE7-9AF8-B4BD4AB48247}" type="presParOf" srcId="{39C9DF99-9BDC-4772-B49D-05FDD7B6C1C4}" destId="{54D62B9F-8D7D-47B0-995F-28B0DB0C4391}" srcOrd="1" destOrd="0" presId="urn:microsoft.com/office/officeart/2005/8/layout/hierarchy6"/>
    <dgm:cxn modelId="{FAE2F331-3B95-425F-836A-0BF6AF28B7DF}" type="presParOf" srcId="{54D62B9F-8D7D-47B0-995F-28B0DB0C4391}" destId="{32481EFA-DF19-439B-B86B-92FDCF4C9114}" srcOrd="0" destOrd="0" presId="urn:microsoft.com/office/officeart/2005/8/layout/hierarchy6"/>
    <dgm:cxn modelId="{6938A27D-01C2-4C2C-9198-BE7C5D67DCAE}" type="presParOf" srcId="{32481EFA-DF19-439B-B86B-92FDCF4C9114}" destId="{AC6B4441-9AC0-4300-ABE1-34C6EF9636D7}" srcOrd="0" destOrd="0" presId="urn:microsoft.com/office/officeart/2005/8/layout/hierarchy6"/>
    <dgm:cxn modelId="{672E1AD9-B0F0-4272-A26E-4E5723F1B4CA}" type="presParOf" srcId="{32481EFA-DF19-439B-B86B-92FDCF4C9114}" destId="{EB84AB31-A848-4840-8F8D-EF85448C7219}" srcOrd="1" destOrd="0" presId="urn:microsoft.com/office/officeart/2005/8/layout/hierarchy6"/>
    <dgm:cxn modelId="{3C71962C-6742-47EB-AA40-D1EDA0E21D14}" type="presParOf" srcId="{54D62B9F-8D7D-47B0-995F-28B0DB0C4391}" destId="{18016BDD-9540-4546-851F-0F836C5D8283}" srcOrd="1" destOrd="0" presId="urn:microsoft.com/office/officeart/2005/8/layout/hierarchy6"/>
    <dgm:cxn modelId="{8360B492-1DC5-4284-B43D-83D965F63660}" type="presParOf" srcId="{18016BDD-9540-4546-851F-0F836C5D8283}" destId="{84B8574C-DDDC-4713-984C-7BED760BE433}" srcOrd="0" destOrd="0" presId="urn:microsoft.com/office/officeart/2005/8/layout/hierarchy6"/>
    <dgm:cxn modelId="{EDCD4840-9A01-423D-9DCB-91F16F890FC4}" type="presParOf" srcId="{54D62B9F-8D7D-47B0-995F-28B0DB0C4391}" destId="{9663F2BF-543C-4E55-968B-1103114753E3}" srcOrd="2" destOrd="0" presId="urn:microsoft.com/office/officeart/2005/8/layout/hierarchy6"/>
    <dgm:cxn modelId="{21ECAA1C-A514-4A1E-8172-4A1A54B583A7}" type="presParOf" srcId="{9663F2BF-543C-4E55-968B-1103114753E3}" destId="{C8FA29F0-42A8-4F54-B1D5-24FDE1D353E2}" srcOrd="0" destOrd="0" presId="urn:microsoft.com/office/officeart/2005/8/layout/hierarchy6"/>
    <dgm:cxn modelId="{A1F7CE1D-EA74-4277-B0D9-4A25D5F4367C}" type="presParOf" srcId="{9663F2BF-543C-4E55-968B-1103114753E3}" destId="{1220D642-65DD-4191-A569-A09DCADD7703}" srcOrd="1" destOrd="0" presId="urn:microsoft.com/office/officeart/2005/8/layout/hierarchy6"/>
    <dgm:cxn modelId="{9E0ED7A5-0713-4E0E-9945-F364C1ECC77C}" type="presParOf" srcId="{54D62B9F-8D7D-47B0-995F-28B0DB0C4391}" destId="{E3BE19E5-401F-4DA2-A4D7-3F3FE6D6CE1C}" srcOrd="3" destOrd="0" presId="urn:microsoft.com/office/officeart/2005/8/layout/hierarchy6"/>
    <dgm:cxn modelId="{A7620F24-7206-4C11-9141-8D9DFA4F7B49}" type="presParOf" srcId="{E3BE19E5-401F-4DA2-A4D7-3F3FE6D6CE1C}" destId="{E41DE52A-3E60-4FB7-946C-8624376D539C}" srcOrd="0" destOrd="0" presId="urn:microsoft.com/office/officeart/2005/8/layout/hierarchy6"/>
    <dgm:cxn modelId="{72C21DEF-42FA-4A13-9B6A-132B526C10DA}" type="presParOf" srcId="{54D62B9F-8D7D-47B0-995F-28B0DB0C4391}" destId="{B3CE7BFB-2E18-43ED-8048-1CDB83A22261}" srcOrd="4" destOrd="0" presId="urn:microsoft.com/office/officeart/2005/8/layout/hierarchy6"/>
    <dgm:cxn modelId="{E1EEAAB4-8E30-493F-A0DB-2B3AF484EEE5}" type="presParOf" srcId="{B3CE7BFB-2E18-43ED-8048-1CDB83A22261}" destId="{645A38E1-DD8C-4FDC-9D70-79C94F9772EA}" srcOrd="0" destOrd="0" presId="urn:microsoft.com/office/officeart/2005/8/layout/hierarchy6"/>
    <dgm:cxn modelId="{FBAC5A0A-0503-40D1-B2F4-5D30AB15A56F}" type="presParOf" srcId="{B3CE7BFB-2E18-43ED-8048-1CDB83A22261}" destId="{78B9A344-88E5-4881-A024-FAE4B48B2B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38E1-DD8C-4FDC-9D70-79C94F9772EA}">
      <dsp:nvSpPr>
        <dsp:cNvPr id="0" name=""/>
        <dsp:cNvSpPr/>
      </dsp:nvSpPr>
      <dsp:spPr>
        <a:xfrm>
          <a:off x="0" y="3597236"/>
          <a:ext cx="10515600" cy="154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Combine and Triage</a:t>
          </a:r>
          <a:endParaRPr lang="en-US" sz="3100" kern="1200" dirty="0"/>
        </a:p>
      </dsp:txBody>
      <dsp:txXfrm>
        <a:off x="0" y="3597236"/>
        <a:ext cx="3154680" cy="1544890"/>
      </dsp:txXfrm>
    </dsp:sp>
    <dsp:sp modelId="{C8FA29F0-42A8-4F54-B1D5-24FDE1D353E2}">
      <dsp:nvSpPr>
        <dsp:cNvPr id="0" name=""/>
        <dsp:cNvSpPr/>
      </dsp:nvSpPr>
      <dsp:spPr>
        <a:xfrm>
          <a:off x="0" y="1723121"/>
          <a:ext cx="10515600" cy="1207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Analysis Tools</a:t>
          </a:r>
          <a:endParaRPr lang="en-US" sz="3100" kern="1200" dirty="0"/>
        </a:p>
      </dsp:txBody>
      <dsp:txXfrm>
        <a:off x="0" y="1723121"/>
        <a:ext cx="3154680" cy="1207547"/>
      </dsp:txXfrm>
    </dsp:sp>
    <dsp:sp modelId="{AC6B4441-9AC0-4300-ABE1-34C6EF9636D7}">
      <dsp:nvSpPr>
        <dsp:cNvPr id="0" name=""/>
        <dsp:cNvSpPr/>
      </dsp:nvSpPr>
      <dsp:spPr>
        <a:xfrm>
          <a:off x="0" y="660469"/>
          <a:ext cx="10515600" cy="909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Read Loading</a:t>
          </a:r>
          <a:endParaRPr lang="en-US" sz="3100" kern="1200" dirty="0"/>
        </a:p>
      </dsp:txBody>
      <dsp:txXfrm>
        <a:off x="0" y="660469"/>
        <a:ext cx="3154680" cy="909845"/>
      </dsp:txXfrm>
    </dsp:sp>
    <dsp:sp modelId="{6C68C872-6865-4A18-976F-58D09EA88C8F}">
      <dsp:nvSpPr>
        <dsp:cNvPr id="0" name=""/>
        <dsp:cNvSpPr/>
      </dsp:nvSpPr>
      <dsp:spPr>
        <a:xfrm>
          <a:off x="6186328" y="727957"/>
          <a:ext cx="1137307" cy="75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BAM Read Loader</a:t>
          </a:r>
          <a:endParaRPr lang="en-US" sz="1700" b="1" kern="1200" dirty="0"/>
        </a:p>
      </dsp:txBody>
      <dsp:txXfrm>
        <a:off x="6208535" y="750164"/>
        <a:ext cx="1092893" cy="713790"/>
      </dsp:txXfrm>
    </dsp:sp>
    <dsp:sp modelId="{60838EC5-592B-4A80-8AAD-F6C056914F2A}">
      <dsp:nvSpPr>
        <dsp:cNvPr id="0" name=""/>
        <dsp:cNvSpPr/>
      </dsp:nvSpPr>
      <dsp:spPr>
        <a:xfrm>
          <a:off x="6042146" y="1486162"/>
          <a:ext cx="712835" cy="342541"/>
        </a:xfrm>
        <a:custGeom>
          <a:avLst/>
          <a:gdLst/>
          <a:ahLst/>
          <a:cxnLst/>
          <a:rect l="0" t="0" r="0" b="0"/>
          <a:pathLst>
            <a:path>
              <a:moveTo>
                <a:pt x="712835" y="0"/>
              </a:moveTo>
              <a:lnTo>
                <a:pt x="712835" y="171270"/>
              </a:lnTo>
              <a:lnTo>
                <a:pt x="0" y="171270"/>
              </a:lnTo>
              <a:lnTo>
                <a:pt x="0" y="342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15FA-E3E5-401C-AF6F-91359D949280}">
      <dsp:nvSpPr>
        <dsp:cNvPr id="0" name=""/>
        <dsp:cNvSpPr/>
      </dsp:nvSpPr>
      <dsp:spPr>
        <a:xfrm>
          <a:off x="4848229" y="1828704"/>
          <a:ext cx="2387833" cy="1059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de novo assembly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Finds Large Deletions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Calls </a:t>
          </a:r>
          <a:r>
            <a:rPr lang="en-US" sz="1000" kern="1200" dirty="0" err="1" smtClean="0"/>
            <a:t>Indels</a:t>
          </a:r>
          <a:endParaRPr lang="en-US" sz="10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Majority Consensus Sequence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-Assigns Haplotypes</a:t>
          </a:r>
        </a:p>
      </dsp:txBody>
      <dsp:txXfrm>
        <a:off x="4879275" y="1859750"/>
        <a:ext cx="2325741" cy="997893"/>
      </dsp:txXfrm>
    </dsp:sp>
    <dsp:sp modelId="{79927F4E-A546-4758-ACB5-0353A5F535A3}">
      <dsp:nvSpPr>
        <dsp:cNvPr id="0" name=""/>
        <dsp:cNvSpPr/>
      </dsp:nvSpPr>
      <dsp:spPr>
        <a:xfrm>
          <a:off x="3554269" y="1486162"/>
          <a:ext cx="3200712" cy="277692"/>
        </a:xfrm>
        <a:custGeom>
          <a:avLst/>
          <a:gdLst/>
          <a:ahLst/>
          <a:cxnLst/>
          <a:rect l="0" t="0" r="0" b="0"/>
          <a:pathLst>
            <a:path>
              <a:moveTo>
                <a:pt x="3200712" y="0"/>
              </a:moveTo>
              <a:lnTo>
                <a:pt x="3200712" y="138846"/>
              </a:lnTo>
              <a:lnTo>
                <a:pt x="0" y="138846"/>
              </a:lnTo>
              <a:lnTo>
                <a:pt x="0" y="2776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81434-E75F-441B-AAC5-F8AFFEF93A1E}">
      <dsp:nvSpPr>
        <dsp:cNvPr id="0" name=""/>
        <dsp:cNvSpPr/>
      </dsp:nvSpPr>
      <dsp:spPr>
        <a:xfrm>
          <a:off x="2917297" y="1763855"/>
          <a:ext cx="1273943" cy="107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SNP Caller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 </a:t>
          </a:r>
          <a:r>
            <a:rPr lang="en-US" sz="1000" kern="1200" dirty="0" err="1" smtClean="0"/>
            <a:t>Heteroplastic</a:t>
          </a:r>
          <a:r>
            <a:rPr lang="en-US" sz="1000" kern="1200" dirty="0" smtClean="0"/>
            <a:t> SNPs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</a:t>
          </a:r>
          <a:r>
            <a:rPr lang="en-US" sz="1000" kern="1200" dirty="0" smtClean="0"/>
            <a:t>Assigns Haplotype</a:t>
          </a:r>
          <a:endParaRPr lang="en-US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948688" y="1795246"/>
        <a:ext cx="1211161" cy="1008970"/>
      </dsp:txXfrm>
    </dsp:sp>
    <dsp:sp modelId="{A28D41C2-D361-40BD-90D3-A62C1228DE5E}">
      <dsp:nvSpPr>
        <dsp:cNvPr id="0" name=""/>
        <dsp:cNvSpPr/>
      </dsp:nvSpPr>
      <dsp:spPr>
        <a:xfrm>
          <a:off x="6754982" y="1486162"/>
          <a:ext cx="1370250" cy="27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6"/>
              </a:lnTo>
              <a:lnTo>
                <a:pt x="1370250" y="137636"/>
              </a:lnTo>
              <a:lnTo>
                <a:pt x="1370250" y="27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512EE-85D3-46E5-A853-5EFD5F47F1BA}">
      <dsp:nvSpPr>
        <dsp:cNvPr id="0" name=""/>
        <dsp:cNvSpPr/>
      </dsp:nvSpPr>
      <dsp:spPr>
        <a:xfrm>
          <a:off x="7556578" y="1761436"/>
          <a:ext cx="1137307" cy="1115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Depth of Coverage Tool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PDF </a:t>
          </a:r>
          <a:r>
            <a:rPr lang="en-US" sz="1000" kern="1200" dirty="0" smtClean="0"/>
            <a:t>plot and </a:t>
          </a:r>
          <a:r>
            <a:rPr lang="en-US" sz="1000" kern="1200" dirty="0" smtClean="0"/>
            <a:t> CSV</a:t>
          </a:r>
          <a:endParaRPr lang="en-US" sz="1000" kern="1200" dirty="0"/>
        </a:p>
      </dsp:txBody>
      <dsp:txXfrm>
        <a:off x="7589240" y="1794098"/>
        <a:ext cx="1071983" cy="1049851"/>
      </dsp:txXfrm>
    </dsp:sp>
    <dsp:sp modelId="{F5EEEA0D-F943-4822-B8D2-046FD86E38EC}">
      <dsp:nvSpPr>
        <dsp:cNvPr id="0" name=""/>
        <dsp:cNvSpPr/>
      </dsp:nvSpPr>
      <dsp:spPr>
        <a:xfrm>
          <a:off x="6754982" y="1486162"/>
          <a:ext cx="2886332" cy="311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07"/>
              </a:lnTo>
              <a:lnTo>
                <a:pt x="2886332" y="155807"/>
              </a:lnTo>
              <a:lnTo>
                <a:pt x="2886332" y="311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9EC-4807-4793-AF61-49791D513AFD}">
      <dsp:nvSpPr>
        <dsp:cNvPr id="0" name=""/>
        <dsp:cNvSpPr/>
      </dsp:nvSpPr>
      <dsp:spPr>
        <a:xfrm>
          <a:off x="8978986" y="1797777"/>
          <a:ext cx="1324655" cy="992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Paired End Peak </a:t>
          </a:r>
          <a:r>
            <a:rPr lang="en-US" sz="1200" b="1" kern="1200" dirty="0" smtClean="0"/>
            <a:t>Finder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 Looks for deletions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endParaRPr lang="en-US" sz="900" b="1" kern="1200" dirty="0"/>
        </a:p>
      </dsp:txBody>
      <dsp:txXfrm>
        <a:off x="9008055" y="1826846"/>
        <a:ext cx="1266517" cy="93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38E1-DD8C-4FDC-9D70-79C94F9772EA}">
      <dsp:nvSpPr>
        <dsp:cNvPr id="0" name=""/>
        <dsp:cNvSpPr/>
      </dsp:nvSpPr>
      <dsp:spPr>
        <a:xfrm>
          <a:off x="0" y="3597236"/>
          <a:ext cx="10515600" cy="154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Combine and Triage</a:t>
          </a:r>
          <a:endParaRPr lang="en-US" sz="3100" kern="1200" dirty="0"/>
        </a:p>
      </dsp:txBody>
      <dsp:txXfrm>
        <a:off x="0" y="3597236"/>
        <a:ext cx="3154680" cy="1544890"/>
      </dsp:txXfrm>
    </dsp:sp>
    <dsp:sp modelId="{C8FA29F0-42A8-4F54-B1D5-24FDE1D353E2}">
      <dsp:nvSpPr>
        <dsp:cNvPr id="0" name=""/>
        <dsp:cNvSpPr/>
      </dsp:nvSpPr>
      <dsp:spPr>
        <a:xfrm>
          <a:off x="0" y="1723121"/>
          <a:ext cx="10515600" cy="1207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Analysis Tools</a:t>
          </a:r>
          <a:endParaRPr lang="en-US" sz="3100" kern="1200" dirty="0"/>
        </a:p>
      </dsp:txBody>
      <dsp:txXfrm>
        <a:off x="0" y="1723121"/>
        <a:ext cx="3154680" cy="1207547"/>
      </dsp:txXfrm>
    </dsp:sp>
    <dsp:sp modelId="{AC6B4441-9AC0-4300-ABE1-34C6EF9636D7}">
      <dsp:nvSpPr>
        <dsp:cNvPr id="0" name=""/>
        <dsp:cNvSpPr/>
      </dsp:nvSpPr>
      <dsp:spPr>
        <a:xfrm>
          <a:off x="0" y="660469"/>
          <a:ext cx="10515600" cy="909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Read Loading</a:t>
          </a:r>
          <a:endParaRPr lang="en-US" sz="3100" kern="1200" dirty="0"/>
        </a:p>
      </dsp:txBody>
      <dsp:txXfrm>
        <a:off x="0" y="660469"/>
        <a:ext cx="3154680" cy="909845"/>
      </dsp:txXfrm>
    </dsp:sp>
    <dsp:sp modelId="{6C68C872-6865-4A18-976F-58D09EA88C8F}">
      <dsp:nvSpPr>
        <dsp:cNvPr id="0" name=""/>
        <dsp:cNvSpPr/>
      </dsp:nvSpPr>
      <dsp:spPr>
        <a:xfrm>
          <a:off x="6186328" y="727957"/>
          <a:ext cx="1137307" cy="75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BAM Read Loader</a:t>
          </a:r>
          <a:endParaRPr lang="en-US" sz="1700" b="1" kern="1200" dirty="0"/>
        </a:p>
      </dsp:txBody>
      <dsp:txXfrm>
        <a:off x="6208535" y="750164"/>
        <a:ext cx="1092893" cy="713790"/>
      </dsp:txXfrm>
    </dsp:sp>
    <dsp:sp modelId="{60838EC5-592B-4A80-8AAD-F6C056914F2A}">
      <dsp:nvSpPr>
        <dsp:cNvPr id="0" name=""/>
        <dsp:cNvSpPr/>
      </dsp:nvSpPr>
      <dsp:spPr>
        <a:xfrm>
          <a:off x="6042146" y="1486162"/>
          <a:ext cx="712835" cy="342541"/>
        </a:xfrm>
        <a:custGeom>
          <a:avLst/>
          <a:gdLst/>
          <a:ahLst/>
          <a:cxnLst/>
          <a:rect l="0" t="0" r="0" b="0"/>
          <a:pathLst>
            <a:path>
              <a:moveTo>
                <a:pt x="712835" y="0"/>
              </a:moveTo>
              <a:lnTo>
                <a:pt x="712835" y="171270"/>
              </a:lnTo>
              <a:lnTo>
                <a:pt x="0" y="171270"/>
              </a:lnTo>
              <a:lnTo>
                <a:pt x="0" y="342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15FA-E3E5-401C-AF6F-91359D949280}">
      <dsp:nvSpPr>
        <dsp:cNvPr id="0" name=""/>
        <dsp:cNvSpPr/>
      </dsp:nvSpPr>
      <dsp:spPr>
        <a:xfrm>
          <a:off x="4848229" y="1828704"/>
          <a:ext cx="2387833" cy="1059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de novo assembly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Finds Large Deletions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Calls </a:t>
          </a:r>
          <a:r>
            <a:rPr lang="en-US" sz="1000" kern="1200" dirty="0" err="1" smtClean="0"/>
            <a:t>Indels</a:t>
          </a:r>
          <a:endParaRPr lang="en-US" sz="10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Majority Consensus Sequence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-Assigns Haplotypes</a:t>
          </a:r>
        </a:p>
      </dsp:txBody>
      <dsp:txXfrm>
        <a:off x="4879275" y="1859750"/>
        <a:ext cx="2325741" cy="997893"/>
      </dsp:txXfrm>
    </dsp:sp>
    <dsp:sp modelId="{79927F4E-A546-4758-ACB5-0353A5F535A3}">
      <dsp:nvSpPr>
        <dsp:cNvPr id="0" name=""/>
        <dsp:cNvSpPr/>
      </dsp:nvSpPr>
      <dsp:spPr>
        <a:xfrm>
          <a:off x="3554269" y="1486162"/>
          <a:ext cx="3200712" cy="277692"/>
        </a:xfrm>
        <a:custGeom>
          <a:avLst/>
          <a:gdLst/>
          <a:ahLst/>
          <a:cxnLst/>
          <a:rect l="0" t="0" r="0" b="0"/>
          <a:pathLst>
            <a:path>
              <a:moveTo>
                <a:pt x="3200712" y="0"/>
              </a:moveTo>
              <a:lnTo>
                <a:pt x="3200712" y="138846"/>
              </a:lnTo>
              <a:lnTo>
                <a:pt x="0" y="138846"/>
              </a:lnTo>
              <a:lnTo>
                <a:pt x="0" y="2776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81434-E75F-441B-AAC5-F8AFFEF93A1E}">
      <dsp:nvSpPr>
        <dsp:cNvPr id="0" name=""/>
        <dsp:cNvSpPr/>
      </dsp:nvSpPr>
      <dsp:spPr>
        <a:xfrm>
          <a:off x="2917297" y="1763855"/>
          <a:ext cx="1273943" cy="107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SNP Caller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 </a:t>
          </a:r>
          <a:r>
            <a:rPr lang="en-US" sz="1000" kern="1200" dirty="0" err="1" smtClean="0"/>
            <a:t>Heteroplastic</a:t>
          </a:r>
          <a:r>
            <a:rPr lang="en-US" sz="1000" kern="1200" dirty="0" smtClean="0"/>
            <a:t> SNPs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</a:t>
          </a:r>
          <a:r>
            <a:rPr lang="en-US" sz="1000" kern="1200" dirty="0" smtClean="0"/>
            <a:t>Assigns Haplotype</a:t>
          </a:r>
          <a:endParaRPr lang="en-US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948688" y="1795246"/>
        <a:ext cx="1211161" cy="1008970"/>
      </dsp:txXfrm>
    </dsp:sp>
    <dsp:sp modelId="{A28D41C2-D361-40BD-90D3-A62C1228DE5E}">
      <dsp:nvSpPr>
        <dsp:cNvPr id="0" name=""/>
        <dsp:cNvSpPr/>
      </dsp:nvSpPr>
      <dsp:spPr>
        <a:xfrm>
          <a:off x="6754982" y="1486162"/>
          <a:ext cx="1370250" cy="27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6"/>
              </a:lnTo>
              <a:lnTo>
                <a:pt x="1370250" y="137636"/>
              </a:lnTo>
              <a:lnTo>
                <a:pt x="1370250" y="27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512EE-85D3-46E5-A853-5EFD5F47F1BA}">
      <dsp:nvSpPr>
        <dsp:cNvPr id="0" name=""/>
        <dsp:cNvSpPr/>
      </dsp:nvSpPr>
      <dsp:spPr>
        <a:xfrm>
          <a:off x="7556578" y="1761436"/>
          <a:ext cx="1137307" cy="1115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Depth of Coverage Tool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PDF </a:t>
          </a:r>
          <a:r>
            <a:rPr lang="en-US" sz="1000" kern="1200" dirty="0" smtClean="0"/>
            <a:t>plot and </a:t>
          </a:r>
          <a:r>
            <a:rPr lang="en-US" sz="1000" kern="1200" dirty="0" smtClean="0"/>
            <a:t> CSV</a:t>
          </a:r>
          <a:endParaRPr lang="en-US" sz="1000" kern="1200" dirty="0"/>
        </a:p>
      </dsp:txBody>
      <dsp:txXfrm>
        <a:off x="7589240" y="1794098"/>
        <a:ext cx="1071983" cy="1049851"/>
      </dsp:txXfrm>
    </dsp:sp>
    <dsp:sp modelId="{F5EEEA0D-F943-4822-B8D2-046FD86E38EC}">
      <dsp:nvSpPr>
        <dsp:cNvPr id="0" name=""/>
        <dsp:cNvSpPr/>
      </dsp:nvSpPr>
      <dsp:spPr>
        <a:xfrm>
          <a:off x="6754982" y="1486162"/>
          <a:ext cx="2886332" cy="311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07"/>
              </a:lnTo>
              <a:lnTo>
                <a:pt x="2886332" y="155807"/>
              </a:lnTo>
              <a:lnTo>
                <a:pt x="2886332" y="311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9EC-4807-4793-AF61-49791D513AFD}">
      <dsp:nvSpPr>
        <dsp:cNvPr id="0" name=""/>
        <dsp:cNvSpPr/>
      </dsp:nvSpPr>
      <dsp:spPr>
        <a:xfrm>
          <a:off x="8978986" y="1797777"/>
          <a:ext cx="1324655" cy="992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Paired End Peak </a:t>
          </a:r>
          <a:r>
            <a:rPr lang="en-US" sz="1200" b="1" kern="1200" dirty="0" smtClean="0"/>
            <a:t>Finder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 Looks for deletions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endParaRPr lang="en-US" sz="900" b="1" kern="1200" dirty="0"/>
        </a:p>
      </dsp:txBody>
      <dsp:txXfrm>
        <a:off x="9008055" y="1826846"/>
        <a:ext cx="1266517" cy="934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C7021-1EC5-B44E-9562-BFBE78A91C4E}">
      <dsp:nvSpPr>
        <dsp:cNvPr id="0" name=""/>
        <dsp:cNvSpPr/>
      </dsp:nvSpPr>
      <dsp:spPr>
        <a:xfrm>
          <a:off x="1955960" y="54332"/>
          <a:ext cx="2607946" cy="260794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Polymorphisms in Sample</a:t>
          </a:r>
          <a:endParaRPr lang="en-US" sz="1900" kern="1200" dirty="0"/>
        </a:p>
      </dsp:txBody>
      <dsp:txXfrm>
        <a:off x="2303686" y="510722"/>
        <a:ext cx="1912494" cy="1173576"/>
      </dsp:txXfrm>
    </dsp:sp>
    <dsp:sp modelId="{CAF7603F-BA7A-594A-ACCA-9C2F4CEDCC3F}">
      <dsp:nvSpPr>
        <dsp:cNvPr id="0" name=""/>
        <dsp:cNvSpPr/>
      </dsp:nvSpPr>
      <dsp:spPr>
        <a:xfrm>
          <a:off x="2896994" y="1684298"/>
          <a:ext cx="2607946" cy="260794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Polymorphisms in Reference Haplotype</a:t>
          </a:r>
          <a:endParaRPr lang="en-US" sz="1900" kern="1200" dirty="0"/>
        </a:p>
      </dsp:txBody>
      <dsp:txXfrm>
        <a:off x="3694591" y="2358018"/>
        <a:ext cx="1564768" cy="1434370"/>
      </dsp:txXfrm>
    </dsp:sp>
    <dsp:sp modelId="{8BBD1936-7B5D-E44F-9670-5F10421AE86D}">
      <dsp:nvSpPr>
        <dsp:cNvPr id="0" name=""/>
        <dsp:cNvSpPr/>
      </dsp:nvSpPr>
      <dsp:spPr>
        <a:xfrm>
          <a:off x="1014925" y="1684298"/>
          <a:ext cx="2607946" cy="260794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Polymorphisms in Both</a:t>
          </a:r>
          <a:endParaRPr lang="en-US" sz="1900" kern="1200" dirty="0"/>
        </a:p>
      </dsp:txBody>
      <dsp:txXfrm>
        <a:off x="1260507" y="2358018"/>
        <a:ext cx="1564768" cy="1434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38E1-DD8C-4FDC-9D70-79C94F9772EA}">
      <dsp:nvSpPr>
        <dsp:cNvPr id="0" name=""/>
        <dsp:cNvSpPr/>
      </dsp:nvSpPr>
      <dsp:spPr>
        <a:xfrm>
          <a:off x="0" y="3597236"/>
          <a:ext cx="10515600" cy="154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Combine and Triage</a:t>
          </a:r>
          <a:endParaRPr lang="en-US" sz="3100" kern="1200" dirty="0"/>
        </a:p>
      </dsp:txBody>
      <dsp:txXfrm>
        <a:off x="0" y="3597236"/>
        <a:ext cx="3154680" cy="1544890"/>
      </dsp:txXfrm>
    </dsp:sp>
    <dsp:sp modelId="{C8FA29F0-42A8-4F54-B1D5-24FDE1D353E2}">
      <dsp:nvSpPr>
        <dsp:cNvPr id="0" name=""/>
        <dsp:cNvSpPr/>
      </dsp:nvSpPr>
      <dsp:spPr>
        <a:xfrm>
          <a:off x="0" y="1723121"/>
          <a:ext cx="10515600" cy="1207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Analysis Tools</a:t>
          </a:r>
          <a:endParaRPr lang="en-US" sz="3100" kern="1200" dirty="0"/>
        </a:p>
      </dsp:txBody>
      <dsp:txXfrm>
        <a:off x="0" y="1723121"/>
        <a:ext cx="3154680" cy="1207547"/>
      </dsp:txXfrm>
    </dsp:sp>
    <dsp:sp modelId="{AC6B4441-9AC0-4300-ABE1-34C6EF9636D7}">
      <dsp:nvSpPr>
        <dsp:cNvPr id="0" name=""/>
        <dsp:cNvSpPr/>
      </dsp:nvSpPr>
      <dsp:spPr>
        <a:xfrm>
          <a:off x="0" y="660469"/>
          <a:ext cx="10515600" cy="909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Read Loading</a:t>
          </a:r>
          <a:endParaRPr lang="en-US" sz="3100" kern="1200" dirty="0"/>
        </a:p>
      </dsp:txBody>
      <dsp:txXfrm>
        <a:off x="0" y="660469"/>
        <a:ext cx="3154680" cy="909845"/>
      </dsp:txXfrm>
    </dsp:sp>
    <dsp:sp modelId="{6C68C872-6865-4A18-976F-58D09EA88C8F}">
      <dsp:nvSpPr>
        <dsp:cNvPr id="0" name=""/>
        <dsp:cNvSpPr/>
      </dsp:nvSpPr>
      <dsp:spPr>
        <a:xfrm>
          <a:off x="6186328" y="727957"/>
          <a:ext cx="1137307" cy="75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BAM Read Loader</a:t>
          </a:r>
          <a:endParaRPr lang="en-US" sz="1700" b="1" kern="1200" dirty="0"/>
        </a:p>
      </dsp:txBody>
      <dsp:txXfrm>
        <a:off x="6208535" y="750164"/>
        <a:ext cx="1092893" cy="713790"/>
      </dsp:txXfrm>
    </dsp:sp>
    <dsp:sp modelId="{60838EC5-592B-4A80-8AAD-F6C056914F2A}">
      <dsp:nvSpPr>
        <dsp:cNvPr id="0" name=""/>
        <dsp:cNvSpPr/>
      </dsp:nvSpPr>
      <dsp:spPr>
        <a:xfrm>
          <a:off x="6042146" y="1486162"/>
          <a:ext cx="712835" cy="342541"/>
        </a:xfrm>
        <a:custGeom>
          <a:avLst/>
          <a:gdLst/>
          <a:ahLst/>
          <a:cxnLst/>
          <a:rect l="0" t="0" r="0" b="0"/>
          <a:pathLst>
            <a:path>
              <a:moveTo>
                <a:pt x="712835" y="0"/>
              </a:moveTo>
              <a:lnTo>
                <a:pt x="712835" y="171270"/>
              </a:lnTo>
              <a:lnTo>
                <a:pt x="0" y="171270"/>
              </a:lnTo>
              <a:lnTo>
                <a:pt x="0" y="342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15FA-E3E5-401C-AF6F-91359D949280}">
      <dsp:nvSpPr>
        <dsp:cNvPr id="0" name=""/>
        <dsp:cNvSpPr/>
      </dsp:nvSpPr>
      <dsp:spPr>
        <a:xfrm>
          <a:off x="4848229" y="1828704"/>
          <a:ext cx="2387833" cy="1059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de novo assembly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Finds Large Deletions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Calls </a:t>
          </a:r>
          <a:r>
            <a:rPr lang="en-US" sz="1000" kern="1200" dirty="0" err="1" smtClean="0"/>
            <a:t>Indels</a:t>
          </a:r>
          <a:endParaRPr lang="en-US" sz="10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Majority Consensus Sequence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-Assigns Haplotypes</a:t>
          </a:r>
        </a:p>
      </dsp:txBody>
      <dsp:txXfrm>
        <a:off x="4879275" y="1859750"/>
        <a:ext cx="2325741" cy="997893"/>
      </dsp:txXfrm>
    </dsp:sp>
    <dsp:sp modelId="{79927F4E-A546-4758-ACB5-0353A5F535A3}">
      <dsp:nvSpPr>
        <dsp:cNvPr id="0" name=""/>
        <dsp:cNvSpPr/>
      </dsp:nvSpPr>
      <dsp:spPr>
        <a:xfrm>
          <a:off x="3554269" y="1486162"/>
          <a:ext cx="3200712" cy="277692"/>
        </a:xfrm>
        <a:custGeom>
          <a:avLst/>
          <a:gdLst/>
          <a:ahLst/>
          <a:cxnLst/>
          <a:rect l="0" t="0" r="0" b="0"/>
          <a:pathLst>
            <a:path>
              <a:moveTo>
                <a:pt x="3200712" y="0"/>
              </a:moveTo>
              <a:lnTo>
                <a:pt x="3200712" y="138846"/>
              </a:lnTo>
              <a:lnTo>
                <a:pt x="0" y="138846"/>
              </a:lnTo>
              <a:lnTo>
                <a:pt x="0" y="2776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81434-E75F-441B-AAC5-F8AFFEF93A1E}">
      <dsp:nvSpPr>
        <dsp:cNvPr id="0" name=""/>
        <dsp:cNvSpPr/>
      </dsp:nvSpPr>
      <dsp:spPr>
        <a:xfrm>
          <a:off x="2917297" y="1763855"/>
          <a:ext cx="1273943" cy="107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SNP Caller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 </a:t>
          </a:r>
          <a:r>
            <a:rPr lang="en-US" sz="1000" kern="1200" dirty="0" err="1" smtClean="0"/>
            <a:t>Heteroplastic</a:t>
          </a:r>
          <a:r>
            <a:rPr lang="en-US" sz="1000" kern="1200" dirty="0" smtClean="0"/>
            <a:t> SNPs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</a:t>
          </a:r>
          <a:r>
            <a:rPr lang="en-US" sz="1000" kern="1200" dirty="0" smtClean="0"/>
            <a:t>Assigns Haplotype</a:t>
          </a:r>
          <a:endParaRPr lang="en-US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948688" y="1795246"/>
        <a:ext cx="1211161" cy="1008970"/>
      </dsp:txXfrm>
    </dsp:sp>
    <dsp:sp modelId="{A28D41C2-D361-40BD-90D3-A62C1228DE5E}">
      <dsp:nvSpPr>
        <dsp:cNvPr id="0" name=""/>
        <dsp:cNvSpPr/>
      </dsp:nvSpPr>
      <dsp:spPr>
        <a:xfrm>
          <a:off x="6754982" y="1486162"/>
          <a:ext cx="1370250" cy="27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6"/>
              </a:lnTo>
              <a:lnTo>
                <a:pt x="1370250" y="137636"/>
              </a:lnTo>
              <a:lnTo>
                <a:pt x="1370250" y="27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512EE-85D3-46E5-A853-5EFD5F47F1BA}">
      <dsp:nvSpPr>
        <dsp:cNvPr id="0" name=""/>
        <dsp:cNvSpPr/>
      </dsp:nvSpPr>
      <dsp:spPr>
        <a:xfrm>
          <a:off x="7556578" y="1761436"/>
          <a:ext cx="1137307" cy="1115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Depth of Coverage Tool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PDF </a:t>
          </a:r>
          <a:r>
            <a:rPr lang="en-US" sz="1000" kern="1200" dirty="0" smtClean="0"/>
            <a:t>plot and </a:t>
          </a:r>
          <a:r>
            <a:rPr lang="en-US" sz="1000" kern="1200" dirty="0" smtClean="0"/>
            <a:t> CSV</a:t>
          </a:r>
          <a:endParaRPr lang="en-US" sz="1000" kern="1200" dirty="0"/>
        </a:p>
      </dsp:txBody>
      <dsp:txXfrm>
        <a:off x="7589240" y="1794098"/>
        <a:ext cx="1071983" cy="1049851"/>
      </dsp:txXfrm>
    </dsp:sp>
    <dsp:sp modelId="{F5EEEA0D-F943-4822-B8D2-046FD86E38EC}">
      <dsp:nvSpPr>
        <dsp:cNvPr id="0" name=""/>
        <dsp:cNvSpPr/>
      </dsp:nvSpPr>
      <dsp:spPr>
        <a:xfrm>
          <a:off x="6754982" y="1486162"/>
          <a:ext cx="2886332" cy="311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07"/>
              </a:lnTo>
              <a:lnTo>
                <a:pt x="2886332" y="155807"/>
              </a:lnTo>
              <a:lnTo>
                <a:pt x="2886332" y="311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9EC-4807-4793-AF61-49791D513AFD}">
      <dsp:nvSpPr>
        <dsp:cNvPr id="0" name=""/>
        <dsp:cNvSpPr/>
      </dsp:nvSpPr>
      <dsp:spPr>
        <a:xfrm>
          <a:off x="8978986" y="1797777"/>
          <a:ext cx="1324655" cy="992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Paired End Peak </a:t>
          </a:r>
          <a:r>
            <a:rPr lang="en-US" sz="1200" b="1" kern="1200" dirty="0" smtClean="0"/>
            <a:t>Finder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 Looks for deletions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endParaRPr lang="en-US" sz="900" b="1" kern="1200" dirty="0"/>
        </a:p>
      </dsp:txBody>
      <dsp:txXfrm>
        <a:off x="9008055" y="1826846"/>
        <a:ext cx="1266517" cy="934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38E1-DD8C-4FDC-9D70-79C94F9772EA}">
      <dsp:nvSpPr>
        <dsp:cNvPr id="0" name=""/>
        <dsp:cNvSpPr/>
      </dsp:nvSpPr>
      <dsp:spPr>
        <a:xfrm>
          <a:off x="0" y="3597236"/>
          <a:ext cx="10515600" cy="154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Combine and Triage</a:t>
          </a:r>
          <a:endParaRPr lang="en-US" sz="3100" kern="1200" dirty="0"/>
        </a:p>
      </dsp:txBody>
      <dsp:txXfrm>
        <a:off x="0" y="3597236"/>
        <a:ext cx="3154680" cy="1544890"/>
      </dsp:txXfrm>
    </dsp:sp>
    <dsp:sp modelId="{C8FA29F0-42A8-4F54-B1D5-24FDE1D353E2}">
      <dsp:nvSpPr>
        <dsp:cNvPr id="0" name=""/>
        <dsp:cNvSpPr/>
      </dsp:nvSpPr>
      <dsp:spPr>
        <a:xfrm>
          <a:off x="0" y="1723121"/>
          <a:ext cx="10515600" cy="1207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Analysis Tools</a:t>
          </a:r>
          <a:endParaRPr lang="en-US" sz="3100" kern="1200" dirty="0"/>
        </a:p>
      </dsp:txBody>
      <dsp:txXfrm>
        <a:off x="0" y="1723121"/>
        <a:ext cx="3154680" cy="1207547"/>
      </dsp:txXfrm>
    </dsp:sp>
    <dsp:sp modelId="{AC6B4441-9AC0-4300-ABE1-34C6EF9636D7}">
      <dsp:nvSpPr>
        <dsp:cNvPr id="0" name=""/>
        <dsp:cNvSpPr/>
      </dsp:nvSpPr>
      <dsp:spPr>
        <a:xfrm>
          <a:off x="0" y="660469"/>
          <a:ext cx="10515600" cy="909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Read Loading</a:t>
          </a:r>
          <a:endParaRPr lang="en-US" sz="3100" kern="1200" dirty="0"/>
        </a:p>
      </dsp:txBody>
      <dsp:txXfrm>
        <a:off x="0" y="660469"/>
        <a:ext cx="3154680" cy="909845"/>
      </dsp:txXfrm>
    </dsp:sp>
    <dsp:sp modelId="{6C68C872-6865-4A18-976F-58D09EA88C8F}">
      <dsp:nvSpPr>
        <dsp:cNvPr id="0" name=""/>
        <dsp:cNvSpPr/>
      </dsp:nvSpPr>
      <dsp:spPr>
        <a:xfrm>
          <a:off x="6186328" y="727957"/>
          <a:ext cx="1137307" cy="75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BAM Read Loader</a:t>
          </a:r>
          <a:endParaRPr lang="en-US" sz="1700" b="1" kern="1200" dirty="0"/>
        </a:p>
      </dsp:txBody>
      <dsp:txXfrm>
        <a:off x="6208535" y="750164"/>
        <a:ext cx="1092893" cy="713790"/>
      </dsp:txXfrm>
    </dsp:sp>
    <dsp:sp modelId="{60838EC5-592B-4A80-8AAD-F6C056914F2A}">
      <dsp:nvSpPr>
        <dsp:cNvPr id="0" name=""/>
        <dsp:cNvSpPr/>
      </dsp:nvSpPr>
      <dsp:spPr>
        <a:xfrm>
          <a:off x="6042146" y="1486162"/>
          <a:ext cx="712835" cy="342541"/>
        </a:xfrm>
        <a:custGeom>
          <a:avLst/>
          <a:gdLst/>
          <a:ahLst/>
          <a:cxnLst/>
          <a:rect l="0" t="0" r="0" b="0"/>
          <a:pathLst>
            <a:path>
              <a:moveTo>
                <a:pt x="712835" y="0"/>
              </a:moveTo>
              <a:lnTo>
                <a:pt x="712835" y="171270"/>
              </a:lnTo>
              <a:lnTo>
                <a:pt x="0" y="171270"/>
              </a:lnTo>
              <a:lnTo>
                <a:pt x="0" y="342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15FA-E3E5-401C-AF6F-91359D949280}">
      <dsp:nvSpPr>
        <dsp:cNvPr id="0" name=""/>
        <dsp:cNvSpPr/>
      </dsp:nvSpPr>
      <dsp:spPr>
        <a:xfrm>
          <a:off x="4848229" y="1828704"/>
          <a:ext cx="2387833" cy="1059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de novo assembly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Finds Large Deletions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Calls </a:t>
          </a:r>
          <a:r>
            <a:rPr lang="en-US" sz="1000" kern="1200" dirty="0" err="1" smtClean="0"/>
            <a:t>Indels</a:t>
          </a:r>
          <a:endParaRPr lang="en-US" sz="10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Majority Consensus Sequence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-Assigns Haplotypes</a:t>
          </a:r>
        </a:p>
      </dsp:txBody>
      <dsp:txXfrm>
        <a:off x="4879275" y="1859750"/>
        <a:ext cx="2325741" cy="997893"/>
      </dsp:txXfrm>
    </dsp:sp>
    <dsp:sp modelId="{79927F4E-A546-4758-ACB5-0353A5F535A3}">
      <dsp:nvSpPr>
        <dsp:cNvPr id="0" name=""/>
        <dsp:cNvSpPr/>
      </dsp:nvSpPr>
      <dsp:spPr>
        <a:xfrm>
          <a:off x="3554269" y="1486162"/>
          <a:ext cx="3200712" cy="277692"/>
        </a:xfrm>
        <a:custGeom>
          <a:avLst/>
          <a:gdLst/>
          <a:ahLst/>
          <a:cxnLst/>
          <a:rect l="0" t="0" r="0" b="0"/>
          <a:pathLst>
            <a:path>
              <a:moveTo>
                <a:pt x="3200712" y="0"/>
              </a:moveTo>
              <a:lnTo>
                <a:pt x="3200712" y="138846"/>
              </a:lnTo>
              <a:lnTo>
                <a:pt x="0" y="138846"/>
              </a:lnTo>
              <a:lnTo>
                <a:pt x="0" y="2776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81434-E75F-441B-AAC5-F8AFFEF93A1E}">
      <dsp:nvSpPr>
        <dsp:cNvPr id="0" name=""/>
        <dsp:cNvSpPr/>
      </dsp:nvSpPr>
      <dsp:spPr>
        <a:xfrm>
          <a:off x="2917297" y="1763855"/>
          <a:ext cx="1273943" cy="107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SNP Caller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 </a:t>
          </a:r>
          <a:r>
            <a:rPr lang="en-US" sz="1000" kern="1200" dirty="0" err="1" smtClean="0"/>
            <a:t>Heteroplastic</a:t>
          </a:r>
          <a:r>
            <a:rPr lang="en-US" sz="1000" kern="1200" dirty="0" smtClean="0"/>
            <a:t> SNPs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</a:t>
          </a:r>
          <a:r>
            <a:rPr lang="en-US" sz="1000" kern="1200" dirty="0" smtClean="0"/>
            <a:t>Assigns Haplotype</a:t>
          </a:r>
          <a:endParaRPr lang="en-US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948688" y="1795246"/>
        <a:ext cx="1211161" cy="1008970"/>
      </dsp:txXfrm>
    </dsp:sp>
    <dsp:sp modelId="{A28D41C2-D361-40BD-90D3-A62C1228DE5E}">
      <dsp:nvSpPr>
        <dsp:cNvPr id="0" name=""/>
        <dsp:cNvSpPr/>
      </dsp:nvSpPr>
      <dsp:spPr>
        <a:xfrm>
          <a:off x="6754982" y="1486162"/>
          <a:ext cx="1370250" cy="27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6"/>
              </a:lnTo>
              <a:lnTo>
                <a:pt x="1370250" y="137636"/>
              </a:lnTo>
              <a:lnTo>
                <a:pt x="1370250" y="27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512EE-85D3-46E5-A853-5EFD5F47F1BA}">
      <dsp:nvSpPr>
        <dsp:cNvPr id="0" name=""/>
        <dsp:cNvSpPr/>
      </dsp:nvSpPr>
      <dsp:spPr>
        <a:xfrm>
          <a:off x="7556578" y="1761436"/>
          <a:ext cx="1137307" cy="1115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Depth of Coverage Tool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PDF </a:t>
          </a:r>
          <a:r>
            <a:rPr lang="en-US" sz="1000" kern="1200" dirty="0" smtClean="0"/>
            <a:t>plot and </a:t>
          </a:r>
          <a:r>
            <a:rPr lang="en-US" sz="1000" kern="1200" dirty="0" smtClean="0"/>
            <a:t> CSV</a:t>
          </a:r>
          <a:endParaRPr lang="en-US" sz="1000" kern="1200" dirty="0"/>
        </a:p>
      </dsp:txBody>
      <dsp:txXfrm>
        <a:off x="7589240" y="1794098"/>
        <a:ext cx="1071983" cy="1049851"/>
      </dsp:txXfrm>
    </dsp:sp>
    <dsp:sp modelId="{F5EEEA0D-F943-4822-B8D2-046FD86E38EC}">
      <dsp:nvSpPr>
        <dsp:cNvPr id="0" name=""/>
        <dsp:cNvSpPr/>
      </dsp:nvSpPr>
      <dsp:spPr>
        <a:xfrm>
          <a:off x="6754982" y="1486162"/>
          <a:ext cx="2886332" cy="311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07"/>
              </a:lnTo>
              <a:lnTo>
                <a:pt x="2886332" y="155807"/>
              </a:lnTo>
              <a:lnTo>
                <a:pt x="2886332" y="311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9EC-4807-4793-AF61-49791D513AFD}">
      <dsp:nvSpPr>
        <dsp:cNvPr id="0" name=""/>
        <dsp:cNvSpPr/>
      </dsp:nvSpPr>
      <dsp:spPr>
        <a:xfrm>
          <a:off x="8978986" y="1797777"/>
          <a:ext cx="1324655" cy="992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Paired End Peak </a:t>
          </a:r>
          <a:r>
            <a:rPr lang="en-US" sz="1200" b="1" kern="1200" dirty="0" smtClean="0"/>
            <a:t>Finder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 Looks for deletions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endParaRPr lang="en-US" sz="900" b="1" kern="1200" dirty="0"/>
        </a:p>
      </dsp:txBody>
      <dsp:txXfrm>
        <a:off x="9008055" y="1826846"/>
        <a:ext cx="1266517" cy="934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38E1-DD8C-4FDC-9D70-79C94F9772EA}">
      <dsp:nvSpPr>
        <dsp:cNvPr id="0" name=""/>
        <dsp:cNvSpPr/>
      </dsp:nvSpPr>
      <dsp:spPr>
        <a:xfrm>
          <a:off x="0" y="3597236"/>
          <a:ext cx="10515600" cy="154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Combine and Triage</a:t>
          </a:r>
          <a:endParaRPr lang="en-US" sz="3100" kern="1200" dirty="0"/>
        </a:p>
      </dsp:txBody>
      <dsp:txXfrm>
        <a:off x="0" y="3597236"/>
        <a:ext cx="3154680" cy="1544890"/>
      </dsp:txXfrm>
    </dsp:sp>
    <dsp:sp modelId="{C8FA29F0-42A8-4F54-B1D5-24FDE1D353E2}">
      <dsp:nvSpPr>
        <dsp:cNvPr id="0" name=""/>
        <dsp:cNvSpPr/>
      </dsp:nvSpPr>
      <dsp:spPr>
        <a:xfrm>
          <a:off x="0" y="1610682"/>
          <a:ext cx="10515600" cy="1207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Analysis Tools</a:t>
          </a:r>
          <a:endParaRPr lang="en-US" sz="3100" kern="1200" dirty="0"/>
        </a:p>
      </dsp:txBody>
      <dsp:txXfrm>
        <a:off x="0" y="1610682"/>
        <a:ext cx="3154680" cy="1207547"/>
      </dsp:txXfrm>
    </dsp:sp>
    <dsp:sp modelId="{AC6B4441-9AC0-4300-ABE1-34C6EF9636D7}">
      <dsp:nvSpPr>
        <dsp:cNvPr id="0" name=""/>
        <dsp:cNvSpPr/>
      </dsp:nvSpPr>
      <dsp:spPr>
        <a:xfrm>
          <a:off x="0" y="660469"/>
          <a:ext cx="10515600" cy="909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Read Loading</a:t>
          </a:r>
          <a:endParaRPr lang="en-US" sz="3100" kern="1200" dirty="0"/>
        </a:p>
      </dsp:txBody>
      <dsp:txXfrm>
        <a:off x="0" y="660469"/>
        <a:ext cx="3154680" cy="909845"/>
      </dsp:txXfrm>
    </dsp:sp>
    <dsp:sp modelId="{6C68C872-6865-4A18-976F-58D09EA88C8F}">
      <dsp:nvSpPr>
        <dsp:cNvPr id="0" name=""/>
        <dsp:cNvSpPr/>
      </dsp:nvSpPr>
      <dsp:spPr>
        <a:xfrm>
          <a:off x="6186328" y="727957"/>
          <a:ext cx="1137307" cy="75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BAM Read Loader</a:t>
          </a:r>
          <a:endParaRPr lang="en-US" sz="1700" b="1" kern="1200" dirty="0"/>
        </a:p>
      </dsp:txBody>
      <dsp:txXfrm>
        <a:off x="6208535" y="750164"/>
        <a:ext cx="1092893" cy="713790"/>
      </dsp:txXfrm>
    </dsp:sp>
    <dsp:sp modelId="{60838EC5-592B-4A80-8AAD-F6C056914F2A}">
      <dsp:nvSpPr>
        <dsp:cNvPr id="0" name=""/>
        <dsp:cNvSpPr/>
      </dsp:nvSpPr>
      <dsp:spPr>
        <a:xfrm>
          <a:off x="6042146" y="1486162"/>
          <a:ext cx="712835" cy="342541"/>
        </a:xfrm>
        <a:custGeom>
          <a:avLst/>
          <a:gdLst/>
          <a:ahLst/>
          <a:cxnLst/>
          <a:rect l="0" t="0" r="0" b="0"/>
          <a:pathLst>
            <a:path>
              <a:moveTo>
                <a:pt x="712835" y="0"/>
              </a:moveTo>
              <a:lnTo>
                <a:pt x="712835" y="171270"/>
              </a:lnTo>
              <a:lnTo>
                <a:pt x="0" y="171270"/>
              </a:lnTo>
              <a:lnTo>
                <a:pt x="0" y="342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15FA-E3E5-401C-AF6F-91359D949280}">
      <dsp:nvSpPr>
        <dsp:cNvPr id="0" name=""/>
        <dsp:cNvSpPr/>
      </dsp:nvSpPr>
      <dsp:spPr>
        <a:xfrm>
          <a:off x="4848229" y="1828704"/>
          <a:ext cx="2387833" cy="1059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de novo assembly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Finds Large Deletions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Calls </a:t>
          </a:r>
          <a:r>
            <a:rPr lang="en-US" sz="1000" kern="1200" dirty="0" err="1" smtClean="0"/>
            <a:t>Indels</a:t>
          </a:r>
          <a:endParaRPr lang="en-US" sz="10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Majority Consensus Sequence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-Assigns Haplotypes</a:t>
          </a:r>
        </a:p>
      </dsp:txBody>
      <dsp:txXfrm>
        <a:off x="4879275" y="1859750"/>
        <a:ext cx="2325741" cy="997893"/>
      </dsp:txXfrm>
    </dsp:sp>
    <dsp:sp modelId="{79927F4E-A546-4758-ACB5-0353A5F535A3}">
      <dsp:nvSpPr>
        <dsp:cNvPr id="0" name=""/>
        <dsp:cNvSpPr/>
      </dsp:nvSpPr>
      <dsp:spPr>
        <a:xfrm>
          <a:off x="3554269" y="1486162"/>
          <a:ext cx="3200712" cy="277692"/>
        </a:xfrm>
        <a:custGeom>
          <a:avLst/>
          <a:gdLst/>
          <a:ahLst/>
          <a:cxnLst/>
          <a:rect l="0" t="0" r="0" b="0"/>
          <a:pathLst>
            <a:path>
              <a:moveTo>
                <a:pt x="3200712" y="0"/>
              </a:moveTo>
              <a:lnTo>
                <a:pt x="3200712" y="138846"/>
              </a:lnTo>
              <a:lnTo>
                <a:pt x="0" y="138846"/>
              </a:lnTo>
              <a:lnTo>
                <a:pt x="0" y="2776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81434-E75F-441B-AAC5-F8AFFEF93A1E}">
      <dsp:nvSpPr>
        <dsp:cNvPr id="0" name=""/>
        <dsp:cNvSpPr/>
      </dsp:nvSpPr>
      <dsp:spPr>
        <a:xfrm>
          <a:off x="2917297" y="1763855"/>
          <a:ext cx="1273943" cy="107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SNP Caller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 </a:t>
          </a:r>
          <a:r>
            <a:rPr lang="en-US" sz="1000" kern="1200" dirty="0" err="1" smtClean="0"/>
            <a:t>Heteroplastic</a:t>
          </a:r>
          <a:r>
            <a:rPr lang="en-US" sz="1000" kern="1200" dirty="0" smtClean="0"/>
            <a:t> SNPs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</a:t>
          </a:r>
          <a:r>
            <a:rPr lang="en-US" sz="1000" kern="1200" dirty="0" smtClean="0"/>
            <a:t>Assigns Haplotype</a:t>
          </a:r>
          <a:endParaRPr lang="en-US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948688" y="1795246"/>
        <a:ext cx="1211161" cy="1008970"/>
      </dsp:txXfrm>
    </dsp:sp>
    <dsp:sp modelId="{A28D41C2-D361-40BD-90D3-A62C1228DE5E}">
      <dsp:nvSpPr>
        <dsp:cNvPr id="0" name=""/>
        <dsp:cNvSpPr/>
      </dsp:nvSpPr>
      <dsp:spPr>
        <a:xfrm>
          <a:off x="6754982" y="1486162"/>
          <a:ext cx="1370250" cy="27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6"/>
              </a:lnTo>
              <a:lnTo>
                <a:pt x="1370250" y="137636"/>
              </a:lnTo>
              <a:lnTo>
                <a:pt x="1370250" y="27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512EE-85D3-46E5-A853-5EFD5F47F1BA}">
      <dsp:nvSpPr>
        <dsp:cNvPr id="0" name=""/>
        <dsp:cNvSpPr/>
      </dsp:nvSpPr>
      <dsp:spPr>
        <a:xfrm>
          <a:off x="7556578" y="1761436"/>
          <a:ext cx="1137307" cy="1115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Depth of Coverage Tool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PDF </a:t>
          </a:r>
          <a:r>
            <a:rPr lang="en-US" sz="1000" kern="1200" dirty="0" smtClean="0"/>
            <a:t>plot and </a:t>
          </a:r>
          <a:r>
            <a:rPr lang="en-US" sz="1000" kern="1200" dirty="0" smtClean="0"/>
            <a:t> CSV</a:t>
          </a:r>
          <a:endParaRPr lang="en-US" sz="1000" kern="1200" dirty="0"/>
        </a:p>
      </dsp:txBody>
      <dsp:txXfrm>
        <a:off x="7589240" y="1794098"/>
        <a:ext cx="1071983" cy="1049851"/>
      </dsp:txXfrm>
    </dsp:sp>
    <dsp:sp modelId="{F5EEEA0D-F943-4822-B8D2-046FD86E38EC}">
      <dsp:nvSpPr>
        <dsp:cNvPr id="0" name=""/>
        <dsp:cNvSpPr/>
      </dsp:nvSpPr>
      <dsp:spPr>
        <a:xfrm>
          <a:off x="6754982" y="1486162"/>
          <a:ext cx="2886332" cy="311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07"/>
              </a:lnTo>
              <a:lnTo>
                <a:pt x="2886332" y="155807"/>
              </a:lnTo>
              <a:lnTo>
                <a:pt x="2886332" y="311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9EC-4807-4793-AF61-49791D513AFD}">
      <dsp:nvSpPr>
        <dsp:cNvPr id="0" name=""/>
        <dsp:cNvSpPr/>
      </dsp:nvSpPr>
      <dsp:spPr>
        <a:xfrm>
          <a:off x="8978986" y="1797777"/>
          <a:ext cx="1324655" cy="992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Paired End Peak </a:t>
          </a:r>
          <a:r>
            <a:rPr lang="en-US" sz="1200" b="1" kern="1200" dirty="0" smtClean="0"/>
            <a:t>Finder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 Looks for deletions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endParaRPr lang="en-US" sz="900" b="1" kern="1200" dirty="0"/>
        </a:p>
      </dsp:txBody>
      <dsp:txXfrm>
        <a:off x="9008055" y="1826846"/>
        <a:ext cx="1266517" cy="934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0D74-3C06-411D-92B5-38DDE0D73E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956" y="2674974"/>
            <a:ext cx="9144000" cy="1294327"/>
          </a:xfrm>
        </p:spPr>
        <p:txBody>
          <a:bodyPr/>
          <a:lstStyle/>
          <a:p>
            <a:r>
              <a:rPr lang="en-US" b="1" dirty="0" err="1" smtClean="0"/>
              <a:t>mt</a:t>
            </a:r>
            <a:r>
              <a:rPr lang="en-US" b="1" dirty="0" smtClean="0"/>
              <a:t>-DNA Analysis Internals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16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Haplotype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72" y="1791604"/>
            <a:ext cx="649828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for two purposes</a:t>
            </a:r>
          </a:p>
          <a:p>
            <a:pPr lvl="1"/>
            <a:r>
              <a:rPr lang="en-US" dirty="0" smtClean="0"/>
              <a:t>Provide demographic information about the sample.</a:t>
            </a:r>
          </a:p>
          <a:p>
            <a:pPr lvl="1"/>
            <a:r>
              <a:rPr lang="en-US" dirty="0" smtClean="0"/>
              <a:t>Provide additional quality information.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Using standard </a:t>
            </a:r>
            <a:r>
              <a:rPr lang="en-US" dirty="0" err="1" smtClean="0"/>
              <a:t>Phylotree</a:t>
            </a:r>
            <a:r>
              <a:rPr lang="en-US" dirty="0" smtClean="0"/>
              <a:t> Haplotype classification method for consistency (</a:t>
            </a:r>
            <a:r>
              <a:rPr lang="en-US" dirty="0" err="1" smtClean="0"/>
              <a:t>Phylotree</a:t>
            </a:r>
            <a:r>
              <a:rPr lang="en-US" dirty="0" smtClean="0"/>
              <a:t> v15)</a:t>
            </a:r>
          </a:p>
          <a:p>
            <a:pPr lvl="1"/>
            <a:r>
              <a:rPr lang="en-US" dirty="0" smtClean="0"/>
              <a:t>Algorithm - essentially a brute force routine that ranks haplotypes by calculating a weighted hamming distance to known reference sequences and </a:t>
            </a:r>
            <a:r>
              <a:rPr lang="en-US" dirty="0" smtClean="0"/>
              <a:t>selecting the highest scoring hit.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90574" y="1532171"/>
            <a:ext cx="5041000" cy="15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Haplotype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168" y="1644182"/>
            <a:ext cx="5511504" cy="4351338"/>
          </a:xfrm>
        </p:spPr>
        <p:txBody>
          <a:bodyPr/>
          <a:lstStyle/>
          <a:p>
            <a:r>
              <a:rPr lang="en-US" dirty="0" smtClean="0"/>
              <a:t>Best Haplotype</a:t>
            </a:r>
          </a:p>
          <a:p>
            <a:r>
              <a:rPr lang="en-US" dirty="0" smtClean="0"/>
              <a:t>Agreement between SNPs</a:t>
            </a:r>
          </a:p>
          <a:p>
            <a:r>
              <a:rPr lang="en-US" dirty="0" smtClean="0"/>
              <a:t>Score for Best Haplotype</a:t>
            </a:r>
          </a:p>
          <a:p>
            <a:endParaRPr lang="en-US" dirty="0"/>
          </a:p>
          <a:p>
            <a:r>
              <a:rPr lang="en-US" dirty="0" smtClean="0"/>
              <a:t>Unfortunately, </a:t>
            </a:r>
            <a:r>
              <a:rPr lang="en-US" dirty="0" err="1" smtClean="0"/>
              <a:t>phylotree</a:t>
            </a:r>
            <a:r>
              <a:rPr lang="en-US" dirty="0" smtClean="0"/>
              <a:t> is inconsistent in how it treats </a:t>
            </a:r>
            <a:r>
              <a:rPr lang="en-US" dirty="0" err="1" smtClean="0"/>
              <a:t>indels</a:t>
            </a:r>
            <a:r>
              <a:rPr lang="en-US" dirty="0" smtClean="0"/>
              <a:t>, so these are not </a:t>
            </a:r>
            <a:r>
              <a:rPr lang="en-US" dirty="0" smtClean="0"/>
              <a:t>used for assignment or comparison.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5123760"/>
              </p:ext>
            </p:extLst>
          </p:nvPr>
        </p:nvGraphicFramePr>
        <p:xfrm>
          <a:off x="5511027" y="1735055"/>
          <a:ext cx="6519867" cy="434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8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69"/>
          </a:xfrm>
        </p:spPr>
        <p:txBody>
          <a:bodyPr/>
          <a:lstStyle/>
          <a:p>
            <a:r>
              <a:rPr lang="en-US" b="1" dirty="0" smtClean="0"/>
              <a:t>Data Processing Overview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14294"/>
          <a:ext cx="10515600" cy="52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369078" y="3856808"/>
            <a:ext cx="3340758" cy="724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07558" y="3959721"/>
            <a:ext cx="861095" cy="6219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68653" y="3932521"/>
            <a:ext cx="996214" cy="6491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23346" y="4836349"/>
            <a:ext cx="3155484" cy="135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Triage</a:t>
            </a:r>
          </a:p>
          <a:p>
            <a:r>
              <a:rPr lang="en-US" sz="1000" dirty="0" smtClean="0"/>
              <a:t>- Did data meet expected quality standards?</a:t>
            </a:r>
          </a:p>
          <a:p>
            <a:r>
              <a:rPr lang="en-US" sz="1000" dirty="0" smtClean="0"/>
              <a:t>- Did all analyzes succeed?</a:t>
            </a:r>
          </a:p>
          <a:p>
            <a:r>
              <a:rPr lang="en-US" sz="1000" dirty="0" smtClean="0"/>
              <a:t>- Did different analysis steps agree?</a:t>
            </a:r>
          </a:p>
          <a:p>
            <a:r>
              <a:rPr lang="en-US" sz="1000" dirty="0" smtClean="0"/>
              <a:t>- Did tools all agree?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823735" y="4861961"/>
            <a:ext cx="3155484" cy="133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Reporting</a:t>
            </a:r>
          </a:p>
          <a:p>
            <a:r>
              <a:rPr lang="en-US" sz="1000" dirty="0" smtClean="0"/>
              <a:t>- Were any deletions found?</a:t>
            </a:r>
          </a:p>
          <a:p>
            <a:r>
              <a:rPr lang="en-US" sz="1000" dirty="0" smtClean="0"/>
              <a:t>- What are the </a:t>
            </a:r>
            <a:r>
              <a:rPr lang="en-US" sz="1000" dirty="0" err="1" smtClean="0"/>
              <a:t>heteroplasmy</a:t>
            </a:r>
            <a:r>
              <a:rPr lang="en-US" sz="1000" dirty="0" smtClean="0"/>
              <a:t> levels at each position?</a:t>
            </a:r>
          </a:p>
          <a:p>
            <a:r>
              <a:rPr lang="en-US" sz="1000" dirty="0" smtClean="0"/>
              <a:t>- What is the consensus sequence and alignment with reference?</a:t>
            </a:r>
          </a:p>
          <a:p>
            <a:r>
              <a:rPr lang="en-US" sz="1000" dirty="0" smtClean="0"/>
              <a:t>- What variants were present?</a:t>
            </a:r>
          </a:p>
          <a:p>
            <a:r>
              <a:rPr lang="en-US" sz="1000" dirty="0" smtClean="0"/>
              <a:t>- What annotations apply to those variants?</a:t>
            </a:r>
          </a:p>
          <a:p>
            <a:r>
              <a:rPr lang="en-US" sz="1000" dirty="0" smtClean="0"/>
              <a:t>- What is the haplotype of the sample?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008219" y="3811604"/>
            <a:ext cx="2512194" cy="8662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78392" y="2704699"/>
            <a:ext cx="3214838" cy="1568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de novo </a:t>
            </a:r>
            <a:r>
              <a:rPr lang="en-US" b="1" dirty="0" smtClean="0"/>
              <a:t>Assembly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3169" cy="4351338"/>
          </a:xfrm>
        </p:spPr>
        <p:txBody>
          <a:bodyPr/>
          <a:lstStyle/>
          <a:p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Generate a complete consensus sequence</a:t>
            </a:r>
          </a:p>
          <a:p>
            <a:pPr lvl="1"/>
            <a:r>
              <a:rPr lang="en-US" dirty="0" smtClean="0"/>
              <a:t>Find large deletions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316" y="1059716"/>
            <a:ext cx="3097617" cy="222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07" y="3603427"/>
            <a:ext cx="3257908" cy="29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98" y="172426"/>
            <a:ext cx="10515600" cy="1325563"/>
          </a:xfrm>
        </p:spPr>
        <p:txBody>
          <a:bodyPr/>
          <a:lstStyle/>
          <a:p>
            <a:r>
              <a:rPr lang="en-US" b="1" dirty="0" smtClean="0"/>
              <a:t>Finding Large Deletions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854375" y="2400744"/>
            <a:ext cx="1043940" cy="10439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3480560" y="1694277"/>
            <a:ext cx="1043940" cy="10439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Coverage= 1000X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3500438" y="3241268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Coverage= 100X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8034740" y="2428246"/>
            <a:ext cx="1043940" cy="10439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Node 5</a:t>
            </a:r>
          </a:p>
          <a:p>
            <a:pPr algn="ctr"/>
            <a:r>
              <a:rPr lang="en-US" sz="1100" dirty="0"/>
              <a:t>Coverage=1000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0194" y="2343369"/>
            <a:ext cx="1277370" cy="3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05052" y="3081504"/>
            <a:ext cx="1318435" cy="3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5074" y="4778851"/>
            <a:ext cx="9320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 – Find large deletions by looking for alternate paths through graph that “skip” large sections of the genome</a:t>
            </a:r>
          </a:p>
          <a:p>
            <a:endParaRPr lang="en-US" dirty="0" smtClean="0"/>
          </a:p>
          <a:p>
            <a:r>
              <a:rPr lang="en-US" dirty="0" smtClean="0"/>
              <a:t>Step 2 – Estimate the deletion frequency using 2 methods</a:t>
            </a:r>
          </a:p>
          <a:p>
            <a:r>
              <a:rPr lang="en-US" dirty="0"/>
              <a:t>	</a:t>
            </a:r>
            <a:r>
              <a:rPr lang="en-US" dirty="0" smtClean="0"/>
              <a:t>- The ratio of the average k-</a:t>
            </a:r>
            <a:r>
              <a:rPr lang="en-US" dirty="0" err="1" smtClean="0"/>
              <a:t>mer</a:t>
            </a:r>
            <a:r>
              <a:rPr lang="en-US" dirty="0" smtClean="0"/>
              <a:t> coverage of each path.</a:t>
            </a:r>
          </a:p>
          <a:p>
            <a:r>
              <a:rPr lang="en-US" dirty="0"/>
              <a:t>	</a:t>
            </a:r>
            <a:r>
              <a:rPr lang="en-US" dirty="0" smtClean="0"/>
              <a:t>- The ration of the edge weights leaving the split.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2789" y="2151247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1-5,000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3103" y="2180954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13,000-16,539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76787" y="1457611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 smtClean="0"/>
              <a:t>5,000-13,000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0438" y="3020650"/>
            <a:ext cx="245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Unknown sequence  </a:t>
            </a:r>
            <a:r>
              <a:rPr lang="en-US" sz="1200" dirty="0"/>
              <a:t>of length 20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14937" y="2216247"/>
            <a:ext cx="3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76590" y="2216247"/>
            <a:ext cx="3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2081" y="2216247"/>
            <a:ext cx="3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18003" y="3688080"/>
            <a:ext cx="1241026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35980" y="3241268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Coverage</a:t>
            </a:r>
            <a:r>
              <a:rPr lang="en-US" sz="1100" dirty="0" smtClean="0"/>
              <a:t>= 100X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4" name="Oval 33"/>
          <p:cNvSpPr/>
          <p:nvPr/>
        </p:nvSpPr>
        <p:spPr>
          <a:xfrm>
            <a:off x="5952198" y="1709607"/>
            <a:ext cx="1043940" cy="10439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Coverage= 1000X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3439858" y="1443790"/>
            <a:ext cx="3689154" cy="1414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39858" y="3020650"/>
            <a:ext cx="3689154" cy="1414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5320" y="2180954"/>
            <a:ext cx="1789192" cy="1414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81124" y="2197906"/>
            <a:ext cx="874754" cy="5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036840" y="3176286"/>
            <a:ext cx="919038" cy="38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969660" y="2180954"/>
            <a:ext cx="1789192" cy="1414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68308" y="2112666"/>
            <a:ext cx="65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30707" y="2013240"/>
            <a:ext cx="65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42098" y="3449446"/>
            <a:ext cx="65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50X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6902" y="2930320"/>
            <a:ext cx="65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98" y="172426"/>
            <a:ext cx="10515600" cy="1325563"/>
          </a:xfrm>
        </p:spPr>
        <p:txBody>
          <a:bodyPr/>
          <a:lstStyle/>
          <a:p>
            <a:r>
              <a:rPr lang="en-US" b="1" dirty="0" smtClean="0"/>
              <a:t>Finding Large Deletions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01314" y="6049386"/>
            <a:ext cx="75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assembled molecule is then output in a CSV file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28408"/>
              </p:ext>
            </p:extLst>
          </p:nvPr>
        </p:nvGraphicFramePr>
        <p:xfrm>
          <a:off x="500512" y="1936474"/>
          <a:ext cx="10963175" cy="185588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869326"/>
                <a:gridCol w="1275012"/>
                <a:gridCol w="927282"/>
                <a:gridCol w="927282"/>
                <a:gridCol w="1197737"/>
                <a:gridCol w="1202570"/>
                <a:gridCol w="927282"/>
                <a:gridCol w="927282"/>
                <a:gridCol w="1144613"/>
                <a:gridCol w="1564789"/>
              </a:tblGrid>
              <a:tr h="1048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Sequence Number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Has</a:t>
                      </a: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Deletion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StartRef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EndRef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Deletion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Deleted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Regions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Fraction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Evidence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Avg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Coverage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Assembly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Length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Sequence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16567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11,983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3,555-15,537</a:t>
                      </a:r>
                      <a:r>
                        <a:rPr lang="en-US" sz="1600" u="none" strike="noStrike" dirty="0">
                          <a:effectLst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639.3611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GATCACA…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16567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676.0745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16589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GATCACA…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0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Calling </a:t>
            </a:r>
            <a:r>
              <a:rPr lang="en-US" b="1" dirty="0" err="1" smtClean="0"/>
              <a:t>Heteroplasmic</a:t>
            </a:r>
            <a:r>
              <a:rPr lang="en-US" b="1" dirty="0" smtClean="0"/>
              <a:t> </a:t>
            </a:r>
            <a:r>
              <a:rPr lang="en-US" b="1" dirty="0" err="1" smtClean="0"/>
              <a:t>Indels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/>
              <a:t> </a:t>
            </a:r>
            <a:r>
              <a:rPr lang="en-US" dirty="0" smtClean="0"/>
              <a:t>are identified as short “bubbles” in the graph.</a:t>
            </a:r>
          </a:p>
          <a:p>
            <a:r>
              <a:rPr lang="en-US" dirty="0" smtClean="0"/>
              <a:t>Unlike SNPs, there is no good likelihood model for </a:t>
            </a:r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As such, we assign frequencies by simply counting </a:t>
            </a:r>
            <a:r>
              <a:rPr lang="en-US" dirty="0" err="1" smtClean="0"/>
              <a:t>occurances</a:t>
            </a:r>
            <a:r>
              <a:rPr lang="en-US" dirty="0" smtClean="0"/>
              <a:t> of each type.</a:t>
            </a:r>
          </a:p>
          <a:p>
            <a:r>
              <a:rPr lang="en-US" dirty="0" smtClean="0"/>
              <a:t>In this case, 30%, 20% and 50%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10938" y="2408003"/>
            <a:ext cx="55399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533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533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1: TTTCCACCAAACCCCCCCCCTCCCCCCGCT  - 30X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533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533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2: TTTCCACCAAA-CCCCCCCCTCCCCCCGCT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- 20X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  <a:r>
              <a:rPr lang="en-US" altLang="en-US" sz="1400" dirty="0" smtClean="0">
                <a:solidFill>
                  <a:srgbClr val="253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TTTCCACCAAA--CCCCCCCTCCCCCCGCT  - 50X	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Generating and Annotating Consensus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07" y="1777498"/>
            <a:ext cx="367604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the consensus assembled </a:t>
            </a:r>
            <a:r>
              <a:rPr lang="en-US" dirty="0" err="1" smtClean="0"/>
              <a:t>mtDNA</a:t>
            </a:r>
            <a:r>
              <a:rPr lang="en-US" dirty="0" smtClean="0"/>
              <a:t> molecule we report:</a:t>
            </a:r>
          </a:p>
          <a:p>
            <a:r>
              <a:rPr lang="en-US" dirty="0" smtClean="0"/>
              <a:t>Full sequence and alignment with reference</a:t>
            </a:r>
          </a:p>
          <a:p>
            <a:r>
              <a:rPr lang="en-US" dirty="0" smtClean="0"/>
              <a:t>Haplotype assignment and concordance</a:t>
            </a:r>
          </a:p>
          <a:p>
            <a:r>
              <a:rPr lang="en-US" dirty="0" err="1" smtClean="0"/>
              <a:t>mtDB</a:t>
            </a:r>
            <a:r>
              <a:rPr lang="en-US" dirty="0" smtClean="0"/>
              <a:t> Frequency of all mutations found</a:t>
            </a:r>
          </a:p>
          <a:p>
            <a:r>
              <a:rPr lang="en-US" dirty="0" smtClean="0"/>
              <a:t>Annotations of all mutations found.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10" y="1914620"/>
            <a:ext cx="7638890" cy="45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69"/>
          </a:xfrm>
        </p:spPr>
        <p:txBody>
          <a:bodyPr/>
          <a:lstStyle/>
          <a:p>
            <a:r>
              <a:rPr lang="en-US" b="1" dirty="0" smtClean="0"/>
              <a:t>Data Processing Overview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14294"/>
          <a:ext cx="10515600" cy="52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369078" y="3856808"/>
            <a:ext cx="3340758" cy="724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07558" y="3959721"/>
            <a:ext cx="861095" cy="6219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68653" y="3932521"/>
            <a:ext cx="996214" cy="6491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23346" y="4836349"/>
            <a:ext cx="3155484" cy="135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Triage</a:t>
            </a:r>
          </a:p>
          <a:p>
            <a:r>
              <a:rPr lang="en-US" sz="1000" dirty="0" smtClean="0"/>
              <a:t>- Did data meet expected quality standards?</a:t>
            </a:r>
          </a:p>
          <a:p>
            <a:r>
              <a:rPr lang="en-US" sz="1000" dirty="0" smtClean="0"/>
              <a:t>- Did all analyzes succeed?</a:t>
            </a:r>
          </a:p>
          <a:p>
            <a:r>
              <a:rPr lang="en-US" sz="1000" dirty="0" smtClean="0"/>
              <a:t>- Did different analysis steps agree?</a:t>
            </a:r>
          </a:p>
          <a:p>
            <a:r>
              <a:rPr lang="en-US" sz="1000" dirty="0" smtClean="0"/>
              <a:t>- Did tools all agree?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823735" y="4861961"/>
            <a:ext cx="3155484" cy="133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Reporting</a:t>
            </a:r>
          </a:p>
          <a:p>
            <a:r>
              <a:rPr lang="en-US" sz="1000" dirty="0" smtClean="0"/>
              <a:t>- Were any deletions found?</a:t>
            </a:r>
          </a:p>
          <a:p>
            <a:r>
              <a:rPr lang="en-US" sz="1000" dirty="0" smtClean="0"/>
              <a:t>- What are the </a:t>
            </a:r>
            <a:r>
              <a:rPr lang="en-US" sz="1000" dirty="0" err="1" smtClean="0"/>
              <a:t>heteroplasmy</a:t>
            </a:r>
            <a:r>
              <a:rPr lang="en-US" sz="1000" dirty="0" smtClean="0"/>
              <a:t> levels at each position?</a:t>
            </a:r>
          </a:p>
          <a:p>
            <a:r>
              <a:rPr lang="en-US" sz="1000" dirty="0" smtClean="0"/>
              <a:t>- What is the consensus sequence and alignment with reference?</a:t>
            </a:r>
          </a:p>
          <a:p>
            <a:r>
              <a:rPr lang="en-US" sz="1000" dirty="0" smtClean="0"/>
              <a:t>- What variants were present?</a:t>
            </a:r>
          </a:p>
          <a:p>
            <a:r>
              <a:rPr lang="en-US" sz="1000" dirty="0" smtClean="0"/>
              <a:t>- What annotations apply to those variants?</a:t>
            </a:r>
          </a:p>
          <a:p>
            <a:r>
              <a:rPr lang="en-US" sz="1000" dirty="0" smtClean="0"/>
              <a:t>- What is the haplotype of the sample?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008219" y="3811604"/>
            <a:ext cx="2512194" cy="8662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8027470" y="2675823"/>
            <a:ext cx="1742172" cy="151116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Depth of Coverage Tool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1" y="2171273"/>
            <a:ext cx="3310289" cy="2968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Basic plot and 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be skipped using</a:t>
            </a:r>
          </a:p>
          <a:p>
            <a:pPr marL="0" indent="0">
              <a:buNone/>
            </a:pPr>
            <a:r>
              <a:rPr lang="en-US" dirty="0" smtClean="0"/>
              <a:t> –</a:t>
            </a:r>
            <a:r>
              <a:rPr lang="en-US" dirty="0" err="1" smtClean="0"/>
              <a:t>skip_dp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flag.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69" y="1499929"/>
            <a:ext cx="4211604" cy="407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96" y="324949"/>
            <a:ext cx="15430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69"/>
          </a:xfrm>
        </p:spPr>
        <p:txBody>
          <a:bodyPr/>
          <a:lstStyle/>
          <a:p>
            <a:r>
              <a:rPr lang="en-US" b="1" dirty="0" smtClean="0"/>
              <a:t>Data Processing Overview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9417"/>
              </p:ext>
            </p:extLst>
          </p:nvPr>
        </p:nvGraphicFramePr>
        <p:xfrm>
          <a:off x="838200" y="1114294"/>
          <a:ext cx="10515600" cy="52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369078" y="3856808"/>
            <a:ext cx="3340758" cy="724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07558" y="3959721"/>
            <a:ext cx="861095" cy="6219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68653" y="3932521"/>
            <a:ext cx="996214" cy="6491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23346" y="4836349"/>
            <a:ext cx="3155484" cy="135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Triage</a:t>
            </a:r>
          </a:p>
          <a:p>
            <a:r>
              <a:rPr lang="en-US" sz="1000" dirty="0" smtClean="0"/>
              <a:t>- Did data meet expected quality standards?</a:t>
            </a:r>
          </a:p>
          <a:p>
            <a:r>
              <a:rPr lang="en-US" sz="1000" dirty="0" smtClean="0"/>
              <a:t>- Did all analyzes succeed?</a:t>
            </a:r>
          </a:p>
          <a:p>
            <a:r>
              <a:rPr lang="en-US" sz="1000" dirty="0" smtClean="0"/>
              <a:t>- Did different analysis steps agree?</a:t>
            </a:r>
          </a:p>
          <a:p>
            <a:r>
              <a:rPr lang="en-US" sz="1000" dirty="0" smtClean="0"/>
              <a:t>- Did tools all agree?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823735" y="4861961"/>
            <a:ext cx="3155484" cy="133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Reporting</a:t>
            </a:r>
          </a:p>
          <a:p>
            <a:r>
              <a:rPr lang="en-US" sz="1000" dirty="0" smtClean="0"/>
              <a:t>- Were any deletions found?</a:t>
            </a:r>
          </a:p>
          <a:p>
            <a:r>
              <a:rPr lang="en-US" sz="1000" dirty="0" smtClean="0"/>
              <a:t>- What are the </a:t>
            </a:r>
            <a:r>
              <a:rPr lang="en-US" sz="1000" dirty="0" err="1" smtClean="0"/>
              <a:t>heteroplasmy</a:t>
            </a:r>
            <a:r>
              <a:rPr lang="en-US" sz="1000" dirty="0" smtClean="0"/>
              <a:t> levels at each position?</a:t>
            </a:r>
          </a:p>
          <a:p>
            <a:r>
              <a:rPr lang="en-US" sz="1000" dirty="0" smtClean="0"/>
              <a:t>- What is the consensus sequence and alignment with reference?</a:t>
            </a:r>
          </a:p>
          <a:p>
            <a:r>
              <a:rPr lang="en-US" sz="1000" dirty="0" smtClean="0"/>
              <a:t>- What variants were present?</a:t>
            </a:r>
          </a:p>
          <a:p>
            <a:r>
              <a:rPr lang="en-US" sz="1000" dirty="0" smtClean="0"/>
              <a:t>- What annotations apply to those variants?</a:t>
            </a:r>
          </a:p>
          <a:p>
            <a:r>
              <a:rPr lang="en-US" sz="1000" dirty="0" smtClean="0"/>
              <a:t>- What is the haplotype of the sample?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008219" y="3811604"/>
            <a:ext cx="2512194" cy="8662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69"/>
          </a:xfrm>
        </p:spPr>
        <p:txBody>
          <a:bodyPr/>
          <a:lstStyle/>
          <a:p>
            <a:r>
              <a:rPr lang="en-US" b="1" dirty="0" smtClean="0"/>
              <a:t>Data Processing Overview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98668"/>
              </p:ext>
            </p:extLst>
          </p:nvPr>
        </p:nvGraphicFramePr>
        <p:xfrm>
          <a:off x="838200" y="1114294"/>
          <a:ext cx="10515600" cy="52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369078" y="3856808"/>
            <a:ext cx="3340758" cy="724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07558" y="3959721"/>
            <a:ext cx="861095" cy="6219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68653" y="3932521"/>
            <a:ext cx="996214" cy="6491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23346" y="4836349"/>
            <a:ext cx="3155484" cy="135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Triage</a:t>
            </a:r>
          </a:p>
          <a:p>
            <a:r>
              <a:rPr lang="en-US" sz="1000" dirty="0" smtClean="0"/>
              <a:t>- Did data meet expected quality standards?</a:t>
            </a:r>
          </a:p>
          <a:p>
            <a:r>
              <a:rPr lang="en-US" sz="1000" dirty="0" smtClean="0"/>
              <a:t>- Did all analyzes succeed?</a:t>
            </a:r>
          </a:p>
          <a:p>
            <a:r>
              <a:rPr lang="en-US" sz="1000" dirty="0" smtClean="0"/>
              <a:t>- Did different analysis steps agree?</a:t>
            </a:r>
          </a:p>
          <a:p>
            <a:r>
              <a:rPr lang="en-US" sz="1000" dirty="0" smtClean="0"/>
              <a:t>- Did tools all agree?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823735" y="4861961"/>
            <a:ext cx="3155484" cy="133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Reporting</a:t>
            </a:r>
          </a:p>
          <a:p>
            <a:r>
              <a:rPr lang="en-US" sz="1000" dirty="0" smtClean="0"/>
              <a:t>- Were any deletions found?</a:t>
            </a:r>
          </a:p>
          <a:p>
            <a:r>
              <a:rPr lang="en-US" sz="1000" dirty="0" smtClean="0"/>
              <a:t>- What are the </a:t>
            </a:r>
            <a:r>
              <a:rPr lang="en-US" sz="1000" dirty="0" err="1" smtClean="0"/>
              <a:t>heteroplasmy</a:t>
            </a:r>
            <a:r>
              <a:rPr lang="en-US" sz="1000" dirty="0" smtClean="0"/>
              <a:t> levels at each position?</a:t>
            </a:r>
          </a:p>
          <a:p>
            <a:r>
              <a:rPr lang="en-US" sz="1000" dirty="0" smtClean="0"/>
              <a:t>- What is the consensus sequence and alignment with reference?</a:t>
            </a:r>
          </a:p>
          <a:p>
            <a:r>
              <a:rPr lang="en-US" sz="1000" dirty="0" smtClean="0"/>
              <a:t>- What variants were present?</a:t>
            </a:r>
          </a:p>
          <a:p>
            <a:r>
              <a:rPr lang="en-US" sz="1000" dirty="0" smtClean="0"/>
              <a:t>- What annotations apply to those variants?</a:t>
            </a:r>
          </a:p>
          <a:p>
            <a:r>
              <a:rPr lang="en-US" sz="1000" dirty="0" smtClean="0"/>
              <a:t>- What is the haplotype of the sample?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008219" y="3811604"/>
            <a:ext cx="2512194" cy="8662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08774" y="2705086"/>
            <a:ext cx="1745026" cy="139527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Paired End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87" y="1644182"/>
            <a:ext cx="65660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Define a “abnormal” range of template sizes </a:t>
            </a:r>
          </a:p>
          <a:p>
            <a:pPr lvl="2"/>
            <a:r>
              <a:rPr lang="en-US" dirty="0" smtClean="0"/>
              <a:t>Makes a histogram of all template sizes from paired end reads.</a:t>
            </a:r>
          </a:p>
          <a:p>
            <a:pPr lvl="2"/>
            <a:r>
              <a:rPr lang="en-US" dirty="0" smtClean="0"/>
              <a:t>This histogram should be </a:t>
            </a:r>
            <a:r>
              <a:rPr lang="en-US" dirty="0" err="1" smtClean="0"/>
              <a:t>unimodal</a:t>
            </a:r>
            <a:endParaRPr lang="en-US" dirty="0" smtClean="0"/>
          </a:p>
          <a:p>
            <a:pPr lvl="2"/>
            <a:r>
              <a:rPr lang="en-US" dirty="0" smtClean="0"/>
              <a:t>To define the boundary of “normal”, we start from the maximum value in this histogram and move right in sliding windows of size 3 positions until we obtain a local minima or an average coverage of 0.</a:t>
            </a:r>
          </a:p>
          <a:p>
            <a:pPr lvl="1"/>
            <a:r>
              <a:rPr lang="en-US" dirty="0" smtClean="0"/>
              <a:t>Look for an unusual number of “abnormal” reads</a:t>
            </a:r>
          </a:p>
          <a:p>
            <a:pPr lvl="2"/>
            <a:r>
              <a:rPr lang="en-US" dirty="0" smtClean="0"/>
              <a:t>Abnormal reads of a given template length are assumed to be </a:t>
            </a:r>
            <a:r>
              <a:rPr lang="en-US" dirty="0"/>
              <a:t>P</a:t>
            </a:r>
            <a:r>
              <a:rPr lang="en-US" dirty="0" smtClean="0"/>
              <a:t>oisson distributed.</a:t>
            </a:r>
          </a:p>
          <a:p>
            <a:pPr lvl="2"/>
            <a:r>
              <a:rPr lang="en-US" dirty="0" smtClean="0"/>
              <a:t>We estimate that distribution robustly using the median.</a:t>
            </a:r>
          </a:p>
          <a:p>
            <a:pPr lvl="2"/>
            <a:r>
              <a:rPr lang="en-US" dirty="0" smtClean="0"/>
              <a:t>Then look for any template length above this cutoff with a p &lt; 0.05 (correcting for </a:t>
            </a:r>
            <a:r>
              <a:rPr lang="en-US" dirty="0" err="1" smtClean="0"/>
              <a:t>mulitple</a:t>
            </a:r>
            <a:r>
              <a:rPr lang="en-US" dirty="0" smtClean="0"/>
              <a:t> tests).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 descr="test_res_FullRan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27" y="1224744"/>
            <a:ext cx="4022944" cy="40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Very Simple </a:t>
            </a:r>
            <a:r>
              <a:rPr lang="en-US" b="1" dirty="0" smtClean="0"/>
              <a:t>Algorithm Works </a:t>
            </a:r>
            <a:r>
              <a:rPr lang="en-US" b="1" dirty="0" smtClean="0"/>
              <a:t>Very Well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2" y="1518033"/>
            <a:ext cx="3629025" cy="359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60" y="1558939"/>
            <a:ext cx="3405295" cy="336523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42604" y="3066798"/>
            <a:ext cx="837398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941869" y="1558939"/>
            <a:ext cx="1260910" cy="108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55198" y="1189607"/>
            <a:ext cx="213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~12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Except…..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50" y="1987496"/>
            <a:ext cx="3048099" cy="3012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5" y="1857322"/>
            <a:ext cx="3260557" cy="3272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194395"/>
            <a:ext cx="29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 Deletion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44452" y="5194395"/>
            <a:ext cx="29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12kb Deletion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27" y="1857322"/>
            <a:ext cx="3294712" cy="3197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9685" y="5147700"/>
            <a:ext cx="29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????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28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deletions pose analysis and interpretation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5" y="2699084"/>
            <a:ext cx="611505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54" y="2049828"/>
            <a:ext cx="3294712" cy="3197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3114" y="5606059"/>
            <a:ext cx="32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with DGUOK 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Triage Reporting - Did it work?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7400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Analysis Tool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Triage</a:t>
                      </a:r>
                      <a:r>
                        <a:rPr lang="en-US" baseline="0" dirty="0" smtClean="0"/>
                        <a:t> Characteristic 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Were they successful,</a:t>
                      </a:r>
                      <a:r>
                        <a:rPr lang="en-US" baseline="0" dirty="0" smtClean="0"/>
                        <a:t> did anything fail and why?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Depth</a:t>
                      </a:r>
                      <a:r>
                        <a:rPr lang="en-US" baseline="0" dirty="0" smtClean="0"/>
                        <a:t> of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 all coverage &gt; 1000X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we obtain a complete assembly?</a:t>
                      </a:r>
                    </a:p>
                    <a:p>
                      <a:r>
                        <a:rPr lang="en-US" baseline="0" dirty="0" smtClean="0"/>
                        <a:t>Was a high proportion of reads used for the assembly?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</a:t>
                      </a:r>
                      <a:r>
                        <a:rPr lang="en-US" baseline="0" dirty="0" smtClean="0"/>
                        <a:t> and SNP Caller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both haplotypes match?  </a:t>
                      </a:r>
                    </a:p>
                    <a:p>
                      <a:r>
                        <a:rPr lang="en-US" dirty="0" smtClean="0"/>
                        <a:t>Are all consensus</a:t>
                      </a:r>
                      <a:r>
                        <a:rPr lang="en-US" baseline="0" dirty="0" smtClean="0"/>
                        <a:t> SNPs present in both?</a:t>
                      </a:r>
                      <a:endParaRPr lang="en-US" dirty="0"/>
                    </a:p>
                  </a:txBody>
                  <a:tcPr/>
                </a:tc>
              </a:tr>
              <a:tr h="566836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 and Paired End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their</a:t>
                      </a:r>
                      <a:r>
                        <a:rPr lang="en-US" dirty="0" smtClean="0"/>
                        <a:t> consistent evidence</a:t>
                      </a:r>
                      <a:r>
                        <a:rPr lang="en-US" baseline="0" dirty="0" smtClean="0"/>
                        <a:t> for a deletion (or no deletion) in both?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Haplotype</a:t>
                      </a:r>
                      <a:r>
                        <a:rPr lang="en-US" baseline="0" dirty="0" smtClean="0"/>
                        <a:t>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there an</a:t>
                      </a:r>
                      <a:r>
                        <a:rPr lang="en-US" baseline="0" dirty="0" smtClean="0"/>
                        <a:t> unusual amount of variation not seen previously?  </a:t>
                      </a:r>
                    </a:p>
                    <a:p>
                      <a:r>
                        <a:rPr lang="en-US" baseline="0" dirty="0" smtClean="0"/>
                        <a:t>Is there only one best haplotype assignment?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64943" y="6343048"/>
            <a:ext cx="4649002" cy="37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report and structure this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End use files currently produced from BAM:</a:t>
            </a:r>
          </a:p>
          <a:p>
            <a:pPr lvl="1"/>
            <a:r>
              <a:rPr lang="en-US" dirty="0" smtClean="0"/>
              <a:t>Overall consensus sequence and report with variants listed and annotated</a:t>
            </a:r>
          </a:p>
          <a:p>
            <a:pPr lvl="1"/>
            <a:r>
              <a:rPr lang="en-US" dirty="0" smtClean="0"/>
              <a:t>CSV files with depth of coverage</a:t>
            </a:r>
          </a:p>
          <a:p>
            <a:pPr lvl="1"/>
            <a:r>
              <a:rPr lang="en-US" dirty="0" smtClean="0"/>
              <a:t>Plot with depth of coverage</a:t>
            </a:r>
          </a:p>
          <a:p>
            <a:pPr lvl="1"/>
            <a:r>
              <a:rPr lang="en-US" dirty="0" smtClean="0"/>
              <a:t>CSV with any references</a:t>
            </a:r>
          </a:p>
          <a:p>
            <a:pPr lvl="1"/>
            <a:r>
              <a:rPr lang="en-US" dirty="0" smtClean="0"/>
              <a:t>CSV file with </a:t>
            </a:r>
            <a:r>
              <a:rPr lang="en-US" dirty="0" err="1" smtClean="0"/>
              <a:t>indel</a:t>
            </a:r>
            <a:r>
              <a:rPr lang="en-US" dirty="0" smtClean="0"/>
              <a:t>/SNP </a:t>
            </a:r>
            <a:r>
              <a:rPr lang="en-US" dirty="0" err="1" smtClean="0"/>
              <a:t>heteroplasmy</a:t>
            </a:r>
            <a:r>
              <a:rPr lang="en-US" dirty="0" smtClean="0"/>
              <a:t> at each site</a:t>
            </a:r>
          </a:p>
          <a:p>
            <a:r>
              <a:rPr lang="en-US" dirty="0" smtClean="0"/>
              <a:t>Diagnostic Files Currently produced from BAM</a:t>
            </a:r>
          </a:p>
          <a:p>
            <a:pPr lvl="1"/>
            <a:r>
              <a:rPr lang="en-US" dirty="0" smtClean="0"/>
              <a:t>Multiple plots and reports on assembly at each step.</a:t>
            </a:r>
          </a:p>
          <a:p>
            <a:pPr lvl="1"/>
            <a:r>
              <a:rPr lang="en-US" dirty="0" smtClean="0"/>
              <a:t>Assembly visualizations</a:t>
            </a:r>
          </a:p>
          <a:p>
            <a:pPr lvl="1"/>
            <a:r>
              <a:rPr lang="en-US" dirty="0" err="1" smtClean="0"/>
              <a:t>Contigs</a:t>
            </a:r>
            <a:r>
              <a:rPr lang="en-US" dirty="0" smtClean="0"/>
              <a:t> from assembly mapped to reference</a:t>
            </a:r>
          </a:p>
          <a:p>
            <a:pPr lvl="1"/>
            <a:r>
              <a:rPr lang="en-US" dirty="0" smtClean="0"/>
              <a:t>Overall file with different diagnostics at every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24 at 8.54.1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92" y="3480094"/>
            <a:ext cx="4521008" cy="3219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Known </a:t>
            </a:r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343274" cy="4351338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large deletions, </a:t>
            </a:r>
            <a:r>
              <a:rPr lang="en-US" dirty="0" smtClean="0"/>
              <a:t>the </a:t>
            </a:r>
            <a:r>
              <a:rPr lang="en-US" dirty="0" smtClean="0"/>
              <a:t>SNP calling </a:t>
            </a:r>
            <a:r>
              <a:rPr lang="en-US" dirty="0" smtClean="0"/>
              <a:t>can </a:t>
            </a:r>
            <a:r>
              <a:rPr lang="en-US" dirty="0" smtClean="0"/>
              <a:t>be unreliable to the misaligned reads at the deletion junction (assembly unaffected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Data that is not paired-end </a:t>
            </a:r>
          </a:p>
          <a:p>
            <a:pPr lvl="1"/>
            <a:r>
              <a:rPr lang="en-US" dirty="0" smtClean="0"/>
              <a:t>Mark duplicates removes most reads</a:t>
            </a:r>
          </a:p>
          <a:p>
            <a:pPr lvl="1"/>
            <a:r>
              <a:rPr lang="en-US" dirty="0" smtClean="0"/>
              <a:t>Can’t run paired end search.</a:t>
            </a:r>
            <a:endParaRPr lang="en-US" dirty="0" smtClean="0"/>
          </a:p>
          <a:p>
            <a:r>
              <a:rPr lang="en-US" dirty="0" smtClean="0"/>
              <a:t>Multiple mutations are poorly </a:t>
            </a:r>
            <a:r>
              <a:rPr lang="en-US" dirty="0" smtClean="0"/>
              <a:t>tested and not well reported.</a:t>
            </a:r>
            <a:endParaRPr lang="en-US" dirty="0"/>
          </a:p>
          <a:p>
            <a:r>
              <a:rPr lang="en-US" dirty="0" smtClean="0"/>
              <a:t> If the control region itself is deleted, may </a:t>
            </a:r>
            <a:r>
              <a:rPr lang="en-US" dirty="0" smtClean="0"/>
              <a:t>creat</a:t>
            </a:r>
            <a:r>
              <a:rPr lang="en-US" dirty="0" smtClean="0"/>
              <a:t>e an edge case that is not found.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Read Loading – </a:t>
            </a:r>
            <a:r>
              <a:rPr lang="en-US" b="1" dirty="0" smtClean="0"/>
              <a:t>Accounting for </a:t>
            </a:r>
            <a:r>
              <a:rPr lang="en-US" b="1" dirty="0" err="1" smtClean="0"/>
              <a:t>NuMTs</a:t>
            </a:r>
            <a:r>
              <a:rPr lang="en-US" b="1" dirty="0" smtClean="0"/>
              <a:t> and avoiding long processing times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4550"/>
            <a:ext cx="10515600" cy="40624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Grab all reads from the </a:t>
            </a:r>
            <a:r>
              <a:rPr lang="en-US" dirty="0" err="1" smtClean="0"/>
              <a:t>mtDNA</a:t>
            </a:r>
            <a:r>
              <a:rPr lang="en-US" dirty="0" smtClean="0"/>
              <a:t> and any nuclear locations likely to be from the </a:t>
            </a:r>
            <a:r>
              <a:rPr lang="en-US" dirty="0" err="1" smtClean="0"/>
              <a:t>mtDNA</a:t>
            </a:r>
            <a:endParaRPr lang="en-US" dirty="0" smtClean="0"/>
          </a:p>
          <a:p>
            <a:r>
              <a:rPr lang="en-US" dirty="0" smtClean="0"/>
              <a:t>Filter Reads as Follows:</a:t>
            </a:r>
          </a:p>
          <a:p>
            <a:pPr lvl="1"/>
            <a:r>
              <a:rPr lang="en-US" dirty="0" smtClean="0"/>
              <a:t>Quality trim the end of those reads (Mean QC &gt; 22, Ends trimmed until QC &gt; 22)</a:t>
            </a:r>
          </a:p>
          <a:p>
            <a:pPr lvl="1"/>
            <a:r>
              <a:rPr lang="en-US" dirty="0" smtClean="0"/>
              <a:t>Remove Duplicates (SAM Flag: 1024)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Re-align reads originally aligned to nuclear DNA to </a:t>
            </a:r>
            <a:r>
              <a:rPr lang="en-US" dirty="0" err="1" smtClean="0"/>
              <a:t>mtDNA</a:t>
            </a:r>
            <a:endParaRPr lang="en-US" dirty="0" smtClean="0"/>
          </a:p>
          <a:p>
            <a:r>
              <a:rPr lang="en-US" dirty="0" smtClean="0"/>
              <a:t>Notes on Reads from Nuclear DNA</a:t>
            </a:r>
          </a:p>
          <a:p>
            <a:pPr lvl="1"/>
            <a:r>
              <a:rPr lang="en-US" dirty="0" smtClean="0"/>
              <a:t>Aligners typically randomly assign reads to one location if there are multiple equivalent possible mapping locations.</a:t>
            </a:r>
          </a:p>
          <a:p>
            <a:pPr lvl="1"/>
            <a:r>
              <a:rPr lang="en-US" dirty="0" smtClean="0"/>
              <a:t>Due to </a:t>
            </a:r>
            <a:r>
              <a:rPr lang="en-US" dirty="0" err="1" smtClean="0"/>
              <a:t>NuMTs</a:t>
            </a:r>
            <a:r>
              <a:rPr lang="en-US" dirty="0" smtClean="0"/>
              <a:t>, this can mean that some information is lost prior to analysis. </a:t>
            </a:r>
          </a:p>
          <a:p>
            <a:pPr lvl="1"/>
            <a:r>
              <a:rPr lang="en-US" dirty="0" smtClean="0"/>
              <a:t>We want to recover information without reprocessing all reads in the BAM file.</a:t>
            </a:r>
          </a:p>
          <a:p>
            <a:pPr lvl="1"/>
            <a:r>
              <a:rPr lang="en-US" dirty="0" smtClean="0"/>
              <a:t>We also want to account for the fact that the genome is circular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Goal: </a:t>
            </a:r>
            <a:r>
              <a:rPr lang="en-US" dirty="0" smtClean="0"/>
              <a:t>Define target regions to query for reads that may be mitochondrial, thereby avoiding </a:t>
            </a:r>
            <a:r>
              <a:rPr lang="en-US" dirty="0" smtClean="0"/>
              <a:t>excessive processing.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9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where mitochondrial reads </a:t>
            </a:r>
            <a:r>
              <a:rPr lang="en-US" b="1" dirty="0" smtClean="0"/>
              <a:t>align using simulations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all mitochondrial sequences in </a:t>
            </a:r>
            <a:r>
              <a:rPr lang="en-US" dirty="0" err="1" smtClean="0"/>
              <a:t>phylotree</a:t>
            </a:r>
            <a:r>
              <a:rPr lang="en-US" dirty="0" smtClean="0"/>
              <a:t> (2,736 </a:t>
            </a:r>
            <a:r>
              <a:rPr lang="en-US" dirty="0" err="1" smtClean="0"/>
              <a:t>mtDNA</a:t>
            </a:r>
            <a:r>
              <a:rPr lang="en-US" dirty="0" smtClean="0"/>
              <a:t> genomes representing the global diversity).</a:t>
            </a:r>
          </a:p>
          <a:p>
            <a:r>
              <a:rPr lang="en-US" dirty="0" smtClean="0"/>
              <a:t>Simulated typical </a:t>
            </a:r>
            <a:r>
              <a:rPr lang="en-US" dirty="0" err="1"/>
              <a:t>I</a:t>
            </a:r>
            <a:r>
              <a:rPr lang="en-US" dirty="0" err="1" smtClean="0"/>
              <a:t>llumina</a:t>
            </a:r>
            <a:r>
              <a:rPr lang="en-US" dirty="0" smtClean="0"/>
              <a:t> reads from each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= 100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rror rate = 1%.</a:t>
            </a:r>
          </a:p>
          <a:p>
            <a:pPr lvl="1"/>
            <a:r>
              <a:rPr lang="en-US" dirty="0" smtClean="0"/>
              <a:t>Insert Size = Normal(150, 30) </a:t>
            </a:r>
          </a:p>
          <a:p>
            <a:r>
              <a:rPr lang="en-US" dirty="0" smtClean="0"/>
              <a:t>Aligned reads with </a:t>
            </a:r>
            <a:r>
              <a:rPr lang="en-US" dirty="0" smtClean="0"/>
              <a:t>BWA-mem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8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BWA defined alternate mapping locations.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44" y="1466065"/>
            <a:ext cx="5439640" cy="2670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18" y="3956633"/>
            <a:ext cx="5232400" cy="2509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913" y="2009625"/>
            <a:ext cx="548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Only 3% of reads from the </a:t>
            </a:r>
            <a:r>
              <a:rPr lang="en-US" dirty="0" err="1" smtClean="0"/>
              <a:t>mtDNA</a:t>
            </a:r>
            <a:r>
              <a:rPr lang="en-US" dirty="0" smtClean="0"/>
              <a:t> actually aligned somewhere else.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These reads fall in to 47 intervals on the nuclear genome.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grabbing reads, we take all the reads aligned to the </a:t>
            </a:r>
            <a:r>
              <a:rPr lang="en-US" dirty="0" err="1" smtClean="0"/>
              <a:t>mtDNA</a:t>
            </a:r>
            <a:r>
              <a:rPr lang="en-US" dirty="0" smtClean="0"/>
              <a:t>, as well as realign any reads within these 47 </a:t>
            </a:r>
            <a:r>
              <a:rPr lang="en-US" dirty="0" err="1" smtClean="0"/>
              <a:t>bp</a:t>
            </a:r>
            <a:r>
              <a:rPr lang="en-US" dirty="0" smtClean="0"/>
              <a:t> regions.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also have a “pseudo” </a:t>
            </a:r>
            <a:r>
              <a:rPr lang="en-US" dirty="0" err="1" smtClean="0"/>
              <a:t>mtDNA</a:t>
            </a:r>
            <a:r>
              <a:rPr lang="en-US" dirty="0" smtClean="0"/>
              <a:t> sequence that tacks on a portion of the front of the sequence to the back to account for any changes.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69"/>
          </a:xfrm>
        </p:spPr>
        <p:txBody>
          <a:bodyPr/>
          <a:lstStyle/>
          <a:p>
            <a:r>
              <a:rPr lang="en-US" b="1" dirty="0" smtClean="0"/>
              <a:t>Data Processing Overview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14294"/>
          <a:ext cx="10515600" cy="52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369078" y="3856808"/>
            <a:ext cx="3340758" cy="724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07558" y="3959721"/>
            <a:ext cx="861095" cy="6219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68653" y="3932521"/>
            <a:ext cx="996214" cy="6491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23346" y="4836349"/>
            <a:ext cx="3155484" cy="135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Triage</a:t>
            </a:r>
          </a:p>
          <a:p>
            <a:r>
              <a:rPr lang="en-US" sz="1000" dirty="0" smtClean="0"/>
              <a:t>- Did data meet expected quality standards?</a:t>
            </a:r>
          </a:p>
          <a:p>
            <a:r>
              <a:rPr lang="en-US" sz="1000" dirty="0" smtClean="0"/>
              <a:t>- Did all analyzes succeed?</a:t>
            </a:r>
          </a:p>
          <a:p>
            <a:r>
              <a:rPr lang="en-US" sz="1000" dirty="0" smtClean="0"/>
              <a:t>- Did different analysis steps agree?</a:t>
            </a:r>
          </a:p>
          <a:p>
            <a:r>
              <a:rPr lang="en-US" sz="1000" dirty="0" smtClean="0"/>
              <a:t>- Did tools all agree?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823735" y="4861961"/>
            <a:ext cx="3155484" cy="133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Reporting</a:t>
            </a:r>
          </a:p>
          <a:p>
            <a:r>
              <a:rPr lang="en-US" sz="1000" dirty="0" smtClean="0"/>
              <a:t>- Were any deletions found?</a:t>
            </a:r>
          </a:p>
          <a:p>
            <a:r>
              <a:rPr lang="en-US" sz="1000" dirty="0" smtClean="0"/>
              <a:t>- What are the </a:t>
            </a:r>
            <a:r>
              <a:rPr lang="en-US" sz="1000" dirty="0" err="1" smtClean="0"/>
              <a:t>heteroplasmy</a:t>
            </a:r>
            <a:r>
              <a:rPr lang="en-US" sz="1000" dirty="0" smtClean="0"/>
              <a:t> levels at each position?</a:t>
            </a:r>
          </a:p>
          <a:p>
            <a:r>
              <a:rPr lang="en-US" sz="1000" dirty="0" smtClean="0"/>
              <a:t>- What is the consensus sequence and alignment with reference?</a:t>
            </a:r>
          </a:p>
          <a:p>
            <a:r>
              <a:rPr lang="en-US" sz="1000" dirty="0" smtClean="0"/>
              <a:t>- What variants were present?</a:t>
            </a:r>
          </a:p>
          <a:p>
            <a:r>
              <a:rPr lang="en-US" sz="1000" dirty="0" smtClean="0"/>
              <a:t>- What annotations apply to those variants?</a:t>
            </a:r>
          </a:p>
          <a:p>
            <a:r>
              <a:rPr lang="en-US" sz="1000" dirty="0" smtClean="0"/>
              <a:t>- What is the haplotype of the sample?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008219" y="3811604"/>
            <a:ext cx="2512194" cy="8662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523212" y="2499216"/>
            <a:ext cx="1828800" cy="1720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SNP Calling (akin to Unified </a:t>
            </a:r>
            <a:r>
              <a:rPr lang="en-US" b="1" dirty="0" err="1" smtClean="0"/>
              <a:t>Genotyper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5522" cy="4351338"/>
          </a:xfrm>
        </p:spPr>
        <p:txBody>
          <a:bodyPr/>
          <a:lstStyle/>
          <a:p>
            <a:r>
              <a:rPr lang="en-US" dirty="0" smtClean="0"/>
              <a:t>This algorithm is designed to find </a:t>
            </a:r>
            <a:r>
              <a:rPr lang="en-US" dirty="0" err="1" smtClean="0"/>
              <a:t>Heteroplasmy</a:t>
            </a:r>
            <a:r>
              <a:rPr lang="en-US" dirty="0" smtClean="0"/>
              <a:t> in samples.</a:t>
            </a:r>
          </a:p>
          <a:p>
            <a:r>
              <a:rPr lang="en-US" dirty="0" smtClean="0"/>
              <a:t>It is akin to our past </a:t>
            </a:r>
            <a:r>
              <a:rPr lang="en-US" dirty="0" err="1" smtClean="0"/>
              <a:t>UnifiedGenotyper</a:t>
            </a:r>
            <a:r>
              <a:rPr lang="en-US" dirty="0" smtClean="0"/>
              <a:t> step (call SNPs with </a:t>
            </a:r>
            <a:r>
              <a:rPr lang="en-US" dirty="0" err="1" smtClean="0"/>
              <a:t>Ploidy</a:t>
            </a:r>
            <a:r>
              <a:rPr lang="en-US" dirty="0" smtClean="0"/>
              <a:t> = 100), but significantly faster.</a:t>
            </a:r>
          </a:p>
          <a:p>
            <a:r>
              <a:rPr lang="en-US" dirty="0" smtClean="0"/>
              <a:t>Key difference is that UG integrates over 176,851 different possible genotypes, while we use a continuous frequency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044" r="40051"/>
          <a:stretch/>
        </p:blipFill>
        <p:spPr>
          <a:xfrm>
            <a:off x="11009499" y="1107817"/>
            <a:ext cx="691038" cy="575018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944104" y="3336963"/>
            <a:ext cx="972793" cy="4052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SNP </a:t>
            </a:r>
            <a:r>
              <a:rPr lang="en-US" b="1" dirty="0" err="1" smtClean="0"/>
              <a:t>Heteroplasmy</a:t>
            </a:r>
            <a:r>
              <a:rPr lang="en-US" b="1" dirty="0" smtClean="0"/>
              <a:t>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633390" cy="46243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Models assumes a continuous frequency of each base at each 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 is to infer this vector for each position.</a:t>
            </a:r>
            <a:endParaRPr lang="en-US" dirty="0"/>
          </a:p>
          <a:p>
            <a:r>
              <a:rPr lang="en-US" dirty="0" smtClean="0"/>
              <a:t> Uses same likelihood model as UG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smtClean="0"/>
              <a:t>E-M </a:t>
            </a:r>
            <a:r>
              <a:rPr lang="en-US" dirty="0" smtClean="0"/>
              <a:t>algorithm to infer underlying frequencies.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044" r="40051"/>
          <a:stretch/>
        </p:blipFill>
        <p:spPr>
          <a:xfrm>
            <a:off x="11171631" y="945697"/>
            <a:ext cx="691038" cy="5750183"/>
          </a:xfrm>
          <a:prstGeom prst="rect">
            <a:avLst/>
          </a:prstGeom>
        </p:spPr>
      </p:pic>
      <p:pic>
        <p:nvPicPr>
          <p:cNvPr id="6" name="Picture 5" descr="Screenshot 2014-07-09 13.52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4" y="2391395"/>
            <a:ext cx="4241800" cy="406400"/>
          </a:xfrm>
          <a:prstGeom prst="rect">
            <a:avLst/>
          </a:prstGeom>
        </p:spPr>
      </p:pic>
      <p:pic>
        <p:nvPicPr>
          <p:cNvPr id="7" name="Picture 6" descr="Screenshot 2014-07-09 13.51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6" y="4016965"/>
            <a:ext cx="7162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 on the E-M Step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2530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EM – Algorithm goes beyond simple  read counts and also uses quality information to assess the frequency of each </a:t>
            </a:r>
            <a:r>
              <a:rPr lang="en-US" dirty="0" err="1" smtClean="0"/>
              <a:t>bp</a:t>
            </a:r>
            <a:r>
              <a:rPr lang="en-US" dirty="0" smtClean="0"/>
              <a:t> in the sample.</a:t>
            </a:r>
          </a:p>
          <a:p>
            <a:endParaRPr lang="en-US" dirty="0"/>
          </a:p>
          <a:p>
            <a:r>
              <a:rPr lang="en-US" dirty="0" smtClean="0"/>
              <a:t>It initializes the unknown frequency of each base according to the read counts, and iterates using the QC scores of the reads until convergence.</a:t>
            </a:r>
          </a:p>
          <a:p>
            <a:endParaRPr lang="en-US" dirty="0"/>
          </a:p>
          <a:p>
            <a:r>
              <a:rPr lang="en-US" dirty="0" smtClean="0"/>
              <a:t>However, in practice, with </a:t>
            </a:r>
            <a:r>
              <a:rPr lang="en-US" dirty="0"/>
              <a:t>high coverage (~1000X) simply counting </a:t>
            </a:r>
            <a:r>
              <a:rPr lang="en-US" dirty="0" err="1" smtClean="0"/>
              <a:t>basepairs</a:t>
            </a:r>
            <a:r>
              <a:rPr lang="en-US" dirty="0" smtClean="0"/>
              <a:t> of each type provides an accurate estimate.  The effect of the EM algorithm is to shrink the counts of low frequency, low quality reads, but these already quite low (&lt;1%).</a:t>
            </a:r>
          </a:p>
          <a:p>
            <a:endParaRPr lang="en-US" dirty="0"/>
          </a:p>
          <a:p>
            <a:r>
              <a:rPr lang="en-US" dirty="0" smtClean="0"/>
              <a:t>To save computational time (~30 seconds), one can simply use the read counts by passing the </a:t>
            </a:r>
            <a:r>
              <a:rPr lang="en-US" b="1" dirty="0" smtClean="0"/>
              <a:t>–</a:t>
            </a:r>
            <a:r>
              <a:rPr lang="en-US" b="1" dirty="0" err="1" smtClean="0"/>
              <a:t>skip_em</a:t>
            </a:r>
            <a:r>
              <a:rPr lang="en-US" dirty="0" smtClean="0"/>
              <a:t> flag to the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shot 2014-07-09 13.5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6" y="4374772"/>
            <a:ext cx="2921000" cy="1193800"/>
          </a:xfrm>
          <a:prstGeom prst="rect">
            <a:avLst/>
          </a:prstGeom>
        </p:spPr>
      </p:pic>
      <p:pic>
        <p:nvPicPr>
          <p:cNvPr id="5" name="Picture 4" descr="Screenshot 2014-07-09 13.5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65" y="2102794"/>
            <a:ext cx="5067300" cy="1333500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7890430" y="3445043"/>
            <a:ext cx="851194" cy="152662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11340806" y="3475853"/>
            <a:ext cx="851194" cy="152662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1961</Words>
  <Application>Microsoft Office PowerPoint</Application>
  <PresentationFormat>Widescreen</PresentationFormat>
  <Paragraphs>350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mt-DNA Analysis Internals</vt:lpstr>
      <vt:lpstr>Data Processing Overview</vt:lpstr>
      <vt:lpstr>Step 1: Read Loading – Accounting for NuMTs and avoiding long processing times</vt:lpstr>
      <vt:lpstr>Defining where mitochondrial reads align using simulations</vt:lpstr>
      <vt:lpstr>BWA defined alternate mapping locations.</vt:lpstr>
      <vt:lpstr>Data Processing Overview</vt:lpstr>
      <vt:lpstr>Basic SNP Calling (akin to Unified Genotyper)</vt:lpstr>
      <vt:lpstr>SNP Heteroplasmy Model</vt:lpstr>
      <vt:lpstr>Note on the E-M Step</vt:lpstr>
      <vt:lpstr>Haplotype Calling</vt:lpstr>
      <vt:lpstr>Haplotype Report</vt:lpstr>
      <vt:lpstr>Data Processing Overview</vt:lpstr>
      <vt:lpstr>de novo Assembly</vt:lpstr>
      <vt:lpstr>Finding Large Deletions</vt:lpstr>
      <vt:lpstr>Finding Large Deletions</vt:lpstr>
      <vt:lpstr>Calling Heteroplasmic Indels</vt:lpstr>
      <vt:lpstr>Generating and Annotating Consensus</vt:lpstr>
      <vt:lpstr>Data Processing Overview</vt:lpstr>
      <vt:lpstr>Depth of Coverage Tool</vt:lpstr>
      <vt:lpstr>Data Processing Overview</vt:lpstr>
      <vt:lpstr>Paired End Algorithm</vt:lpstr>
      <vt:lpstr>Very Simple Algorithm Works Very Well</vt:lpstr>
      <vt:lpstr>Except…..</vt:lpstr>
      <vt:lpstr>Multiple deletions pose analysis and interpretation problems</vt:lpstr>
      <vt:lpstr>Triage Reporting - Did it work?</vt:lpstr>
      <vt:lpstr>Reports</vt:lpstr>
      <vt:lpstr>Known 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Delaney</dc:creator>
  <cp:lastModifiedBy>Nigel Delaney</cp:lastModifiedBy>
  <cp:revision>61</cp:revision>
  <dcterms:created xsi:type="dcterms:W3CDTF">2014-07-09T14:57:55Z</dcterms:created>
  <dcterms:modified xsi:type="dcterms:W3CDTF">2014-07-11T18:11:01Z</dcterms:modified>
</cp:coreProperties>
</file>