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Props3.xml><?xml version="1.0" encoding="utf-8"?>
<ds:datastoreItem xmlns:ds="http://schemas.openxmlformats.org/officeDocument/2006/customXml" ds:itemID="{ED9A31B1-C4E5-4223-A8DA-1DAB64FD2E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Non-Confidential Interim</Template>
  <TotalTime>9526</TotalTime>
  <Words>953</Words>
  <Application>Microsoft Macintosh PowerPoint</Application>
  <PresentationFormat>On-screen Show (4:3)</PresentationFormat>
  <Paragraphs>128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Non-Confidential Interim</vt:lpstr>
      <vt:lpstr>CCS – Read Accuracy Work-up</vt:lpstr>
      <vt:lpstr>CCS Experiment</vt:lpstr>
      <vt:lpstr>Reads and References</vt:lpstr>
      <vt:lpstr>Indels Overwhelming Error Source Across Templates</vt:lpstr>
      <vt:lpstr>CCS Subread count distribution</vt:lpstr>
      <vt:lpstr>Errors by Coverage</vt:lpstr>
      <vt:lpstr>Homopolymer errors occur at 2-4 locations in HP sequence</vt:lpstr>
      <vt:lpstr>Most errors in HP derived CCS sequences are deletions</vt:lpstr>
      <vt:lpstr>Most deletions are only off by 1</vt:lpstr>
      <vt:lpstr>Deep Diving into G homopolymers</vt:lpstr>
      <vt:lpstr>Covariate Matched Sample</vt:lpstr>
      <vt:lpstr>Looking at Underlying QV Data</vt:lpstr>
      <vt:lpstr>Examining QV Scores From Homopolymer template</vt:lpstr>
      <vt:lpstr>Merge QV by Base</vt:lpstr>
      <vt:lpstr>Outside of deletion tag, most other bases evenly distributed.</vt:lpstr>
      <vt:lpstr>Same plot, but with DeletionTag=‘N’ data excluded</vt:lpstr>
      <vt:lpstr>Recalibration Effects</vt:lpstr>
      <vt:lpstr>Recalibration Effects</vt:lpstr>
      <vt:lpstr>Recalibration Effects – Red Line = Original</vt:lpstr>
      <vt:lpstr>Recalibration Comparison - </vt:lpstr>
      <vt:lpstr>Move Comparisons in Recalibrated Space</vt:lpstr>
      <vt:lpstr>QV Score Summary</vt:lpstr>
    </vt:vector>
  </TitlesOfParts>
  <Company>Pacific Biosciences</Company>
  <LinksUpToDate>false</LinksUpToDate>
  <SharedDoc>false</SharedDoc>
  <HyperlinksChanged>false</HyperlinksChanged>
  <AppVersion>14.0000</AppVersion>
</Properties>
</file>