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FFB6210C01D744A5130ABD04408E60" ma:contentTypeVersion="0" ma:contentTypeDescription="Create a new document." ma:contentTypeScope="" ma:versionID="3de42210de422435cc55b54a58f1dbb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21BF5F9-7303-4BBD-9A5D-164130027B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9A31B1-C4E5-4223-A8DA-1DAB64FD2E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