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0x01010020FFB6210C01D744A5130ABD04408E60</vt:lpwstr>
  </property>
</Properties>
</file>