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65" r:id="rId3"/>
    <p:sldId id="262" r:id="rId4"/>
    <p:sldId id="256" r:id="rId5"/>
    <p:sldId id="266" r:id="rId6"/>
    <p:sldId id="257" r:id="rId7"/>
    <p:sldId id="258" r:id="rId8"/>
    <p:sldId id="260" r:id="rId9"/>
    <p:sldId id="261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Chung Moo" initials="LCM" lastIdx="1" clrIdx="0">
    <p:extLst>
      <p:ext uri="{19B8F6BF-5375-455C-9EA6-DF929625EA0E}">
        <p15:presenceInfo xmlns:p15="http://schemas.microsoft.com/office/powerpoint/2012/main" userId="7da91a8825fbc4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8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2T23:55:50.821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M&amp;T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Edwin Hung, Kevin Yong, </a:t>
            </a:r>
            <a:r>
              <a:rPr lang="en-US" dirty="0" err="1" smtClean="0"/>
              <a:t>Chungmoo</a:t>
            </a:r>
            <a:r>
              <a:rPr lang="en-US" dirty="0" smtClean="0"/>
              <a:t> Lee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9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F1B0285-F809-4C71-B4A1-90AD7C953667}"/>
              </a:ext>
            </a:extLst>
          </p:cNvPr>
          <p:cNvGrpSpPr/>
          <p:nvPr/>
        </p:nvGrpSpPr>
        <p:grpSpPr>
          <a:xfrm>
            <a:off x="1714500" y="1045101"/>
            <a:ext cx="6002630" cy="4381500"/>
            <a:chOff x="1714500" y="1045101"/>
            <a:chExt cx="6002630" cy="43815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29C5875-BBA4-4C6E-BE08-E0B9AA37C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4500" y="1045101"/>
              <a:ext cx="4381500" cy="43815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D38A5CA-4F37-4FC6-B12D-88B8B94AB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2730" y="2404531"/>
              <a:ext cx="914400" cy="1314336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8F7C84D-00E0-4051-B8B0-DACD03A9A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5692" y="2404531"/>
            <a:ext cx="7741708" cy="1662641"/>
          </a:xfrm>
        </p:spPr>
        <p:txBody>
          <a:bodyPr/>
          <a:lstStyle/>
          <a:p>
            <a:r>
              <a:rPr lang="en-US" altLang="ko-KR" dirty="0"/>
              <a:t>  </a:t>
            </a:r>
            <a:r>
              <a:rPr lang="en-US" altLang="ko-KR" sz="4400" i="1" dirty="0" err="1">
                <a:latin typeface="Arial Black" panose="020B0A04020102020204" pitchFamily="34" charset="0"/>
              </a:rPr>
              <a:t>SaFeChecker</a:t>
            </a:r>
            <a:endParaRPr lang="ko-KR" altLang="en-US" sz="4400" i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05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129" y="873210"/>
            <a:ext cx="7364910" cy="488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2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734" y="823785"/>
            <a:ext cx="7045525" cy="5284144"/>
          </a:xfrm>
        </p:spPr>
      </p:pic>
    </p:spTree>
    <p:extLst>
      <p:ext uri="{BB962C8B-B14F-4D97-AF65-F5344CB8AC3E}">
        <p14:creationId xmlns:p14="http://schemas.microsoft.com/office/powerpoint/2010/main" val="416912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F1B0285-F809-4C71-B4A1-90AD7C953667}"/>
              </a:ext>
            </a:extLst>
          </p:cNvPr>
          <p:cNvGrpSpPr/>
          <p:nvPr/>
        </p:nvGrpSpPr>
        <p:grpSpPr>
          <a:xfrm>
            <a:off x="1714500" y="1045101"/>
            <a:ext cx="6002630" cy="4381500"/>
            <a:chOff x="1714500" y="1045101"/>
            <a:chExt cx="6002630" cy="43815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29C5875-BBA4-4C6E-BE08-E0B9AA37C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4500" y="1045101"/>
              <a:ext cx="4381500" cy="43815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D38A5CA-4F37-4FC6-B12D-88B8B94AB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2730" y="2404531"/>
              <a:ext cx="914400" cy="1314336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8F7C84D-00E0-4051-B8B0-DACD03A9A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5692" y="2404531"/>
            <a:ext cx="7741708" cy="1662641"/>
          </a:xfrm>
        </p:spPr>
        <p:txBody>
          <a:bodyPr/>
          <a:lstStyle/>
          <a:p>
            <a:r>
              <a:rPr lang="en-US" altLang="ko-KR" dirty="0"/>
              <a:t>  </a:t>
            </a:r>
            <a:r>
              <a:rPr lang="en-US" altLang="ko-KR" sz="4400" i="1" dirty="0" err="1">
                <a:latin typeface="Arial Black" panose="020B0A04020102020204" pitchFamily="34" charset="0"/>
              </a:rPr>
              <a:t>SaFeChecker</a:t>
            </a:r>
            <a:endParaRPr lang="ko-KR" altLang="en-US" sz="4400" i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22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Arial Black" panose="020B0A04020102020204" pitchFamily="34" charset="0"/>
              </a:rPr>
              <a:t>Base </a:t>
            </a:r>
            <a:r>
              <a:rPr lang="en-US" sz="5400" dirty="0" smtClean="0">
                <a:latin typeface="Arial Black" panose="020B0A04020102020204" pitchFamily="34" charset="0"/>
                <a:cs typeface="Arial" panose="020B0604020202020204" pitchFamily="34" charset="0"/>
              </a:rPr>
              <a:t>on</a:t>
            </a:r>
            <a:r>
              <a:rPr lang="en-US" sz="5400" dirty="0" smtClean="0">
                <a:latin typeface="Arial Black" panose="020B0A04020102020204" pitchFamily="34" charset="0"/>
              </a:rPr>
              <a:t> </a:t>
            </a:r>
            <a:r>
              <a:rPr lang="en-US" sz="5400" dirty="0" err="1" smtClean="0">
                <a:latin typeface="Arial Black" panose="020B0A04020102020204" pitchFamily="34" charset="0"/>
              </a:rPr>
              <a:t>Blockchain</a:t>
            </a:r>
            <a:endParaRPr lang="en-US" sz="5400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258" y="2532213"/>
            <a:ext cx="6074355" cy="1963995"/>
          </a:xfrm>
        </p:spPr>
      </p:pic>
      <p:sp>
        <p:nvSpPr>
          <p:cNvPr id="6" name="TextBox 5"/>
          <p:cNvSpPr txBox="1"/>
          <p:nvPr/>
        </p:nvSpPr>
        <p:spPr>
          <a:xfrm>
            <a:off x="4407243" y="4802659"/>
            <a:ext cx="225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Diagram by Bina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1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0ADAE-FD4B-4022-B74B-470F96C9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600" dirty="0">
                <a:latin typeface="Arial Black" panose="020B0A04020102020204" pitchFamily="34" charset="0"/>
              </a:rPr>
              <a:t>Current Problems?</a:t>
            </a:r>
            <a:endParaRPr lang="ko-KR" altLang="en-US" sz="6600" dirty="0">
              <a:latin typeface="Arial Black" panose="020B0A04020102020204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0F23502-BE68-4E9F-827A-179D66F468A9}"/>
              </a:ext>
            </a:extLst>
          </p:cNvPr>
          <p:cNvSpPr/>
          <p:nvPr/>
        </p:nvSpPr>
        <p:spPr>
          <a:xfrm>
            <a:off x="4038600" y="2149243"/>
            <a:ext cx="3070302" cy="302692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rial Black" panose="020B0A04020102020204" pitchFamily="34" charset="0"/>
              </a:rPr>
              <a:t>Problems</a:t>
            </a:r>
            <a:endParaRPr lang="ko-KR" altLang="en-US" sz="2800" dirty="0">
              <a:latin typeface="Arial Black" panose="020B0A04020102020204" pitchFamily="34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DF6903F-BBAB-471A-8584-9F536D2F0A50}"/>
              </a:ext>
            </a:extLst>
          </p:cNvPr>
          <p:cNvSpPr/>
          <p:nvPr/>
        </p:nvSpPr>
        <p:spPr>
          <a:xfrm>
            <a:off x="-3159381" y="2342024"/>
            <a:ext cx="3070302" cy="24479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rial Black" panose="020B0A04020102020204" pitchFamily="34" charset="0"/>
              </a:rPr>
              <a:t>Money</a:t>
            </a:r>
            <a:endParaRPr lang="en-US" altLang="ko-KR" sz="3600" dirty="0" smtClean="0">
              <a:latin typeface="Arial Black" panose="020B0A04020102020204" pitchFamily="34" charset="0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AAAFB36-4FB2-467D-83DB-F3D3FFD6967C}"/>
              </a:ext>
            </a:extLst>
          </p:cNvPr>
          <p:cNvSpPr/>
          <p:nvPr/>
        </p:nvSpPr>
        <p:spPr>
          <a:xfrm flipH="1">
            <a:off x="12408307" y="2342023"/>
            <a:ext cx="3070301" cy="24479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rial Black" panose="020B0A04020102020204" pitchFamily="34" charset="0"/>
              </a:rPr>
              <a:t>Time</a:t>
            </a:r>
            <a:endParaRPr lang="ko-KR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00A214-07AE-424E-91EB-86BACFC05356}"/>
              </a:ext>
            </a:extLst>
          </p:cNvPr>
          <p:cNvSpPr txBox="1"/>
          <p:nvPr/>
        </p:nvSpPr>
        <p:spPr>
          <a:xfrm>
            <a:off x="1007126" y="5195422"/>
            <a:ext cx="3296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 Black" panose="020B0A04020102020204" pitchFamily="34" charset="0"/>
              </a:rPr>
              <a:t>Lawyer + title search = $4000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CC820E-AC1E-4B7E-9321-89A703F599F9}"/>
              </a:ext>
            </a:extLst>
          </p:cNvPr>
          <p:cNvSpPr txBox="1"/>
          <p:nvPr/>
        </p:nvSpPr>
        <p:spPr>
          <a:xfrm>
            <a:off x="6971753" y="5226200"/>
            <a:ext cx="2074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 Black" panose="020B0A04020102020204" pitchFamily="34" charset="0"/>
              </a:rPr>
              <a:t>One Month</a:t>
            </a:r>
            <a:endParaRPr lang="ko-KR" alt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69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344 0.01041 L -0.42344 0.0104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265 0.01041 L 0.32265 0.0104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  <p:bldP spid="11" grpId="0" animBg="1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A9839-F9A0-4DBF-AD41-2B1BF951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30" y="3748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>
                <a:latin typeface="Arial Black" panose="020B0A04020102020204" pitchFamily="34" charset="0"/>
              </a:rPr>
              <a:t>  Solutions</a:t>
            </a:r>
            <a:endParaRPr lang="ko-KR" altLang="en-US" sz="6000" dirty="0">
              <a:latin typeface="Arial Black" panose="020B0A04020102020204" pitchFamily="34" charset="0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C47DC0BF-C837-446E-9646-DB8FA2542017}"/>
              </a:ext>
            </a:extLst>
          </p:cNvPr>
          <p:cNvSpPr/>
          <p:nvPr/>
        </p:nvSpPr>
        <p:spPr>
          <a:xfrm>
            <a:off x="4080879" y="3551700"/>
            <a:ext cx="1746249" cy="1746249"/>
          </a:xfrm>
          <a:custGeom>
            <a:avLst/>
            <a:gdLst>
              <a:gd name="connsiteX0" fmla="*/ 0 w 1746249"/>
              <a:gd name="connsiteY0" fmla="*/ 873125 h 1746249"/>
              <a:gd name="connsiteX1" fmla="*/ 873125 w 1746249"/>
              <a:gd name="connsiteY1" fmla="*/ 0 h 1746249"/>
              <a:gd name="connsiteX2" fmla="*/ 1746250 w 1746249"/>
              <a:gd name="connsiteY2" fmla="*/ 873125 h 1746249"/>
              <a:gd name="connsiteX3" fmla="*/ 873125 w 1746249"/>
              <a:gd name="connsiteY3" fmla="*/ 1746250 h 1746249"/>
              <a:gd name="connsiteX4" fmla="*/ 0 w 1746249"/>
              <a:gd name="connsiteY4" fmla="*/ 873125 h 174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6249" h="1746249">
                <a:moveTo>
                  <a:pt x="0" y="873125"/>
                </a:moveTo>
                <a:cubicBezTo>
                  <a:pt x="0" y="390911"/>
                  <a:pt x="390911" y="0"/>
                  <a:pt x="873125" y="0"/>
                </a:cubicBezTo>
                <a:cubicBezTo>
                  <a:pt x="1355339" y="0"/>
                  <a:pt x="1746250" y="390911"/>
                  <a:pt x="1746250" y="873125"/>
                </a:cubicBezTo>
                <a:cubicBezTo>
                  <a:pt x="1746250" y="1355339"/>
                  <a:pt x="1355339" y="1746250"/>
                  <a:pt x="873125" y="1746250"/>
                </a:cubicBezTo>
                <a:cubicBezTo>
                  <a:pt x="390911" y="1746250"/>
                  <a:pt x="0" y="1355339"/>
                  <a:pt x="0" y="873125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0022" tIns="290022" rIns="290022" bIns="290022" numCol="1" spcCol="1270" anchor="ctr" anchorCtr="0">
            <a:noAutofit/>
          </a:bodyPr>
          <a:lstStyle/>
          <a:p>
            <a:pPr marL="0" lvl="0" indent="0" algn="ctr" defTabSz="12001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2700" kern="1200" dirty="0">
              <a:solidFill>
                <a:schemeClr val="bg1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DC83D49-3981-4BD2-B457-C379C4D2A8ED}"/>
              </a:ext>
            </a:extLst>
          </p:cNvPr>
          <p:cNvGrpSpPr/>
          <p:nvPr/>
        </p:nvGrpSpPr>
        <p:grpSpPr>
          <a:xfrm>
            <a:off x="4037635" y="1125620"/>
            <a:ext cx="1746249" cy="2276623"/>
            <a:chOff x="4037635" y="1125620"/>
            <a:chExt cx="1746249" cy="2276623"/>
          </a:xfrm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2FD9DA2F-3FE8-4657-8933-0F78F93187B7}"/>
                </a:ext>
              </a:extLst>
            </p:cNvPr>
            <p:cNvSpPr/>
            <p:nvPr/>
          </p:nvSpPr>
          <p:spPr>
            <a:xfrm rot="5338729">
              <a:off x="4752307" y="2925124"/>
              <a:ext cx="360514" cy="593724"/>
            </a:xfrm>
            <a:custGeom>
              <a:avLst/>
              <a:gdLst>
                <a:gd name="connsiteX0" fmla="*/ 0 w 360514"/>
                <a:gd name="connsiteY0" fmla="*/ 118745 h 593724"/>
                <a:gd name="connsiteX1" fmla="*/ 180257 w 360514"/>
                <a:gd name="connsiteY1" fmla="*/ 118745 h 593724"/>
                <a:gd name="connsiteX2" fmla="*/ 180257 w 360514"/>
                <a:gd name="connsiteY2" fmla="*/ 0 h 593724"/>
                <a:gd name="connsiteX3" fmla="*/ 360514 w 360514"/>
                <a:gd name="connsiteY3" fmla="*/ 296862 h 593724"/>
                <a:gd name="connsiteX4" fmla="*/ 180257 w 360514"/>
                <a:gd name="connsiteY4" fmla="*/ 593724 h 593724"/>
                <a:gd name="connsiteX5" fmla="*/ 180257 w 360514"/>
                <a:gd name="connsiteY5" fmla="*/ 474979 h 593724"/>
                <a:gd name="connsiteX6" fmla="*/ 0 w 360514"/>
                <a:gd name="connsiteY6" fmla="*/ 474979 h 593724"/>
                <a:gd name="connsiteX7" fmla="*/ 0 w 360514"/>
                <a:gd name="connsiteY7" fmla="*/ 118745 h 59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0514" h="593724">
                  <a:moveTo>
                    <a:pt x="360514" y="474979"/>
                  </a:moveTo>
                  <a:lnTo>
                    <a:pt x="180257" y="474979"/>
                  </a:lnTo>
                  <a:lnTo>
                    <a:pt x="180257" y="593724"/>
                  </a:lnTo>
                  <a:lnTo>
                    <a:pt x="0" y="296862"/>
                  </a:lnTo>
                  <a:lnTo>
                    <a:pt x="180257" y="0"/>
                  </a:lnTo>
                  <a:lnTo>
                    <a:pt x="180257" y="118745"/>
                  </a:lnTo>
                  <a:lnTo>
                    <a:pt x="360514" y="118745"/>
                  </a:lnTo>
                  <a:lnTo>
                    <a:pt x="360514" y="474979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153" tIns="118744" rIns="0" bIns="118745" numCol="1" spcCol="1270" anchor="ctr" anchorCtr="0">
              <a:noAutofit/>
            </a:bodyPr>
            <a:lstStyle/>
            <a:p>
              <a:pPr marL="0" lvl="0" indent="0" algn="ctr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6BFAE903-D0B9-4829-9A56-03609A01A646}"/>
                </a:ext>
              </a:extLst>
            </p:cNvPr>
            <p:cNvSpPr/>
            <p:nvPr/>
          </p:nvSpPr>
          <p:spPr>
            <a:xfrm>
              <a:off x="4037635" y="1125620"/>
              <a:ext cx="1746249" cy="1746249"/>
            </a:xfrm>
            <a:custGeom>
              <a:avLst/>
              <a:gdLst>
                <a:gd name="connsiteX0" fmla="*/ 0 w 1746249"/>
                <a:gd name="connsiteY0" fmla="*/ 873125 h 1746249"/>
                <a:gd name="connsiteX1" fmla="*/ 873125 w 1746249"/>
                <a:gd name="connsiteY1" fmla="*/ 0 h 1746249"/>
                <a:gd name="connsiteX2" fmla="*/ 1746250 w 1746249"/>
                <a:gd name="connsiteY2" fmla="*/ 873125 h 1746249"/>
                <a:gd name="connsiteX3" fmla="*/ 873125 w 1746249"/>
                <a:gd name="connsiteY3" fmla="*/ 1746250 h 1746249"/>
                <a:gd name="connsiteX4" fmla="*/ 0 w 1746249"/>
                <a:gd name="connsiteY4" fmla="*/ 873125 h 1746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6249" h="1746249">
                  <a:moveTo>
                    <a:pt x="0" y="873125"/>
                  </a:moveTo>
                  <a:cubicBezTo>
                    <a:pt x="0" y="390911"/>
                    <a:pt x="390911" y="0"/>
                    <a:pt x="873125" y="0"/>
                  </a:cubicBezTo>
                  <a:cubicBezTo>
                    <a:pt x="1355339" y="0"/>
                    <a:pt x="1746250" y="390911"/>
                    <a:pt x="1746250" y="873125"/>
                  </a:cubicBezTo>
                  <a:cubicBezTo>
                    <a:pt x="1746250" y="1355339"/>
                    <a:pt x="1355339" y="1746250"/>
                    <a:pt x="873125" y="1746250"/>
                  </a:cubicBezTo>
                  <a:cubicBezTo>
                    <a:pt x="390911" y="1746250"/>
                    <a:pt x="0" y="1355339"/>
                    <a:pt x="0" y="8731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6212" tIns="286212" rIns="286212" bIns="286212" numCol="1" spcCol="1270" anchor="ctr" anchorCtr="0">
              <a:noAutofit/>
            </a:bodyPr>
            <a:lstStyle/>
            <a:p>
              <a:pPr marL="0" lvl="0" indent="0" algn="ctr" defTabSz="1066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400" kern="1200" dirty="0">
                  <a:latin typeface="Arial Black" panose="020B0A04020102020204" pitchFamily="34" charset="0"/>
                </a:rPr>
                <a:t>Save Money</a:t>
              </a:r>
              <a:endParaRPr lang="ko-KR" altLang="en-US" sz="2400" kern="12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9B10A93-7E7D-4702-A37C-3C017268A525}"/>
              </a:ext>
            </a:extLst>
          </p:cNvPr>
          <p:cNvGrpSpPr/>
          <p:nvPr/>
        </p:nvGrpSpPr>
        <p:grpSpPr>
          <a:xfrm>
            <a:off x="5814360" y="4744071"/>
            <a:ext cx="2125205" cy="1796816"/>
            <a:chOff x="5814360" y="4744071"/>
            <a:chExt cx="2125205" cy="1796816"/>
          </a:xfrm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7ECF4387-E6D2-4848-B443-B5B1EF942F56}"/>
                </a:ext>
              </a:extLst>
            </p:cNvPr>
            <p:cNvSpPr/>
            <p:nvPr/>
          </p:nvSpPr>
          <p:spPr>
            <a:xfrm rot="1828330">
              <a:off x="5814360" y="4744071"/>
              <a:ext cx="373504" cy="593724"/>
            </a:xfrm>
            <a:custGeom>
              <a:avLst/>
              <a:gdLst>
                <a:gd name="connsiteX0" fmla="*/ 0 w 373504"/>
                <a:gd name="connsiteY0" fmla="*/ 118745 h 593724"/>
                <a:gd name="connsiteX1" fmla="*/ 186752 w 373504"/>
                <a:gd name="connsiteY1" fmla="*/ 118745 h 593724"/>
                <a:gd name="connsiteX2" fmla="*/ 186752 w 373504"/>
                <a:gd name="connsiteY2" fmla="*/ 0 h 593724"/>
                <a:gd name="connsiteX3" fmla="*/ 373504 w 373504"/>
                <a:gd name="connsiteY3" fmla="*/ 296862 h 593724"/>
                <a:gd name="connsiteX4" fmla="*/ 186752 w 373504"/>
                <a:gd name="connsiteY4" fmla="*/ 593724 h 593724"/>
                <a:gd name="connsiteX5" fmla="*/ 186752 w 373504"/>
                <a:gd name="connsiteY5" fmla="*/ 474979 h 593724"/>
                <a:gd name="connsiteX6" fmla="*/ 0 w 373504"/>
                <a:gd name="connsiteY6" fmla="*/ 474979 h 593724"/>
                <a:gd name="connsiteX7" fmla="*/ 0 w 373504"/>
                <a:gd name="connsiteY7" fmla="*/ 118745 h 59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3504" h="593724">
                  <a:moveTo>
                    <a:pt x="0" y="118745"/>
                  </a:moveTo>
                  <a:lnTo>
                    <a:pt x="186752" y="118745"/>
                  </a:lnTo>
                  <a:lnTo>
                    <a:pt x="186752" y="0"/>
                  </a:lnTo>
                  <a:lnTo>
                    <a:pt x="373504" y="296862"/>
                  </a:lnTo>
                  <a:lnTo>
                    <a:pt x="186752" y="593724"/>
                  </a:lnTo>
                  <a:lnTo>
                    <a:pt x="186752" y="474979"/>
                  </a:lnTo>
                  <a:lnTo>
                    <a:pt x="0" y="474979"/>
                  </a:lnTo>
                  <a:lnTo>
                    <a:pt x="0" y="118745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118744" rIns="112051" bIns="118745" numCol="1" spcCol="1270" anchor="ctr" anchorCtr="0">
              <a:noAutofit/>
            </a:bodyPr>
            <a:lstStyle/>
            <a:p>
              <a:pPr marL="0" lvl="0" indent="0" algn="ctr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4EF33E9C-E61C-4FC2-956F-5147AF5E45B8}"/>
                </a:ext>
              </a:extLst>
            </p:cNvPr>
            <p:cNvSpPr/>
            <p:nvPr/>
          </p:nvSpPr>
          <p:spPr>
            <a:xfrm>
              <a:off x="6193316" y="4794638"/>
              <a:ext cx="1746249" cy="1746249"/>
            </a:xfrm>
            <a:custGeom>
              <a:avLst/>
              <a:gdLst>
                <a:gd name="connsiteX0" fmla="*/ 0 w 1746249"/>
                <a:gd name="connsiteY0" fmla="*/ 873125 h 1746249"/>
                <a:gd name="connsiteX1" fmla="*/ 873125 w 1746249"/>
                <a:gd name="connsiteY1" fmla="*/ 0 h 1746249"/>
                <a:gd name="connsiteX2" fmla="*/ 1746250 w 1746249"/>
                <a:gd name="connsiteY2" fmla="*/ 873125 h 1746249"/>
                <a:gd name="connsiteX3" fmla="*/ 873125 w 1746249"/>
                <a:gd name="connsiteY3" fmla="*/ 1746250 h 1746249"/>
                <a:gd name="connsiteX4" fmla="*/ 0 w 1746249"/>
                <a:gd name="connsiteY4" fmla="*/ 873125 h 1746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6249" h="1746249">
                  <a:moveTo>
                    <a:pt x="0" y="873125"/>
                  </a:moveTo>
                  <a:cubicBezTo>
                    <a:pt x="0" y="390911"/>
                    <a:pt x="390911" y="0"/>
                    <a:pt x="873125" y="0"/>
                  </a:cubicBezTo>
                  <a:cubicBezTo>
                    <a:pt x="1355339" y="0"/>
                    <a:pt x="1746250" y="390911"/>
                    <a:pt x="1746250" y="873125"/>
                  </a:cubicBezTo>
                  <a:cubicBezTo>
                    <a:pt x="1746250" y="1355339"/>
                    <a:pt x="1355339" y="1746250"/>
                    <a:pt x="873125" y="1746250"/>
                  </a:cubicBezTo>
                  <a:cubicBezTo>
                    <a:pt x="390911" y="1746250"/>
                    <a:pt x="0" y="1355339"/>
                    <a:pt x="0" y="873125"/>
                  </a:cubicBez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1132" tIns="281132" rIns="281132" bIns="281132" numCol="1" spcCol="1270" anchor="ctr" anchorCtr="0">
              <a:noAutofit/>
            </a:bodyPr>
            <a:lstStyle/>
            <a:p>
              <a:pPr marL="0" lvl="0" indent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000" dirty="0" smtClean="0">
                  <a:latin typeface="Arial Black" panose="020B0A04020102020204" pitchFamily="34" charset="0"/>
                </a:rPr>
                <a:t>Build Trust</a:t>
              </a:r>
              <a:endParaRPr lang="ko-KR" altLang="en-US" sz="2000" kern="12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009947D-DD91-497F-ABB7-875270A33BBA}"/>
              </a:ext>
            </a:extLst>
          </p:cNvPr>
          <p:cNvGrpSpPr/>
          <p:nvPr/>
        </p:nvGrpSpPr>
        <p:grpSpPr>
          <a:xfrm>
            <a:off x="1912989" y="4745491"/>
            <a:ext cx="2166789" cy="1798795"/>
            <a:chOff x="1912989" y="4745491"/>
            <a:chExt cx="2166789" cy="1798795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884C49C0-0069-4FD9-9843-23A01DCD92BB}"/>
                </a:ext>
              </a:extLst>
            </p:cNvPr>
            <p:cNvSpPr/>
            <p:nvPr/>
          </p:nvSpPr>
          <p:spPr>
            <a:xfrm rot="19806304">
              <a:off x="3679961" y="4745491"/>
              <a:ext cx="399817" cy="593724"/>
            </a:xfrm>
            <a:custGeom>
              <a:avLst/>
              <a:gdLst>
                <a:gd name="connsiteX0" fmla="*/ 0 w 399816"/>
                <a:gd name="connsiteY0" fmla="*/ 118745 h 593724"/>
                <a:gd name="connsiteX1" fmla="*/ 199908 w 399816"/>
                <a:gd name="connsiteY1" fmla="*/ 118745 h 593724"/>
                <a:gd name="connsiteX2" fmla="*/ 199908 w 399816"/>
                <a:gd name="connsiteY2" fmla="*/ 0 h 593724"/>
                <a:gd name="connsiteX3" fmla="*/ 399816 w 399816"/>
                <a:gd name="connsiteY3" fmla="*/ 296862 h 593724"/>
                <a:gd name="connsiteX4" fmla="*/ 199908 w 399816"/>
                <a:gd name="connsiteY4" fmla="*/ 593724 h 593724"/>
                <a:gd name="connsiteX5" fmla="*/ 199908 w 399816"/>
                <a:gd name="connsiteY5" fmla="*/ 474979 h 593724"/>
                <a:gd name="connsiteX6" fmla="*/ 0 w 399816"/>
                <a:gd name="connsiteY6" fmla="*/ 474979 h 593724"/>
                <a:gd name="connsiteX7" fmla="*/ 0 w 399816"/>
                <a:gd name="connsiteY7" fmla="*/ 118745 h 59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816" h="593724">
                  <a:moveTo>
                    <a:pt x="399816" y="474979"/>
                  </a:moveTo>
                  <a:lnTo>
                    <a:pt x="199908" y="474979"/>
                  </a:lnTo>
                  <a:lnTo>
                    <a:pt x="199908" y="593724"/>
                  </a:lnTo>
                  <a:lnTo>
                    <a:pt x="0" y="296862"/>
                  </a:lnTo>
                  <a:lnTo>
                    <a:pt x="199908" y="0"/>
                  </a:lnTo>
                  <a:lnTo>
                    <a:pt x="199908" y="118745"/>
                  </a:lnTo>
                  <a:lnTo>
                    <a:pt x="399816" y="118745"/>
                  </a:lnTo>
                  <a:lnTo>
                    <a:pt x="399816" y="474979"/>
                  </a:lnTo>
                  <a:close/>
                </a:path>
              </a:pathLst>
            </a:cu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9944" tIns="118744" rIns="1" bIns="118745" numCol="1" spcCol="1270" anchor="ctr" anchorCtr="0">
              <a:noAutofit/>
            </a:bodyPr>
            <a:lstStyle/>
            <a:p>
              <a:pPr marL="0" lvl="0" indent="0" algn="ctr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600" kern="1200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C5946B5-3CA3-4DA7-85D8-6AF3CA0C12EE}"/>
                </a:ext>
              </a:extLst>
            </p:cNvPr>
            <p:cNvSpPr/>
            <p:nvPr/>
          </p:nvSpPr>
          <p:spPr>
            <a:xfrm>
              <a:off x="1912989" y="4798037"/>
              <a:ext cx="1746249" cy="1746249"/>
            </a:xfrm>
            <a:custGeom>
              <a:avLst/>
              <a:gdLst>
                <a:gd name="connsiteX0" fmla="*/ 0 w 1746249"/>
                <a:gd name="connsiteY0" fmla="*/ 873125 h 1746249"/>
                <a:gd name="connsiteX1" fmla="*/ 873125 w 1746249"/>
                <a:gd name="connsiteY1" fmla="*/ 0 h 1746249"/>
                <a:gd name="connsiteX2" fmla="*/ 1746250 w 1746249"/>
                <a:gd name="connsiteY2" fmla="*/ 873125 h 1746249"/>
                <a:gd name="connsiteX3" fmla="*/ 873125 w 1746249"/>
                <a:gd name="connsiteY3" fmla="*/ 1746250 h 1746249"/>
                <a:gd name="connsiteX4" fmla="*/ 0 w 1746249"/>
                <a:gd name="connsiteY4" fmla="*/ 873125 h 1746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6249" h="1746249">
                  <a:moveTo>
                    <a:pt x="0" y="873125"/>
                  </a:moveTo>
                  <a:cubicBezTo>
                    <a:pt x="0" y="390911"/>
                    <a:pt x="390911" y="0"/>
                    <a:pt x="873125" y="0"/>
                  </a:cubicBezTo>
                  <a:cubicBezTo>
                    <a:pt x="1355339" y="0"/>
                    <a:pt x="1746250" y="390911"/>
                    <a:pt x="1746250" y="873125"/>
                  </a:cubicBezTo>
                  <a:cubicBezTo>
                    <a:pt x="1746250" y="1355339"/>
                    <a:pt x="1355339" y="1746250"/>
                    <a:pt x="873125" y="1746250"/>
                  </a:cubicBezTo>
                  <a:cubicBezTo>
                    <a:pt x="390911" y="1746250"/>
                    <a:pt x="0" y="1355339"/>
                    <a:pt x="0" y="873125"/>
                  </a:cubicBez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6212" tIns="286212" rIns="286212" bIns="286212" numCol="1" spcCol="1270" anchor="ctr" anchorCtr="0">
              <a:noAutofit/>
            </a:bodyPr>
            <a:lstStyle/>
            <a:p>
              <a:pPr marL="0" lvl="0" indent="0" algn="ctr" defTabSz="1066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400" kern="1200" dirty="0">
                  <a:latin typeface="Arial Black" panose="020B0A04020102020204" pitchFamily="34" charset="0"/>
                </a:rPr>
                <a:t>Save Time</a:t>
              </a:r>
              <a:endParaRPr lang="ko-KR" altLang="en-US" sz="2400" kern="12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B037187-E64C-4315-8F68-4CE22AEAF90C}"/>
              </a:ext>
            </a:extLst>
          </p:cNvPr>
          <p:cNvGrpSpPr/>
          <p:nvPr/>
        </p:nvGrpSpPr>
        <p:grpSpPr>
          <a:xfrm>
            <a:off x="3257549" y="3429001"/>
            <a:ext cx="2276475" cy="1256354"/>
            <a:chOff x="2247900" y="1930400"/>
            <a:chExt cx="4391025" cy="308794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F6283EA-7239-4C28-AA7B-33D9F3C52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7900" y="1930400"/>
              <a:ext cx="3205141" cy="308794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CE2F559-5478-405F-9F00-973991DD9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0026" y="2888485"/>
              <a:ext cx="668899" cy="926304"/>
            </a:xfrm>
            <a:prstGeom prst="rect">
              <a:avLst/>
            </a:prstGeom>
          </p:spPr>
        </p:pic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BC524F5B-B97F-4E54-8616-712BDB79C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897" y="3940944"/>
            <a:ext cx="2168081" cy="437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en-US" altLang="ko-KR" sz="2000" i="1" dirty="0" err="1">
                <a:solidFill>
                  <a:schemeClr val="accent1"/>
                </a:solidFill>
                <a:latin typeface="Arial Black" panose="020B0A04020102020204" pitchFamily="34" charset="0"/>
              </a:rPr>
              <a:t>SaFeChecker</a:t>
            </a:r>
            <a:endParaRPr lang="ko-KR" altLang="en-US" sz="2000" i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16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08519-6EB0-4011-A40F-FA3D39A5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How does this work?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pic>
        <p:nvPicPr>
          <p:cNvPr id="10" name="내용 개체 틀 4">
            <a:extLst>
              <a:ext uri="{FF2B5EF4-FFF2-40B4-BE49-F238E27FC236}">
                <a16:creationId xmlns:a16="http://schemas.microsoft.com/office/drawing/2014/main" id="{E651E412-71B7-4B40-A17D-02005C0B9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80" y="4081314"/>
            <a:ext cx="2902483" cy="1994129"/>
          </a:xfrm>
          <a:prstGeom prst="rect">
            <a:avLst/>
          </a:prstGeom>
        </p:spPr>
      </p:pic>
      <p:pic>
        <p:nvPicPr>
          <p:cNvPr id="11" name="내용 개체 틀 4">
            <a:extLst>
              <a:ext uri="{FF2B5EF4-FFF2-40B4-BE49-F238E27FC236}">
                <a16:creationId xmlns:a16="http://schemas.microsoft.com/office/drawing/2014/main" id="{26B7A71A-B38A-4FF4-930B-96D82A8B1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488" y="1326290"/>
            <a:ext cx="2902483" cy="1994129"/>
          </a:xfrm>
          <a:prstGeom prst="rect">
            <a:avLst/>
          </a:prstGeom>
        </p:spPr>
      </p:pic>
      <p:pic>
        <p:nvPicPr>
          <p:cNvPr id="12" name="내용 개체 틀 4">
            <a:extLst>
              <a:ext uri="{FF2B5EF4-FFF2-40B4-BE49-F238E27FC236}">
                <a16:creationId xmlns:a16="http://schemas.microsoft.com/office/drawing/2014/main" id="{1F014653-CC0F-41C9-94B5-70B51DECD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151" y="4037109"/>
            <a:ext cx="2902483" cy="19941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7D5EE0-B975-47B5-B43D-C1B00AAB0341}"/>
              </a:ext>
            </a:extLst>
          </p:cNvPr>
          <p:cNvSpPr txBox="1"/>
          <p:nvPr/>
        </p:nvSpPr>
        <p:spPr>
          <a:xfrm>
            <a:off x="1050964" y="5812876"/>
            <a:ext cx="262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Tax status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72EFB0-6E03-4947-AEDF-6A8B7A384228}"/>
              </a:ext>
            </a:extLst>
          </p:cNvPr>
          <p:cNvSpPr txBox="1"/>
          <p:nvPr/>
        </p:nvSpPr>
        <p:spPr>
          <a:xfrm>
            <a:off x="3533879" y="311206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Mortgage status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FD381A-0C47-4910-BDE2-4D9B5105FE44}"/>
              </a:ext>
            </a:extLst>
          </p:cNvPr>
          <p:cNvSpPr txBox="1"/>
          <p:nvPr/>
        </p:nvSpPr>
        <p:spPr>
          <a:xfrm>
            <a:off x="5314499" y="5812876"/>
            <a:ext cx="254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Judgement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09E842B-1518-4432-954B-CC1DF46C0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227" y="3967014"/>
            <a:ext cx="936726" cy="91916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3773261-D83D-4366-BDD6-E99FA5A98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717" y="3906428"/>
            <a:ext cx="936726" cy="91916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B437F5F-950F-4CE1-8CEE-77DBAF31D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433" y="1247709"/>
            <a:ext cx="936726" cy="91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2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90348-93AD-40A4-81AF-8816A70BC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984" y="127311"/>
            <a:ext cx="8596668" cy="720414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Arial Black" panose="020B0A04020102020204" pitchFamily="34" charset="0"/>
              </a:rPr>
              <a:t>New Owner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1BEA46-89CA-4449-AE36-270F582FF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629" y="4856722"/>
            <a:ext cx="2458524" cy="19398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8900E8-CBAE-4D8B-BDFF-19A7D7D0433E}"/>
              </a:ext>
            </a:extLst>
          </p:cNvPr>
          <p:cNvSpPr txBox="1"/>
          <p:nvPr/>
        </p:nvSpPr>
        <p:spPr>
          <a:xfrm>
            <a:off x="4842316" y="5563135"/>
            <a:ext cx="3490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i="1" dirty="0">
                <a:solidFill>
                  <a:schemeClr val="accent1"/>
                </a:solidFill>
                <a:latin typeface="Arial Black" panose="020B0A04020102020204" pitchFamily="34" charset="0"/>
              </a:rPr>
              <a:t>Ledger</a:t>
            </a:r>
            <a:endParaRPr lang="ko-KR" altLang="en-US" sz="4400" i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9466E669-F678-4F8E-8092-0C5CD26987FD}"/>
              </a:ext>
            </a:extLst>
          </p:cNvPr>
          <p:cNvSpPr/>
          <p:nvPr/>
        </p:nvSpPr>
        <p:spPr>
          <a:xfrm>
            <a:off x="4537517" y="3014302"/>
            <a:ext cx="609600" cy="508000"/>
          </a:xfrm>
          <a:custGeom>
            <a:avLst/>
            <a:gdLst>
              <a:gd name="connsiteX0" fmla="*/ 0 w 508000"/>
              <a:gd name="connsiteY0" fmla="*/ 121920 h 609600"/>
              <a:gd name="connsiteX1" fmla="*/ 254000 w 508000"/>
              <a:gd name="connsiteY1" fmla="*/ 121920 h 609600"/>
              <a:gd name="connsiteX2" fmla="*/ 254000 w 508000"/>
              <a:gd name="connsiteY2" fmla="*/ 0 h 609600"/>
              <a:gd name="connsiteX3" fmla="*/ 508000 w 508000"/>
              <a:gd name="connsiteY3" fmla="*/ 304800 h 609600"/>
              <a:gd name="connsiteX4" fmla="*/ 254000 w 508000"/>
              <a:gd name="connsiteY4" fmla="*/ 609600 h 609600"/>
              <a:gd name="connsiteX5" fmla="*/ 254000 w 508000"/>
              <a:gd name="connsiteY5" fmla="*/ 487680 h 609600"/>
              <a:gd name="connsiteX6" fmla="*/ 0 w 508000"/>
              <a:gd name="connsiteY6" fmla="*/ 487680 h 609600"/>
              <a:gd name="connsiteX7" fmla="*/ 0 w 508000"/>
              <a:gd name="connsiteY7" fmla="*/ 12192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8000" h="609600">
                <a:moveTo>
                  <a:pt x="406400" y="1"/>
                </a:moveTo>
                <a:lnTo>
                  <a:pt x="406400" y="304800"/>
                </a:lnTo>
                <a:lnTo>
                  <a:pt x="508000" y="304800"/>
                </a:lnTo>
                <a:lnTo>
                  <a:pt x="254000" y="609599"/>
                </a:lnTo>
                <a:lnTo>
                  <a:pt x="0" y="304800"/>
                </a:lnTo>
                <a:lnTo>
                  <a:pt x="101600" y="304800"/>
                </a:lnTo>
                <a:lnTo>
                  <a:pt x="101600" y="1"/>
                </a:lnTo>
                <a:lnTo>
                  <a:pt x="406400" y="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920" tIns="0" rIns="121920" bIns="152400" numCol="1" spcCol="1270" anchor="ctr" anchorCtr="0">
            <a:noAutofit/>
          </a:bodyPr>
          <a:lstStyle/>
          <a:p>
            <a:pPr marL="0" lvl="0" indent="0" algn="ctr" defTabSz="1155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2600" kern="1200" dirty="0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DE4684BE-4F22-44D2-8D1B-69A6CBF80F29}"/>
              </a:ext>
            </a:extLst>
          </p:cNvPr>
          <p:cNvSpPr/>
          <p:nvPr/>
        </p:nvSpPr>
        <p:spPr>
          <a:xfrm>
            <a:off x="4537517" y="4856722"/>
            <a:ext cx="609600" cy="508000"/>
          </a:xfrm>
          <a:custGeom>
            <a:avLst/>
            <a:gdLst>
              <a:gd name="connsiteX0" fmla="*/ 0 w 508000"/>
              <a:gd name="connsiteY0" fmla="*/ 121920 h 609600"/>
              <a:gd name="connsiteX1" fmla="*/ 254000 w 508000"/>
              <a:gd name="connsiteY1" fmla="*/ 121920 h 609600"/>
              <a:gd name="connsiteX2" fmla="*/ 254000 w 508000"/>
              <a:gd name="connsiteY2" fmla="*/ 0 h 609600"/>
              <a:gd name="connsiteX3" fmla="*/ 508000 w 508000"/>
              <a:gd name="connsiteY3" fmla="*/ 304800 h 609600"/>
              <a:gd name="connsiteX4" fmla="*/ 254000 w 508000"/>
              <a:gd name="connsiteY4" fmla="*/ 609600 h 609600"/>
              <a:gd name="connsiteX5" fmla="*/ 254000 w 508000"/>
              <a:gd name="connsiteY5" fmla="*/ 487680 h 609600"/>
              <a:gd name="connsiteX6" fmla="*/ 0 w 508000"/>
              <a:gd name="connsiteY6" fmla="*/ 487680 h 609600"/>
              <a:gd name="connsiteX7" fmla="*/ 0 w 508000"/>
              <a:gd name="connsiteY7" fmla="*/ 12192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8000" h="609600">
                <a:moveTo>
                  <a:pt x="406400" y="1"/>
                </a:moveTo>
                <a:lnTo>
                  <a:pt x="406400" y="304800"/>
                </a:lnTo>
                <a:lnTo>
                  <a:pt x="508000" y="304800"/>
                </a:lnTo>
                <a:lnTo>
                  <a:pt x="254000" y="609599"/>
                </a:lnTo>
                <a:lnTo>
                  <a:pt x="0" y="304800"/>
                </a:lnTo>
                <a:lnTo>
                  <a:pt x="101600" y="304800"/>
                </a:lnTo>
                <a:lnTo>
                  <a:pt x="101600" y="1"/>
                </a:lnTo>
                <a:lnTo>
                  <a:pt x="406400" y="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920" tIns="0" rIns="121920" bIns="152400" numCol="1" spcCol="1270" anchor="ctr" anchorCtr="0">
            <a:noAutofit/>
          </a:bodyPr>
          <a:lstStyle/>
          <a:p>
            <a:pPr marL="0" lvl="0" indent="0" algn="ctr" defTabSz="1155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2600" kern="12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B3A3A25-4755-4598-BAAB-13737E78A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891" y="1228214"/>
            <a:ext cx="1898853" cy="16214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3F4D990-8889-40AB-89FF-5B8624EB7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672" y="845321"/>
            <a:ext cx="999615" cy="98087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464C42E-5DFD-478C-88DF-9C1FA9675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6976" y="3797956"/>
            <a:ext cx="1630681" cy="98821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6CF09D5-130D-400D-869F-F980CE6B8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671" y="3204228"/>
            <a:ext cx="999615" cy="98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4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7" grpId="0" animBg="1"/>
      <p:bldP spid="19" grpId="0" animBg="1"/>
    </p:bld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344</TotalTime>
  <Words>58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맑은 고딕</vt:lpstr>
      <vt:lpstr>Arial</vt:lpstr>
      <vt:lpstr>Arial Black</vt:lpstr>
      <vt:lpstr>HY그래픽M</vt:lpstr>
      <vt:lpstr>Times New Roman</vt:lpstr>
      <vt:lpstr>Trebuchet MS</vt:lpstr>
      <vt:lpstr>Wingdings 3</vt:lpstr>
      <vt:lpstr>패싯</vt:lpstr>
      <vt:lpstr>M&amp;T</vt:lpstr>
      <vt:lpstr>PowerPoint Presentation</vt:lpstr>
      <vt:lpstr>PowerPoint Presentation</vt:lpstr>
      <vt:lpstr>  SaFeChecker</vt:lpstr>
      <vt:lpstr>Base on Blockchain</vt:lpstr>
      <vt:lpstr>Current Problems?</vt:lpstr>
      <vt:lpstr>  Solutions</vt:lpstr>
      <vt:lpstr>How does this work?</vt:lpstr>
      <vt:lpstr>New Owner</vt:lpstr>
      <vt:lpstr>  SaFeChecker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Chung Moo</dc:creator>
  <cp:lastModifiedBy>edwin hung</cp:lastModifiedBy>
  <cp:revision>41</cp:revision>
  <dcterms:created xsi:type="dcterms:W3CDTF">2019-04-13T02:14:57Z</dcterms:created>
  <dcterms:modified xsi:type="dcterms:W3CDTF">2019-04-13T20:15:07Z</dcterms:modified>
</cp:coreProperties>
</file>