
<file path=[Content_Types].xml><?xml version="1.0" encoding="utf-8"?>
<Types xmlns="http://schemas.openxmlformats.org/package/2006/content-types">
  <Default Extension="png" ContentType="image/png"/>
  <Default Extension="tmp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023100" cy="93091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AC4"/>
    <a:srgbClr val="7F7F7F"/>
    <a:srgbClr val="454545"/>
    <a:srgbClr val="FB2121"/>
    <a:srgbClr val="DB131D"/>
    <a:srgbClr val="105471"/>
    <a:srgbClr val="EE3640"/>
    <a:srgbClr val="DC0028"/>
    <a:srgbClr val="666666"/>
    <a:srgbClr val="D22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87" d="100"/>
          <a:sy n="87" d="100"/>
        </p:scale>
        <p:origin x="-16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84"/>
    </p:cViewPr>
  </p:sorterViewPr>
  <p:notesViewPr>
    <p:cSldViewPr>
      <p:cViewPr varScale="1">
        <p:scale>
          <a:sx n="96" d="100"/>
          <a:sy n="96" d="100"/>
        </p:scale>
        <p:origin x="-3558" y="-108"/>
      </p:cViewPr>
      <p:guideLst>
        <p:guide orient="horz" pos="2880"/>
        <p:guide orient="horz" pos="2932"/>
        <p:guide pos="2160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56044AF-48B3-4029-860B-B4A3C345B2F5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9D817CD-1240-4471-883D-DC62839AE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97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3471DB8-B8CE-42FA-98DB-83511CF6E522}" type="datetimeFigureOut">
              <a:rPr lang="en-GB" smtClean="0"/>
              <a:t>11/11/2015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F965E4-A6F7-4FDD-9F75-269A0DC1E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4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/>
          <p:nvPr userDrawn="1"/>
        </p:nvSpPr>
        <p:spPr bwMode="auto">
          <a:xfrm>
            <a:off x="0" y="4095334"/>
            <a:ext cx="9144000" cy="2762666"/>
          </a:xfrm>
          <a:prstGeom prst="rect">
            <a:avLst/>
          </a:prstGeom>
          <a:solidFill>
            <a:srgbClr val="DC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pic>
        <p:nvPicPr>
          <p:cNvPr id="8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334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tradius Tit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584"/>
            <a:ext cx="9144000" cy="28115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893961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29200"/>
            <a:ext cx="7774632" cy="6480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sVisualHorizontalTop"/>
          <p:cNvSpPr/>
          <p:nvPr userDrawn="1"/>
        </p:nvSpPr>
        <p:spPr>
          <a:xfrm>
            <a:off x="0" y="1065560"/>
            <a:ext cx="9144000" cy="2811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5428" y="5949280"/>
            <a:ext cx="5324764" cy="7200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00" baseline="0">
                <a:solidFill>
                  <a:schemeClr val="bg1"/>
                </a:solidFill>
              </a:defRPr>
            </a:lvl1pPr>
            <a:lvl2pPr marL="180000" indent="0">
              <a:buNone/>
              <a:defRPr sz="900">
                <a:solidFill>
                  <a:schemeClr val="bg1"/>
                </a:solidFill>
              </a:defRPr>
            </a:lvl2pPr>
            <a:lvl3pPr marL="360000" indent="0">
              <a:buNone/>
              <a:defRPr sz="900">
                <a:solidFill>
                  <a:schemeClr val="bg1"/>
                </a:solidFill>
              </a:defRPr>
            </a:lvl3pPr>
            <a:lvl4pPr marL="540000" indent="0">
              <a:buNone/>
              <a:defRPr sz="900">
                <a:solidFill>
                  <a:schemeClr val="bg1"/>
                </a:solidFill>
              </a:defRPr>
            </a:lvl4pPr>
            <a:lvl5pPr marL="720113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Event and date</a:t>
            </a:r>
          </a:p>
          <a:p>
            <a:pPr lvl="0"/>
            <a:r>
              <a:rPr lang="en-US" dirty="0" smtClean="0"/>
              <a:t>Department / Unit</a:t>
            </a:r>
          </a:p>
          <a:p>
            <a:pPr lvl="0"/>
            <a:r>
              <a:rPr lang="en-US" dirty="0" smtClean="0"/>
              <a:t>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819400" y="6694392"/>
            <a:ext cx="5172368" cy="16360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28866" y="6694393"/>
            <a:ext cx="324000" cy="1440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sLogoAtradiu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VisualHorizontalTop"/>
          <p:cNvSpPr/>
          <p:nvPr userDrawn="1"/>
        </p:nvSpPr>
        <p:spPr>
          <a:xfrm>
            <a:off x="0" y="0"/>
            <a:ext cx="9144000" cy="281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2866926"/>
            <a:ext cx="8568952" cy="490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3564000"/>
            <a:ext cx="4104000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716472" y="3564000"/>
            <a:ext cx="4104000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Document Title - Name - Function - Business Unit  DD/MM/YYYY</a:t>
            </a:r>
            <a:endParaRPr lang="en-GB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8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0"/>
          <p:cNvSpPr/>
          <p:nvPr userDrawn="1"/>
        </p:nvSpPr>
        <p:spPr bwMode="auto">
          <a:xfrm>
            <a:off x="0" y="4292600"/>
            <a:ext cx="9144000" cy="2565400"/>
          </a:xfrm>
          <a:prstGeom prst="rect">
            <a:avLst/>
          </a:prstGeom>
          <a:solidFill>
            <a:srgbClr val="DC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96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600" y="5229200"/>
            <a:ext cx="7772832" cy="88850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7600" y="4262400"/>
            <a:ext cx="7772400" cy="8928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sLogoAtradiu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/>
          <p:nvPr userDrawn="1"/>
        </p:nvSpPr>
        <p:spPr bwMode="auto">
          <a:xfrm>
            <a:off x="0" y="1080000"/>
            <a:ext cx="5835600" cy="5778000"/>
          </a:xfrm>
          <a:prstGeom prst="rect">
            <a:avLst/>
          </a:prstGeom>
          <a:solidFill>
            <a:srgbClr val="DC0028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GB" sz="2400"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6400"/>
            <a:ext cx="4822304" cy="893961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14800"/>
            <a:ext cx="4822304" cy="6480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5428" y="5950800"/>
            <a:ext cx="4536000" cy="7200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00" baseline="0">
                <a:solidFill>
                  <a:schemeClr val="bg1"/>
                </a:solidFill>
              </a:defRPr>
            </a:lvl1pPr>
            <a:lvl2pPr marL="180000" indent="0">
              <a:buNone/>
              <a:defRPr sz="900">
                <a:solidFill>
                  <a:schemeClr val="bg1"/>
                </a:solidFill>
              </a:defRPr>
            </a:lvl2pPr>
            <a:lvl3pPr marL="360000" indent="0">
              <a:buNone/>
              <a:defRPr sz="900">
                <a:solidFill>
                  <a:schemeClr val="bg1"/>
                </a:solidFill>
              </a:defRPr>
            </a:lvl3pPr>
            <a:lvl4pPr marL="540000" indent="0">
              <a:buNone/>
              <a:defRPr sz="900">
                <a:solidFill>
                  <a:schemeClr val="bg1"/>
                </a:solidFill>
              </a:defRPr>
            </a:lvl4pPr>
            <a:lvl5pPr marL="720113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Event and date</a:t>
            </a:r>
          </a:p>
          <a:p>
            <a:pPr lvl="0"/>
            <a:r>
              <a:rPr lang="en-US" dirty="0" smtClean="0"/>
              <a:t>Department / Unit</a:t>
            </a:r>
          </a:p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3" name="sVisualVerticalRight"/>
          <p:cNvSpPr/>
          <p:nvPr userDrawn="1"/>
        </p:nvSpPr>
        <p:spPr>
          <a:xfrm>
            <a:off x="5831528" y="-1"/>
            <a:ext cx="3312472" cy="664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sLogoAtradiu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52000"/>
            <a:ext cx="1512000" cy="4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5220000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Document Title - Name - Function - Business Unit  DD/MM/YYYY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ualVerticalRight"/>
          <p:cNvSpPr/>
          <p:nvPr userDrawn="1"/>
        </p:nvSpPr>
        <p:spPr>
          <a:xfrm>
            <a:off x="5831528" y="-1"/>
            <a:ext cx="3312472" cy="664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5472608" cy="490066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5471833" cy="5220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2051720" y="6458400"/>
            <a:ext cx="3254680" cy="144000"/>
          </a:xfrm>
        </p:spPr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5400000" y="6458400"/>
            <a:ext cx="324000" cy="144000"/>
          </a:xfrm>
        </p:spPr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5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VisualHorizontalTop"/>
          <p:cNvSpPr/>
          <p:nvPr userDrawn="1"/>
        </p:nvSpPr>
        <p:spPr>
          <a:xfrm>
            <a:off x="0" y="0"/>
            <a:ext cx="9144000" cy="281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2866926"/>
            <a:ext cx="8568952" cy="49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3564000"/>
            <a:ext cx="8567738" cy="2628000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3181453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1520" y="4161617"/>
            <a:ext cx="4968552" cy="2056547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8" name="sVisualBottomRight"/>
          <p:cNvSpPr/>
          <p:nvPr userDrawn="1"/>
        </p:nvSpPr>
        <p:spPr>
          <a:xfrm>
            <a:off x="5315750" y="4202164"/>
            <a:ext cx="3528000" cy="2016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7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520" y="972000"/>
            <a:ext cx="8567738" cy="2398581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228236" y="3377676"/>
            <a:ext cx="3599186" cy="2830652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1600"/>
            </a:lvl1pPr>
            <a:lvl2pPr>
              <a:lnSpc>
                <a:spcPct val="150000"/>
              </a:lnSpc>
              <a:buClr>
                <a:schemeClr val="accent3"/>
              </a:buClr>
              <a:defRPr sz="1600"/>
            </a:lvl2pPr>
            <a:lvl3pPr>
              <a:lnSpc>
                <a:spcPct val="150000"/>
              </a:lnSpc>
              <a:buClr>
                <a:schemeClr val="accent3"/>
              </a:buClr>
              <a:defRPr sz="1600"/>
            </a:lvl3pPr>
            <a:lvl4pPr>
              <a:lnSpc>
                <a:spcPct val="150000"/>
              </a:lnSpc>
              <a:buClr>
                <a:schemeClr val="accent3"/>
              </a:buClr>
              <a:defRPr sz="1600"/>
            </a:lvl4pPr>
            <a:lvl5pPr>
              <a:lnSpc>
                <a:spcPct val="150000"/>
              </a:lnSpc>
              <a:buClr>
                <a:schemeClr val="accent3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8" name="sVisualBottomLeft"/>
          <p:cNvSpPr/>
          <p:nvPr userDrawn="1"/>
        </p:nvSpPr>
        <p:spPr>
          <a:xfrm>
            <a:off x="251520" y="3411128"/>
            <a:ext cx="4896000" cy="2797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2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49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436" y="6458464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58463"/>
            <a:ext cx="6479616" cy="144001"/>
          </a:xfrm>
        </p:spPr>
        <p:txBody>
          <a:bodyPr lIns="0" tIns="0" rIns="0" bIns="0"/>
          <a:lstStyle>
            <a:lvl1pPr algn="r"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5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000" y="1052736"/>
            <a:ext cx="4104000" cy="5139264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2" descr="C:\Users\nlvgil1\AppData\Local\Microsoft\Windows\Temporary Internet Files\Content.Outlook\TH95SUOD\dynamic line GCO (2)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atradiusidentity.net/downloads/daten/logos/no_tagline/ATR_nt_3C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693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716472" y="1052736"/>
            <a:ext cx="4104000" cy="5139264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2051720" y="6458400"/>
            <a:ext cx="6476680" cy="144000"/>
          </a:xfrm>
        </p:spPr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3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94000" cy="490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72000"/>
            <a:ext cx="8694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458400"/>
            <a:ext cx="647668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GB" dirty="0" smtClean="0"/>
              <a:t>Document Title - Name - Function - Business Unit  DD/MM/YYYY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2000" y="6458400"/>
            <a:ext cx="32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fld id="{9AEFD468-13DB-4482-BA06-D549E20FEF9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C:\Users\nlvgil1\AppData\Local\Microsoft\Windows\Temporary Internet Files\Content.Outlook\TH95SUOD\dynamic line GCO (2).PN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000"/>
            <a:ext cx="9144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LogoAtradius"/>
          <p:cNvPicPr preferRelativeResize="0"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400800"/>
            <a:ext cx="907200" cy="20411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052000" y="6278400"/>
            <a:ext cx="689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8270-F02C-489F-A212-34074C871009}" type="datetimeFigureOut">
              <a:rPr lang="en-GB" smtClean="0"/>
              <a:pPr/>
              <a:t>11-11-2015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78" r:id="rId4"/>
    <p:sldLayoutId id="2147483679" r:id="rId5"/>
    <p:sldLayoutId id="2147483680" r:id="rId6"/>
    <p:sldLayoutId id="2147483681" r:id="rId7"/>
    <p:sldLayoutId id="2147483654" r:id="rId8"/>
    <p:sldLayoutId id="2147483682" r:id="rId9"/>
    <p:sldLayoutId id="2147483685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b="0" kern="12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4pPr>
      <a:lvl5pPr marL="900113" indent="-1800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3"/>
        </a:buClr>
        <a:buSzPct val="95000"/>
        <a:buFont typeface="Arial" panose="020B0604020202020204" pitchFamily="34" charset="0"/>
        <a:buChar char="■"/>
        <a:tabLst>
          <a:tab pos="273050" algn="l"/>
        </a:tabLst>
        <a:defRPr sz="1600" kern="1200">
          <a:solidFill>
            <a:schemeClr val="accent3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Visual"/>
          <p:cNvSpPr/>
          <p:nvPr/>
        </p:nvSpPr>
        <p:spPr>
          <a:xfrm>
            <a:off x="0" y="1065560"/>
            <a:ext cx="9144000" cy="2811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Atradius Experience Design Specification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Risk screens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8640960" cy="148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r="2897" b="4972"/>
          <a:stretch/>
        </p:blipFill>
        <p:spPr bwMode="auto">
          <a:xfrm>
            <a:off x="92561" y="548680"/>
            <a:ext cx="9036496" cy="37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screens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9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FD468-13DB-4482-BA06-D549E20FEF9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 Title - Name - Function - Business Unit  DD/MM/YYYY</a:t>
            </a: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2482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screens (2/2)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52260"/>
            <a:ext cx="9036496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2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LOWCHARTBACKGROUND" val="Yes"/>
  <p:tag name="SYSTEMID" val="c1ae1fa5-05b4-4168-bb02-7fdf0554d5ee"/>
  <p:tag name="SYSTEMCULTURE" val="en-GB"/>
  <p:tag name="SYSTEMDATE" val="-8587543541553258934"/>
  <p:tag name="SYSTEMTEMPLATE" val="Atradius"/>
  <p:tag name="SYSTEMVERSION" val="1.0.0.0"/>
</p:tagLst>
</file>

<file path=ppt/theme/theme1.xml><?xml version="1.0" encoding="utf-8"?>
<a:theme xmlns:a="http://schemas.openxmlformats.org/drawingml/2006/main" name="Atradius">
  <a:themeElements>
    <a:clrScheme name="Atradius">
      <a:dk1>
        <a:srgbClr val="000000"/>
      </a:dk1>
      <a:lt1>
        <a:srgbClr val="FFFFFF"/>
      </a:lt1>
      <a:dk2>
        <a:srgbClr val="6F2356"/>
      </a:dk2>
      <a:lt2>
        <a:srgbClr val="194D63"/>
      </a:lt2>
      <a:accent1>
        <a:srgbClr val="FB3F3F"/>
      </a:accent1>
      <a:accent2>
        <a:srgbClr val="B0232A"/>
      </a:accent2>
      <a:accent3>
        <a:srgbClr val="666666"/>
      </a:accent3>
      <a:accent4>
        <a:srgbClr val="ABABAB"/>
      </a:accent4>
      <a:accent5>
        <a:srgbClr val="A5C976"/>
      </a:accent5>
      <a:accent6>
        <a:srgbClr val="E7A614"/>
      </a:accent6>
      <a:hlink>
        <a:srgbClr val="8FDAFF"/>
      </a:hlink>
      <a:folHlink>
        <a:srgbClr val="800080"/>
      </a:folHlink>
    </a:clrScheme>
    <a:fontScheme name="Atradius Corporat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tradius.potx" id="{C58853CF-7CD9-41D0-B22B-7D060C7195ED}" vid="{6FE75611-F6E2-43CB-8F29-E072A000C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Atradius</vt:lpstr>
      <vt:lpstr>Atradius Experience Design Specification</vt:lpstr>
      <vt:lpstr>Risk screens (1/2)</vt:lpstr>
      <vt:lpstr>Risk screens (2/2)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2015-11-11T14:38:50Z</dcterms:created>
  <dcterms:modified xsi:type="dcterms:W3CDTF">2015-11-11T14:48:52Z</dcterms:modified>
</cp:coreProperties>
</file>