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648" r:id="rId3"/>
    <p:sldMasterId id="2147483766" r:id="rId4"/>
    <p:sldMasterId id="2147483769" r:id="rId5"/>
    <p:sldMasterId id="2147483780" r:id="rId6"/>
    <p:sldMasterId id="2147483668" r:id="rId7"/>
  </p:sldMasterIdLst>
  <p:handoutMasterIdLst>
    <p:handoutMasterId r:id="rId15"/>
  </p:handoutMasterIdLst>
  <p:sldIdLst>
    <p:sldId id="273" r:id="rId8"/>
    <p:sldId id="256" r:id="rId9"/>
    <p:sldId id="264" r:id="rId10"/>
    <p:sldId id="296" r:id="rId11"/>
    <p:sldId id="297" r:id="rId12"/>
    <p:sldId id="298" r:id="rId13"/>
    <p:sldId id="277" r:id="rId14"/>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7" autoAdjust="0"/>
    <p:restoredTop sz="94660"/>
  </p:normalViewPr>
  <p:slideViewPr>
    <p:cSldViewPr snapToGrid="0" snapToObjects="1">
      <p:cViewPr>
        <p:scale>
          <a:sx n="63" d="100"/>
          <a:sy n="63" d="100"/>
        </p:scale>
        <p:origin x="-996" y="-222"/>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090A7C-9E39-4B3E-92A6-3975C6A6C47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574736EC-00AA-4646-A9AC-70E3611E9B68}">
      <dgm:prSet phldrT="[Text]" custT="1"/>
      <dgm:spPr/>
      <dgm:t>
        <a:bodyPr/>
        <a:lstStyle/>
        <a:p>
          <a:r>
            <a:rPr lang="en-US" sz="2800" b="1" dirty="0" smtClean="0"/>
            <a:t>Handlebars</a:t>
          </a:r>
          <a:endParaRPr lang="en-IN" sz="2200" b="1" dirty="0"/>
        </a:p>
      </dgm:t>
    </dgm:pt>
    <dgm:pt modelId="{45064877-BE7E-4D4F-9E14-B6FE5B704B0F}" type="parTrans" cxnId="{5C9375E7-73D9-49CE-8829-841BEF89D046}">
      <dgm:prSet/>
      <dgm:spPr/>
      <dgm:t>
        <a:bodyPr/>
        <a:lstStyle/>
        <a:p>
          <a:endParaRPr lang="en-IN"/>
        </a:p>
      </dgm:t>
    </dgm:pt>
    <dgm:pt modelId="{BB791F33-F0A6-4118-8628-3CA6079E383D}" type="sibTrans" cxnId="{5C9375E7-73D9-49CE-8829-841BEF89D046}">
      <dgm:prSet/>
      <dgm:spPr/>
      <dgm:t>
        <a:bodyPr/>
        <a:lstStyle/>
        <a:p>
          <a:endParaRPr lang="en-IN"/>
        </a:p>
      </dgm:t>
    </dgm:pt>
    <dgm:pt modelId="{0CA523CD-24F7-4D63-B591-E6B48FC8637E}">
      <dgm:prSet phldrT="[Text]" custT="1"/>
      <dgm:spPr/>
      <dgm:t>
        <a:bodyPr/>
        <a:lstStyle/>
        <a:p>
          <a:r>
            <a:rPr lang="en-US" sz="2400" b="1" dirty="0" smtClean="0"/>
            <a:t>Templating Engine</a:t>
          </a:r>
        </a:p>
        <a:p>
          <a:r>
            <a:rPr lang="en-US" sz="2200" dirty="0" smtClean="0"/>
            <a:t>(JS)</a:t>
          </a:r>
          <a:endParaRPr lang="en-IN" sz="2200" dirty="0"/>
        </a:p>
      </dgm:t>
    </dgm:pt>
    <dgm:pt modelId="{8DF10AC6-B22C-420C-8820-9418A7584AB1}" type="parTrans" cxnId="{E5D8D4B9-4337-4C7B-9A74-6ABDF093325E}">
      <dgm:prSet/>
      <dgm:spPr/>
      <dgm:t>
        <a:bodyPr/>
        <a:lstStyle/>
        <a:p>
          <a:endParaRPr lang="en-IN"/>
        </a:p>
      </dgm:t>
    </dgm:pt>
    <dgm:pt modelId="{2F5AF0A5-07EF-4C2B-A105-ACF66FE79458}" type="sibTrans" cxnId="{E5D8D4B9-4337-4C7B-9A74-6ABDF093325E}">
      <dgm:prSet/>
      <dgm:spPr/>
      <dgm:t>
        <a:bodyPr/>
        <a:lstStyle/>
        <a:p>
          <a:endParaRPr lang="en-IN"/>
        </a:p>
      </dgm:t>
    </dgm:pt>
    <dgm:pt modelId="{4FDB0012-AE2D-4EAB-97A8-1F51DC0D85AC}">
      <dgm:prSet phldrT="[Text]" custT="1"/>
      <dgm:spPr/>
      <dgm:t>
        <a:bodyPr/>
        <a:lstStyle/>
        <a:p>
          <a:r>
            <a:rPr lang="en-US" sz="2400" b="1" dirty="0" smtClean="0"/>
            <a:t>HBS template</a:t>
          </a:r>
        </a:p>
        <a:p>
          <a:r>
            <a:rPr lang="en-US" sz="2200" dirty="0" smtClean="0"/>
            <a:t>(HTML + Expressions)</a:t>
          </a:r>
          <a:endParaRPr lang="en-IN" sz="2200" dirty="0"/>
        </a:p>
      </dgm:t>
    </dgm:pt>
    <dgm:pt modelId="{E5DAFABD-815E-42B2-9D58-EED717BFCAB2}" type="parTrans" cxnId="{7BC12CA4-5A7C-4B7D-A5C9-650DB5C7C5FD}">
      <dgm:prSet/>
      <dgm:spPr/>
      <dgm:t>
        <a:bodyPr/>
        <a:lstStyle/>
        <a:p>
          <a:endParaRPr lang="en-IN"/>
        </a:p>
      </dgm:t>
    </dgm:pt>
    <dgm:pt modelId="{331312CE-3B33-4154-B2F9-FAE43911982E}" type="sibTrans" cxnId="{7BC12CA4-5A7C-4B7D-A5C9-650DB5C7C5FD}">
      <dgm:prSet/>
      <dgm:spPr/>
      <dgm:t>
        <a:bodyPr/>
        <a:lstStyle/>
        <a:p>
          <a:endParaRPr lang="en-IN"/>
        </a:p>
      </dgm:t>
    </dgm:pt>
    <dgm:pt modelId="{0AE5EF5E-89CE-433F-9359-C6A588688244}" type="pres">
      <dgm:prSet presAssocID="{0F090A7C-9E39-4B3E-92A6-3975C6A6C47D}" presName="hierChild1" presStyleCnt="0">
        <dgm:presLayoutVars>
          <dgm:chPref val="1"/>
          <dgm:dir/>
          <dgm:animOne val="branch"/>
          <dgm:animLvl val="lvl"/>
          <dgm:resizeHandles/>
        </dgm:presLayoutVars>
      </dgm:prSet>
      <dgm:spPr/>
    </dgm:pt>
    <dgm:pt modelId="{4A344394-95FF-498A-81AD-A8EEFE9B823B}" type="pres">
      <dgm:prSet presAssocID="{574736EC-00AA-4646-A9AC-70E3611E9B68}" presName="hierRoot1" presStyleCnt="0"/>
      <dgm:spPr/>
    </dgm:pt>
    <dgm:pt modelId="{F14A0436-8E7E-4324-97F3-AB58A36BBCEA}" type="pres">
      <dgm:prSet presAssocID="{574736EC-00AA-4646-A9AC-70E3611E9B68}" presName="composite" presStyleCnt="0"/>
      <dgm:spPr/>
    </dgm:pt>
    <dgm:pt modelId="{FFF98556-6C35-4EBC-969E-0EF517C57A2A}" type="pres">
      <dgm:prSet presAssocID="{574736EC-00AA-4646-A9AC-70E3611E9B68}" presName="background" presStyleLbl="node0" presStyleIdx="0" presStyleCnt="1"/>
      <dgm:spPr/>
    </dgm:pt>
    <dgm:pt modelId="{76BCDBED-9507-434D-951E-1A85AD3C3D0A}" type="pres">
      <dgm:prSet presAssocID="{574736EC-00AA-4646-A9AC-70E3611E9B68}" presName="text" presStyleLbl="fgAcc0" presStyleIdx="0" presStyleCnt="1" custScaleX="92507" custScaleY="57905" custLinFactNeighborX="-6665" custLinFactNeighborY="-38505">
        <dgm:presLayoutVars>
          <dgm:chPref val="3"/>
        </dgm:presLayoutVars>
      </dgm:prSet>
      <dgm:spPr/>
    </dgm:pt>
    <dgm:pt modelId="{F3CD8702-D55F-46E1-89B2-D1B6E6A37D2F}" type="pres">
      <dgm:prSet presAssocID="{574736EC-00AA-4646-A9AC-70E3611E9B68}" presName="hierChild2" presStyleCnt="0"/>
      <dgm:spPr/>
    </dgm:pt>
    <dgm:pt modelId="{42B4C16C-AFEA-495F-8F4E-F6103EAD092D}" type="pres">
      <dgm:prSet presAssocID="{8DF10AC6-B22C-420C-8820-9418A7584AB1}" presName="Name10" presStyleLbl="parChTrans1D2" presStyleIdx="0" presStyleCnt="2"/>
      <dgm:spPr/>
    </dgm:pt>
    <dgm:pt modelId="{4C828D58-482B-4B6C-B035-A935646F723B}" type="pres">
      <dgm:prSet presAssocID="{0CA523CD-24F7-4D63-B591-E6B48FC8637E}" presName="hierRoot2" presStyleCnt="0"/>
      <dgm:spPr/>
    </dgm:pt>
    <dgm:pt modelId="{939BAEBB-D4EA-4BE0-B269-C07492440918}" type="pres">
      <dgm:prSet presAssocID="{0CA523CD-24F7-4D63-B591-E6B48FC8637E}" presName="composite2" presStyleCnt="0"/>
      <dgm:spPr/>
    </dgm:pt>
    <dgm:pt modelId="{2231990C-744F-49E5-87F5-E84295E14075}" type="pres">
      <dgm:prSet presAssocID="{0CA523CD-24F7-4D63-B591-E6B48FC8637E}" presName="background2" presStyleLbl="node2" presStyleIdx="0" presStyleCnt="2"/>
      <dgm:spPr/>
    </dgm:pt>
    <dgm:pt modelId="{606FB6B3-137C-4DDA-9E81-3A510B226E4D}" type="pres">
      <dgm:prSet presAssocID="{0CA523CD-24F7-4D63-B591-E6B48FC8637E}" presName="text2" presStyleLbl="fgAcc2" presStyleIdx="0" presStyleCnt="2" custScaleX="82444" custScaleY="70761" custLinFactNeighborX="-10347" custLinFactNeighborY="43621">
        <dgm:presLayoutVars>
          <dgm:chPref val="3"/>
        </dgm:presLayoutVars>
      </dgm:prSet>
      <dgm:spPr/>
    </dgm:pt>
    <dgm:pt modelId="{A92ECC7A-B86C-42A5-BE52-4B60088E710B}" type="pres">
      <dgm:prSet presAssocID="{0CA523CD-24F7-4D63-B591-E6B48FC8637E}" presName="hierChild3" presStyleCnt="0"/>
      <dgm:spPr/>
    </dgm:pt>
    <dgm:pt modelId="{5C23F272-D427-46E4-8C22-B0ECE417BB20}" type="pres">
      <dgm:prSet presAssocID="{E5DAFABD-815E-42B2-9D58-EED717BFCAB2}" presName="Name10" presStyleLbl="parChTrans1D2" presStyleIdx="1" presStyleCnt="2"/>
      <dgm:spPr/>
    </dgm:pt>
    <dgm:pt modelId="{2AA60E21-03BD-4601-8814-E996233CA26D}" type="pres">
      <dgm:prSet presAssocID="{4FDB0012-AE2D-4EAB-97A8-1F51DC0D85AC}" presName="hierRoot2" presStyleCnt="0"/>
      <dgm:spPr/>
    </dgm:pt>
    <dgm:pt modelId="{9C29F6C3-D9EB-4807-B0E3-E10A2ECFF634}" type="pres">
      <dgm:prSet presAssocID="{4FDB0012-AE2D-4EAB-97A8-1F51DC0D85AC}" presName="composite2" presStyleCnt="0"/>
      <dgm:spPr/>
    </dgm:pt>
    <dgm:pt modelId="{88B7F89C-7D8B-4D87-9454-7E480ADA27BD}" type="pres">
      <dgm:prSet presAssocID="{4FDB0012-AE2D-4EAB-97A8-1F51DC0D85AC}" presName="background2" presStyleLbl="node2" presStyleIdx="1" presStyleCnt="2"/>
      <dgm:spPr/>
    </dgm:pt>
    <dgm:pt modelId="{EA5FD694-3F60-4AFC-8511-04D39CE4B03F}" type="pres">
      <dgm:prSet presAssocID="{4FDB0012-AE2D-4EAB-97A8-1F51DC0D85AC}" presName="text2" presStyleLbl="fgAcc2" presStyleIdx="1" presStyleCnt="2" custScaleX="85698" custScaleY="70126" custLinFactNeighborX="129" custLinFactNeighborY="44028">
        <dgm:presLayoutVars>
          <dgm:chPref val="3"/>
        </dgm:presLayoutVars>
      </dgm:prSet>
      <dgm:spPr/>
    </dgm:pt>
    <dgm:pt modelId="{D99B0EE6-C39E-44D5-8922-5B23169FFD69}" type="pres">
      <dgm:prSet presAssocID="{4FDB0012-AE2D-4EAB-97A8-1F51DC0D85AC}" presName="hierChild3" presStyleCnt="0"/>
      <dgm:spPr/>
    </dgm:pt>
  </dgm:ptLst>
  <dgm:cxnLst>
    <dgm:cxn modelId="{7916B003-44A7-4831-BBB9-41D146EE946D}" type="presOf" srcId="{574736EC-00AA-4646-A9AC-70E3611E9B68}" destId="{76BCDBED-9507-434D-951E-1A85AD3C3D0A}" srcOrd="0" destOrd="0" presId="urn:microsoft.com/office/officeart/2005/8/layout/hierarchy1"/>
    <dgm:cxn modelId="{7BC12CA4-5A7C-4B7D-A5C9-650DB5C7C5FD}" srcId="{574736EC-00AA-4646-A9AC-70E3611E9B68}" destId="{4FDB0012-AE2D-4EAB-97A8-1F51DC0D85AC}" srcOrd="1" destOrd="0" parTransId="{E5DAFABD-815E-42B2-9D58-EED717BFCAB2}" sibTransId="{331312CE-3B33-4154-B2F9-FAE43911982E}"/>
    <dgm:cxn modelId="{A0D6107B-1398-4606-A50F-507113A8D28F}" type="presOf" srcId="{0CA523CD-24F7-4D63-B591-E6B48FC8637E}" destId="{606FB6B3-137C-4DDA-9E81-3A510B226E4D}" srcOrd="0" destOrd="0" presId="urn:microsoft.com/office/officeart/2005/8/layout/hierarchy1"/>
    <dgm:cxn modelId="{BD916A44-B948-4A45-ACF2-78ED2E0BF97A}" type="presOf" srcId="{4FDB0012-AE2D-4EAB-97A8-1F51DC0D85AC}" destId="{EA5FD694-3F60-4AFC-8511-04D39CE4B03F}" srcOrd="0" destOrd="0" presId="urn:microsoft.com/office/officeart/2005/8/layout/hierarchy1"/>
    <dgm:cxn modelId="{6D508AEC-7E98-4FAD-8CDF-AECDEE36E217}" type="presOf" srcId="{0F090A7C-9E39-4B3E-92A6-3975C6A6C47D}" destId="{0AE5EF5E-89CE-433F-9359-C6A588688244}" srcOrd="0" destOrd="0" presId="urn:microsoft.com/office/officeart/2005/8/layout/hierarchy1"/>
    <dgm:cxn modelId="{EC714F59-7600-4C34-BCE6-9FC73EDAC803}" type="presOf" srcId="{E5DAFABD-815E-42B2-9D58-EED717BFCAB2}" destId="{5C23F272-D427-46E4-8C22-B0ECE417BB20}" srcOrd="0" destOrd="0" presId="urn:microsoft.com/office/officeart/2005/8/layout/hierarchy1"/>
    <dgm:cxn modelId="{1A87DCB8-839B-4E2A-8D69-F74B32A7D91C}" type="presOf" srcId="{8DF10AC6-B22C-420C-8820-9418A7584AB1}" destId="{42B4C16C-AFEA-495F-8F4E-F6103EAD092D}" srcOrd="0" destOrd="0" presId="urn:microsoft.com/office/officeart/2005/8/layout/hierarchy1"/>
    <dgm:cxn modelId="{5C9375E7-73D9-49CE-8829-841BEF89D046}" srcId="{0F090A7C-9E39-4B3E-92A6-3975C6A6C47D}" destId="{574736EC-00AA-4646-A9AC-70E3611E9B68}" srcOrd="0" destOrd="0" parTransId="{45064877-BE7E-4D4F-9E14-B6FE5B704B0F}" sibTransId="{BB791F33-F0A6-4118-8628-3CA6079E383D}"/>
    <dgm:cxn modelId="{E5D8D4B9-4337-4C7B-9A74-6ABDF093325E}" srcId="{574736EC-00AA-4646-A9AC-70E3611E9B68}" destId="{0CA523CD-24F7-4D63-B591-E6B48FC8637E}" srcOrd="0" destOrd="0" parTransId="{8DF10AC6-B22C-420C-8820-9418A7584AB1}" sibTransId="{2F5AF0A5-07EF-4C2B-A105-ACF66FE79458}"/>
    <dgm:cxn modelId="{4D6C5B69-BB80-46C3-9616-C3DDBB56CEED}" type="presParOf" srcId="{0AE5EF5E-89CE-433F-9359-C6A588688244}" destId="{4A344394-95FF-498A-81AD-A8EEFE9B823B}" srcOrd="0" destOrd="0" presId="urn:microsoft.com/office/officeart/2005/8/layout/hierarchy1"/>
    <dgm:cxn modelId="{C0B89A4A-059D-4A18-B4E0-020519EEE122}" type="presParOf" srcId="{4A344394-95FF-498A-81AD-A8EEFE9B823B}" destId="{F14A0436-8E7E-4324-97F3-AB58A36BBCEA}" srcOrd="0" destOrd="0" presId="urn:microsoft.com/office/officeart/2005/8/layout/hierarchy1"/>
    <dgm:cxn modelId="{59D4F270-4597-468E-BAAD-FC8F47A73D85}" type="presParOf" srcId="{F14A0436-8E7E-4324-97F3-AB58A36BBCEA}" destId="{FFF98556-6C35-4EBC-969E-0EF517C57A2A}" srcOrd="0" destOrd="0" presId="urn:microsoft.com/office/officeart/2005/8/layout/hierarchy1"/>
    <dgm:cxn modelId="{5FEF1CF5-11F0-420C-B7F0-5D3F0285D28B}" type="presParOf" srcId="{F14A0436-8E7E-4324-97F3-AB58A36BBCEA}" destId="{76BCDBED-9507-434D-951E-1A85AD3C3D0A}" srcOrd="1" destOrd="0" presId="urn:microsoft.com/office/officeart/2005/8/layout/hierarchy1"/>
    <dgm:cxn modelId="{47B18A94-69D3-412C-9541-921355F54384}" type="presParOf" srcId="{4A344394-95FF-498A-81AD-A8EEFE9B823B}" destId="{F3CD8702-D55F-46E1-89B2-D1B6E6A37D2F}" srcOrd="1" destOrd="0" presId="urn:microsoft.com/office/officeart/2005/8/layout/hierarchy1"/>
    <dgm:cxn modelId="{BC8A4DB3-C29A-4748-BA3E-00B0386F1B58}" type="presParOf" srcId="{F3CD8702-D55F-46E1-89B2-D1B6E6A37D2F}" destId="{42B4C16C-AFEA-495F-8F4E-F6103EAD092D}" srcOrd="0" destOrd="0" presId="urn:microsoft.com/office/officeart/2005/8/layout/hierarchy1"/>
    <dgm:cxn modelId="{FA6582FC-C3F0-45FB-8B10-EE0AE9D30043}" type="presParOf" srcId="{F3CD8702-D55F-46E1-89B2-D1B6E6A37D2F}" destId="{4C828D58-482B-4B6C-B035-A935646F723B}" srcOrd="1" destOrd="0" presId="urn:microsoft.com/office/officeart/2005/8/layout/hierarchy1"/>
    <dgm:cxn modelId="{87BB3346-78BC-4377-BF44-BF3EED034E5C}" type="presParOf" srcId="{4C828D58-482B-4B6C-B035-A935646F723B}" destId="{939BAEBB-D4EA-4BE0-B269-C07492440918}" srcOrd="0" destOrd="0" presId="urn:microsoft.com/office/officeart/2005/8/layout/hierarchy1"/>
    <dgm:cxn modelId="{8FD7C71A-312D-4FDA-9FF4-E1CBDC0E7B97}" type="presParOf" srcId="{939BAEBB-D4EA-4BE0-B269-C07492440918}" destId="{2231990C-744F-49E5-87F5-E84295E14075}" srcOrd="0" destOrd="0" presId="urn:microsoft.com/office/officeart/2005/8/layout/hierarchy1"/>
    <dgm:cxn modelId="{37DC6254-CBA8-4107-A551-2A9E8527AF1C}" type="presParOf" srcId="{939BAEBB-D4EA-4BE0-B269-C07492440918}" destId="{606FB6B3-137C-4DDA-9E81-3A510B226E4D}" srcOrd="1" destOrd="0" presId="urn:microsoft.com/office/officeart/2005/8/layout/hierarchy1"/>
    <dgm:cxn modelId="{FA16B88B-DC95-42E6-AF80-54AD8F1510B8}" type="presParOf" srcId="{4C828D58-482B-4B6C-B035-A935646F723B}" destId="{A92ECC7A-B86C-42A5-BE52-4B60088E710B}" srcOrd="1" destOrd="0" presId="urn:microsoft.com/office/officeart/2005/8/layout/hierarchy1"/>
    <dgm:cxn modelId="{7414056A-5920-4EA1-BF59-907C58C0F36C}" type="presParOf" srcId="{F3CD8702-D55F-46E1-89B2-D1B6E6A37D2F}" destId="{5C23F272-D427-46E4-8C22-B0ECE417BB20}" srcOrd="2" destOrd="0" presId="urn:microsoft.com/office/officeart/2005/8/layout/hierarchy1"/>
    <dgm:cxn modelId="{95BDEB2E-4965-4D22-B953-561C48843B92}" type="presParOf" srcId="{F3CD8702-D55F-46E1-89B2-D1B6E6A37D2F}" destId="{2AA60E21-03BD-4601-8814-E996233CA26D}" srcOrd="3" destOrd="0" presId="urn:microsoft.com/office/officeart/2005/8/layout/hierarchy1"/>
    <dgm:cxn modelId="{35127A01-7E6C-4D22-BB84-0A6DDBAFEFCB}" type="presParOf" srcId="{2AA60E21-03BD-4601-8814-E996233CA26D}" destId="{9C29F6C3-D9EB-4807-B0E3-E10A2ECFF634}" srcOrd="0" destOrd="0" presId="urn:microsoft.com/office/officeart/2005/8/layout/hierarchy1"/>
    <dgm:cxn modelId="{8856620F-4BEA-4BA9-8808-AFB1899F7AA4}" type="presParOf" srcId="{9C29F6C3-D9EB-4807-B0E3-E10A2ECFF634}" destId="{88B7F89C-7D8B-4D87-9454-7E480ADA27BD}" srcOrd="0" destOrd="0" presId="urn:microsoft.com/office/officeart/2005/8/layout/hierarchy1"/>
    <dgm:cxn modelId="{B1013EF4-6A75-47C5-B849-4EE292245578}" type="presParOf" srcId="{9C29F6C3-D9EB-4807-B0E3-E10A2ECFF634}" destId="{EA5FD694-3F60-4AFC-8511-04D39CE4B03F}" srcOrd="1" destOrd="0" presId="urn:microsoft.com/office/officeart/2005/8/layout/hierarchy1"/>
    <dgm:cxn modelId="{71108AA3-0C5A-4164-9BCE-E04FFDDF482F}" type="presParOf" srcId="{2AA60E21-03BD-4601-8814-E996233CA26D}" destId="{D99B0EE6-C39E-44D5-8922-5B23169FFD6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3F272-D427-46E4-8C22-B0ECE417BB20}">
      <dsp:nvSpPr>
        <dsp:cNvPr id="0" name=""/>
        <dsp:cNvSpPr/>
      </dsp:nvSpPr>
      <dsp:spPr>
        <a:xfrm>
          <a:off x="2618447" y="1436894"/>
          <a:ext cx="1746505" cy="2407117"/>
        </a:xfrm>
        <a:custGeom>
          <a:avLst/>
          <a:gdLst/>
          <a:ahLst/>
          <a:cxnLst/>
          <a:rect l="0" t="0" r="0" b="0"/>
          <a:pathLst>
            <a:path>
              <a:moveTo>
                <a:pt x="0" y="0"/>
              </a:moveTo>
              <a:lnTo>
                <a:pt x="0" y="2133478"/>
              </a:lnTo>
              <a:lnTo>
                <a:pt x="1746505" y="2133478"/>
              </a:lnTo>
              <a:lnTo>
                <a:pt x="1746505" y="24071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4C16C-AFEA-495F-8F4E-F6103EAD092D}">
      <dsp:nvSpPr>
        <dsp:cNvPr id="0" name=""/>
        <dsp:cNvSpPr/>
      </dsp:nvSpPr>
      <dsp:spPr>
        <a:xfrm>
          <a:off x="915805" y="1436894"/>
          <a:ext cx="1702641" cy="2399483"/>
        </a:xfrm>
        <a:custGeom>
          <a:avLst/>
          <a:gdLst/>
          <a:ahLst/>
          <a:cxnLst/>
          <a:rect l="0" t="0" r="0" b="0"/>
          <a:pathLst>
            <a:path>
              <a:moveTo>
                <a:pt x="1702641" y="0"/>
              </a:moveTo>
              <a:lnTo>
                <a:pt x="1702641" y="2125844"/>
              </a:lnTo>
              <a:lnTo>
                <a:pt x="0" y="2125844"/>
              </a:lnTo>
              <a:lnTo>
                <a:pt x="0" y="23994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F98556-6C35-4EBC-969E-0EF517C57A2A}">
      <dsp:nvSpPr>
        <dsp:cNvPr id="0" name=""/>
        <dsp:cNvSpPr/>
      </dsp:nvSpPr>
      <dsp:spPr>
        <a:xfrm>
          <a:off x="1252204" y="350785"/>
          <a:ext cx="2732486" cy="10861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BCDBED-9507-434D-951E-1A85AD3C3D0A}">
      <dsp:nvSpPr>
        <dsp:cNvPr id="0" name=""/>
        <dsp:cNvSpPr/>
      </dsp:nvSpPr>
      <dsp:spPr>
        <a:xfrm>
          <a:off x="1580405" y="662577"/>
          <a:ext cx="2732486" cy="10861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Handlebars</a:t>
          </a:r>
          <a:endParaRPr lang="en-IN" sz="2200" b="1" kern="1200" dirty="0"/>
        </a:p>
      </dsp:txBody>
      <dsp:txXfrm>
        <a:off x="1612216" y="694388"/>
        <a:ext cx="2668864" cy="1022486"/>
      </dsp:txXfrm>
    </dsp:sp>
    <dsp:sp modelId="{2231990C-744F-49E5-87F5-E84295E14075}">
      <dsp:nvSpPr>
        <dsp:cNvPr id="0" name=""/>
        <dsp:cNvSpPr/>
      </dsp:nvSpPr>
      <dsp:spPr>
        <a:xfrm>
          <a:off x="-301816" y="3836377"/>
          <a:ext cx="2435243" cy="132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6FB6B3-137C-4DDA-9E81-3A510B226E4D}">
      <dsp:nvSpPr>
        <dsp:cNvPr id="0" name=""/>
        <dsp:cNvSpPr/>
      </dsp:nvSpPr>
      <dsp:spPr>
        <a:xfrm>
          <a:off x="26385" y="4148168"/>
          <a:ext cx="2435243" cy="13272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Templating Engine</a:t>
          </a:r>
        </a:p>
        <a:p>
          <a:pPr lvl="0" algn="ctr" defTabSz="1066800">
            <a:lnSpc>
              <a:spcPct val="90000"/>
            </a:lnSpc>
            <a:spcBef>
              <a:spcPct val="0"/>
            </a:spcBef>
            <a:spcAft>
              <a:spcPct val="35000"/>
            </a:spcAft>
          </a:pPr>
          <a:r>
            <a:rPr lang="en-US" sz="2200" kern="1200" dirty="0" smtClean="0"/>
            <a:t>(JS)</a:t>
          </a:r>
          <a:endParaRPr lang="en-IN" sz="2200" kern="1200" dirty="0"/>
        </a:p>
      </dsp:txBody>
      <dsp:txXfrm>
        <a:off x="65259" y="4187042"/>
        <a:ext cx="2357495" cy="1249496"/>
      </dsp:txXfrm>
    </dsp:sp>
    <dsp:sp modelId="{88B7F89C-7D8B-4D87-9454-7E480ADA27BD}">
      <dsp:nvSpPr>
        <dsp:cNvPr id="0" name=""/>
        <dsp:cNvSpPr/>
      </dsp:nvSpPr>
      <dsp:spPr>
        <a:xfrm>
          <a:off x="3099272" y="3844011"/>
          <a:ext cx="2531360" cy="13153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5FD694-3F60-4AFC-8511-04D39CE4B03F}">
      <dsp:nvSpPr>
        <dsp:cNvPr id="0" name=""/>
        <dsp:cNvSpPr/>
      </dsp:nvSpPr>
      <dsp:spPr>
        <a:xfrm>
          <a:off x="3427474" y="4155802"/>
          <a:ext cx="2531360" cy="13153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HBS template</a:t>
          </a:r>
        </a:p>
        <a:p>
          <a:pPr lvl="0" algn="ctr" defTabSz="1066800">
            <a:lnSpc>
              <a:spcPct val="90000"/>
            </a:lnSpc>
            <a:spcBef>
              <a:spcPct val="0"/>
            </a:spcBef>
            <a:spcAft>
              <a:spcPct val="35000"/>
            </a:spcAft>
          </a:pPr>
          <a:r>
            <a:rPr lang="en-US" sz="2200" kern="1200" dirty="0" smtClean="0"/>
            <a:t>(HTML + Expressions)</a:t>
          </a:r>
          <a:endParaRPr lang="en-IN" sz="2200" kern="1200" dirty="0"/>
        </a:p>
      </dsp:txBody>
      <dsp:txXfrm>
        <a:off x="3465999" y="4194327"/>
        <a:ext cx="2454310" cy="12382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10/2/2016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11" name="Picture 10" descr="everform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5525" y="0"/>
            <a:ext cx="7353300" cy="6858000"/>
          </a:xfrm>
          <a:prstGeom prst="rect">
            <a:avLst/>
          </a:prstGeom>
        </p:spPr>
      </p:pic>
      <p:pic>
        <p:nvPicPr>
          <p:cNvPr id="12" name="Picture 11" descr="logo_neg.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13" name="Picture 12" descr="mark_neg.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5" name="Straight Connector 3"/>
          <p:cNvCxnSpPr>
            <a:cxnSpLocks noChangeShapeType="1"/>
          </p:cNvCxnSpPr>
          <p:nvPr userDrawn="1"/>
        </p:nvCxnSpPr>
        <p:spPr bwMode="auto">
          <a:xfrm>
            <a:off x="702551" y="44815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6" y="2374939"/>
            <a:ext cx="7812754"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702496" y="3479800"/>
            <a:ext cx="7808976"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9AFD4B4E-87FF-0344-AD23-4381119EF14E}"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6" name="Title 1"/>
          <p:cNvSpPr>
            <a:spLocks noGrp="1"/>
          </p:cNvSpPr>
          <p:nvPr>
            <p:ph type="title" hasCustomPrompt="1"/>
          </p:nvPr>
        </p:nvSpPr>
        <p:spPr>
          <a:xfrm>
            <a:off x="658197" y="3016621"/>
            <a:ext cx="3657600" cy="521938"/>
          </a:xfrm>
        </p:spPr>
        <p:txBody>
          <a:bodyPr lIns="0" tIns="0" rIns="0" bIns="0" anchor="b">
            <a:noAutofit/>
          </a:bodyPr>
          <a:lstStyle>
            <a:lvl1pPr>
              <a:lnSpc>
                <a:spcPct val="90000"/>
              </a:lnSpc>
              <a:defRPr sz="3600" baseline="0">
                <a:solidFill>
                  <a:srgbClr val="000000"/>
                </a:solidFill>
                <a:latin typeface="SapientSansBold"/>
                <a:cs typeface="SapientSansBold"/>
              </a:defRPr>
            </a:lvl1pPr>
          </a:lstStyle>
          <a:p>
            <a:r>
              <a:rPr lang="en-US" dirty="0" smtClean="0"/>
              <a:t>SLIDE TITLE</a:t>
            </a:r>
            <a:endParaRPr lang="en-US" dirty="0"/>
          </a:p>
        </p:txBody>
      </p:sp>
      <p:sp>
        <p:nvSpPr>
          <p:cNvPr id="11" name="Text Placeholder 10"/>
          <p:cNvSpPr>
            <a:spLocks noGrp="1"/>
          </p:cNvSpPr>
          <p:nvPr>
            <p:ph type="body" sz="quarter" idx="10" hasCustomPrompt="1"/>
          </p:nvPr>
        </p:nvSpPr>
        <p:spPr>
          <a:xfrm>
            <a:off x="5852160" y="0"/>
            <a:ext cx="5643426" cy="6858000"/>
          </a:xfrm>
        </p:spPr>
        <p:txBody>
          <a:bodyPr anchor="ctr">
            <a:noAutofit/>
          </a:bodyPr>
          <a:lstStyle>
            <a:lvl1pPr>
              <a:spcAft>
                <a:spcPts val="2000"/>
              </a:spcAft>
              <a:defRPr sz="2100"/>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cxnSp>
        <p:nvCxnSpPr>
          <p:cNvPr id="7" name="Straight Connector 3"/>
          <p:cNvCxnSpPr>
            <a:cxnSpLocks noChangeShapeType="1"/>
          </p:cNvCxnSpPr>
          <p:nvPr userDrawn="1"/>
        </p:nvCxnSpPr>
        <p:spPr bwMode="auto">
          <a:xfrm>
            <a:off x="649557" y="3725310"/>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118708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89C42DF4-E0CF-E741-997C-816A8DA14DD2}"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10"/>
          <p:cNvSpPr>
            <a:spLocks noGrp="1"/>
          </p:cNvSpPr>
          <p:nvPr>
            <p:ph type="body" sz="quarter" idx="10" hasCustomPrompt="1"/>
          </p:nvPr>
        </p:nvSpPr>
        <p:spPr>
          <a:xfrm>
            <a:off x="5852160" y="0"/>
            <a:ext cx="5643426" cy="6858000"/>
          </a:xfrm>
        </p:spPr>
        <p:txBody>
          <a:bodyPr anchor="ctr">
            <a:noAutofit/>
          </a:bodyPr>
          <a:lstStyle>
            <a:lvl1pPr>
              <a:spcAft>
                <a:spcPts val="1000"/>
              </a:spcAft>
              <a:defRPr sz="2100">
                <a:solidFill>
                  <a:schemeClr val="accent5"/>
                </a:solidFill>
              </a:defRPr>
            </a:lvl1pPr>
            <a:lvl2pPr>
              <a:spcAft>
                <a:spcPts val="1000"/>
              </a:spcAft>
              <a:defRPr sz="2100">
                <a:solidFill>
                  <a:schemeClr val="accent5"/>
                </a:solidFill>
              </a:defRPr>
            </a:lvl2pPr>
          </a:lstStyle>
          <a:p>
            <a:r>
              <a:rPr lang="en-US" dirty="0" smtClean="0"/>
              <a:t>Supporting bullet 1</a:t>
            </a:r>
          </a:p>
          <a:p>
            <a:pPr lvl="1"/>
            <a:r>
              <a:rPr lang="en-US" dirty="0" smtClean="0"/>
              <a:t>Sub-Bullet 1a</a:t>
            </a:r>
          </a:p>
          <a:p>
            <a:pPr lvl="1"/>
            <a:r>
              <a:rPr lang="en-US" dirty="0" smtClean="0"/>
              <a:t>Sub-Bullet 1b</a:t>
            </a:r>
          </a:p>
          <a:p>
            <a:r>
              <a:rPr lang="en-US" dirty="0" smtClean="0"/>
              <a:t>Supporting bullet 2</a:t>
            </a:r>
          </a:p>
          <a:p>
            <a:pPr lvl="1"/>
            <a:r>
              <a:rPr lang="en-US" dirty="0" smtClean="0"/>
              <a:t>Sub-Bullet 2a</a:t>
            </a:r>
          </a:p>
          <a:p>
            <a:pPr lvl="1"/>
            <a:r>
              <a:rPr lang="en-US" dirty="0" smtClean="0"/>
              <a:t>Sub-Bullet 2b</a:t>
            </a:r>
          </a:p>
          <a:p>
            <a:r>
              <a:rPr lang="en-US" dirty="0" smtClean="0"/>
              <a:t>Supporting bullet 3</a:t>
            </a:r>
          </a:p>
          <a:p>
            <a:pPr lvl="1"/>
            <a:r>
              <a:rPr lang="en-US" dirty="0" smtClean="0"/>
              <a:t>Sub-Bullet 3a</a:t>
            </a:r>
          </a:p>
          <a:p>
            <a:pPr lvl="1"/>
            <a:r>
              <a:rPr lang="en-US" dirty="0" smtClean="0"/>
              <a:t>Sub-Bullet 3b</a:t>
            </a:r>
          </a:p>
          <a:p>
            <a:r>
              <a:rPr lang="en-US" dirty="0" smtClean="0"/>
              <a:t>Supporting bullet 4</a:t>
            </a:r>
          </a:p>
          <a:p>
            <a:r>
              <a:rPr lang="en-US" dirty="0" smtClean="0"/>
              <a:t>Supporting bullet 5</a:t>
            </a:r>
          </a:p>
        </p:txBody>
      </p:sp>
      <p:sp>
        <p:nvSpPr>
          <p:cNvPr id="6" name="Title 1"/>
          <p:cNvSpPr>
            <a:spLocks noGrp="1"/>
          </p:cNvSpPr>
          <p:nvPr>
            <p:ph type="title" hasCustomPrompt="1"/>
          </p:nvPr>
        </p:nvSpPr>
        <p:spPr>
          <a:xfrm>
            <a:off x="658197" y="3016621"/>
            <a:ext cx="3657600" cy="521938"/>
          </a:xfrm>
        </p:spPr>
        <p:txBody>
          <a:bodyPr lIns="0" tIns="0" rIns="0" bIns="0" anchor="b">
            <a:noAutofit/>
          </a:bodyPr>
          <a:lstStyle>
            <a:lvl1pPr>
              <a:lnSpc>
                <a:spcPct val="90000"/>
              </a:lnSpc>
              <a:defRPr sz="3600" baseline="0">
                <a:solidFill>
                  <a:srgbClr val="000000"/>
                </a:solidFill>
                <a:latin typeface="SapientSansBold"/>
                <a:cs typeface="SapientSansBold"/>
              </a:defRPr>
            </a:lvl1pPr>
          </a:lstStyle>
          <a:p>
            <a:r>
              <a:rPr lang="en-US" dirty="0" smtClean="0"/>
              <a:t>SLIDE TITLE</a:t>
            </a:r>
            <a:endParaRPr lang="en-US" dirty="0"/>
          </a:p>
        </p:txBody>
      </p:sp>
      <p:cxnSp>
        <p:nvCxnSpPr>
          <p:cNvPr id="7" name="Straight Connector 3"/>
          <p:cNvCxnSpPr>
            <a:cxnSpLocks noChangeShapeType="1"/>
          </p:cNvCxnSpPr>
          <p:nvPr userDrawn="1"/>
        </p:nvCxnSpPr>
        <p:spPr bwMode="auto">
          <a:xfrm>
            <a:off x="649557" y="3725310"/>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1970506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0CE5813-BCD9-3A49-AD9B-930C88872C0D}"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3" name="Text Placeholder 2"/>
          <p:cNvSpPr>
            <a:spLocks noGrp="1"/>
          </p:cNvSpPr>
          <p:nvPr>
            <p:ph type="body" idx="1" hasCustomPrompt="1"/>
          </p:nvPr>
        </p:nvSpPr>
        <p:spPr>
          <a:xfrm>
            <a:off x="694763" y="5221224"/>
            <a:ext cx="5029200" cy="585216"/>
          </a:xfrm>
        </p:spPr>
        <p:txBody>
          <a:bodyPr lIns="0" tIns="0" rIns="0" bIns="0" anchor="b">
            <a:noAutofit/>
          </a:bodyPr>
          <a:lstStyle>
            <a:lvl1pPr marL="0" marR="0" indent="0" algn="l" defTabSz="457200" rtl="0" eaLnBrk="1" fontAlgn="auto" latinLnBrk="0" hangingPunct="1">
              <a:lnSpc>
                <a:spcPct val="130000"/>
              </a:lnSpc>
              <a:spcBef>
                <a:spcPts val="0"/>
              </a:spcBef>
              <a:spcAft>
                <a:spcPts val="0"/>
              </a:spcAft>
              <a:buClr>
                <a:schemeClr val="tx1"/>
              </a:buClr>
              <a:buSzTx/>
              <a:buFont typeface="Wingdings" charset="2"/>
              <a:buNone/>
              <a:tabLst/>
              <a:defRPr sz="1500" i="1"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Caption: ipsum dolor sit amet, consectetuer adipiscing </a:t>
            </a:r>
            <a:r>
              <a:rPr lang="en-US" dirty="0" err="1" smtClean="0"/>
              <a:t>elit</a:t>
            </a:r>
            <a:r>
              <a:rPr lang="en-US" dirty="0" smtClean="0"/>
              <a:t>, sed diam </a:t>
            </a:r>
            <a:r>
              <a:rPr lang="en-US" dirty="0" err="1" smtClean="0"/>
              <a:t>nonummy</a:t>
            </a:r>
            <a:r>
              <a:rPr lang="en-US" dirty="0" smtClean="0"/>
              <a:t> nibh euismod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a:t>
            </a:r>
          </a:p>
        </p:txBody>
      </p:sp>
      <p:sp>
        <p:nvSpPr>
          <p:cNvPr id="9" name="Title 1"/>
          <p:cNvSpPr>
            <a:spLocks noGrp="1"/>
          </p:cNvSpPr>
          <p:nvPr>
            <p:ph type="title" hasCustomPrompt="1"/>
          </p:nvPr>
        </p:nvSpPr>
        <p:spPr>
          <a:xfrm>
            <a:off x="694763" y="950976"/>
            <a:ext cx="5029200" cy="3081528"/>
          </a:xfrm>
        </p:spPr>
        <p:txBody>
          <a:bodyPr lIns="0" tIns="0" rIns="0" bIns="0" anchor="t">
            <a:noAutofit/>
          </a:bodyPr>
          <a:lstStyle>
            <a:lvl1pPr algn="l">
              <a:lnSpc>
                <a:spcPct val="90000"/>
              </a:lnSpc>
              <a:defRPr sz="3700" b="0" i="0" cap="none" baseline="0">
                <a:solidFill>
                  <a:schemeClr val="tx2"/>
                </a:solidFill>
                <a:latin typeface="SapientCentroSlab-Light"/>
                <a:cs typeface="SapientCentroSlab-Light"/>
              </a:defRPr>
            </a:lvl1pPr>
          </a:lstStyle>
          <a:p>
            <a:r>
              <a:rPr lang="en-US" dirty="0" smtClean="0"/>
              <a:t>This is a content and graphic slide. Your copy goes here and your graphic goes to the right.</a:t>
            </a:r>
            <a:br>
              <a:rPr lang="en-US" dirty="0" smtClean="0"/>
            </a:br>
            <a:r>
              <a:rPr lang="en-US" dirty="0" smtClean="0"/>
              <a:t/>
            </a:r>
            <a:br>
              <a:rPr lang="en-US" dirty="0" smtClean="0"/>
            </a:br>
            <a:r>
              <a:rPr lang="en-US" dirty="0" smtClean="0"/>
              <a:t>Ipsum dolor sit amet.</a:t>
            </a:r>
            <a:endParaRPr lang="en-US" dirty="0"/>
          </a:p>
        </p:txBody>
      </p:sp>
    </p:spTree>
    <p:extLst>
      <p:ext uri="{BB962C8B-B14F-4D97-AF65-F5344CB8AC3E}">
        <p14:creationId xmlns:p14="http://schemas.microsoft.com/office/powerpoint/2010/main" val="419636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1339D5AE-5C9F-1344-8263-6A886FBE0B27}"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353095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Subtitle 2"/>
          <p:cNvSpPr>
            <a:spLocks noGrp="1"/>
          </p:cNvSpPr>
          <p:nvPr>
            <p:ph type="subTitle" idx="1" hasCustomPrompt="1"/>
          </p:nvPr>
        </p:nvSpPr>
        <p:spPr>
          <a:xfrm>
            <a:off x="4790208" y="1225296"/>
            <a:ext cx="6720840" cy="411480"/>
          </a:xfrm>
          <a:prstGeom prst="rect">
            <a:avLst/>
          </a:prstGeom>
        </p:spPr>
        <p:txBody>
          <a:bodyPr>
            <a:noAutofit/>
          </a:bodyPr>
          <a:lstStyle>
            <a:lvl1pPr marL="0" indent="0" algn="l">
              <a:buNone/>
              <a:defRPr sz="2100" b="0" i="0">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4790884" y="1783080"/>
            <a:ext cx="6720840" cy="429768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sp>
        <p:nvSpPr>
          <p:cNvPr id="13" name="Title 1"/>
          <p:cNvSpPr>
            <a:spLocks noGrp="1"/>
          </p:cNvSpPr>
          <p:nvPr>
            <p:ph type="title" hasCustomPrompt="1"/>
          </p:nvPr>
        </p:nvSpPr>
        <p:spPr>
          <a:xfrm>
            <a:off x="658197" y="3016621"/>
            <a:ext cx="3657600" cy="521938"/>
          </a:xfrm>
        </p:spPr>
        <p:txBody>
          <a:bodyPr lIns="0" tIns="0" rIns="0" bIns="0" anchor="b">
            <a:noAutofit/>
          </a:bodyPr>
          <a:lstStyle>
            <a:lvl1pPr>
              <a:lnSpc>
                <a:spcPct val="90000"/>
              </a:lnSpc>
              <a:defRPr sz="3600" baseline="0">
                <a:solidFill>
                  <a:srgbClr val="000000"/>
                </a:solidFill>
                <a:latin typeface="SapientSansBold"/>
                <a:cs typeface="SapientSansBold"/>
              </a:defRPr>
            </a:lvl1pPr>
          </a:lstStyle>
          <a:p>
            <a:r>
              <a:rPr lang="en-US" dirty="0" smtClean="0"/>
              <a:t>SLIDE TITLE</a:t>
            </a:r>
            <a:endParaRPr lang="en-US" dirty="0"/>
          </a:p>
        </p:txBody>
      </p:sp>
      <p:cxnSp>
        <p:nvCxnSpPr>
          <p:cNvPr id="14" name="Straight Connector 3"/>
          <p:cNvCxnSpPr>
            <a:cxnSpLocks noChangeShapeType="1"/>
          </p:cNvCxnSpPr>
          <p:nvPr userDrawn="1"/>
        </p:nvCxnSpPr>
        <p:spPr bwMode="auto">
          <a:xfrm>
            <a:off x="649557" y="3725310"/>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0714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
        <p:nvSpPr>
          <p:cNvPr id="10" name="Text Placeholder 2"/>
          <p:cNvSpPr>
            <a:spLocks noGrp="1"/>
          </p:cNvSpPr>
          <p:nvPr>
            <p:ph type="body" sz="quarter" idx="10" hasCustomPrompt="1"/>
          </p:nvPr>
        </p:nvSpPr>
        <p:spPr>
          <a:xfrm>
            <a:off x="658196" y="1494153"/>
            <a:ext cx="109728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cxnSp>
        <p:nvCxnSpPr>
          <p:cNvPr id="11"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88171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4153"/>
            <a:ext cx="10972800"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8"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9"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1740044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4153"/>
            <a:ext cx="10972800" cy="48006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6"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7"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2975334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10972800" cy="48006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538998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6672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pic>
        <p:nvPicPr>
          <p:cNvPr id="6" name="Picture 5" descr="everform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9625" y="0"/>
            <a:ext cx="6299200" cy="6858000"/>
          </a:xfrm>
          <a:prstGeom prst="rect">
            <a:avLst/>
          </a:prstGeom>
        </p:spPr>
      </p:pic>
      <p:pic>
        <p:nvPicPr>
          <p:cNvPr id="7" name="Picture 6" descr="logo_neg.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8" name="Picture 7" descr="mark_neg.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9" name="Straight Connector 3"/>
          <p:cNvCxnSpPr>
            <a:cxnSpLocks noChangeShapeType="1"/>
          </p:cNvCxnSpPr>
          <p:nvPr userDrawn="1"/>
        </p:nvCxnSpPr>
        <p:spPr bwMode="auto">
          <a:xfrm>
            <a:off x="702551" y="44942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5" y="2651938"/>
            <a:ext cx="7069519" cy="553998"/>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702495" y="3206318"/>
            <a:ext cx="7069519" cy="292388"/>
          </a:xfrm>
        </p:spPr>
        <p:txBody>
          <a:bodyPr lIns="0" tIns="0" rIns="0" bIns="0">
            <a:noAutofit/>
          </a:bodyPr>
          <a:lstStyle>
            <a:lvl1pPr marL="0" indent="0" algn="l">
              <a:buNone/>
              <a:defRPr sz="1800" b="0" i="1">
                <a:solidFill>
                  <a:schemeClr val="bg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702495" y="3505200"/>
            <a:ext cx="7069519"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1333605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144596" y="1490472"/>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4210708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Tree>
    <p:extLst>
      <p:ext uri="{BB962C8B-B14F-4D97-AF65-F5344CB8AC3E}">
        <p14:creationId xmlns:p14="http://schemas.microsoft.com/office/powerpoint/2010/main" val="451046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Placeholder 2"/>
          <p:cNvSpPr>
            <a:spLocks noGrp="1"/>
          </p:cNvSpPr>
          <p:nvPr>
            <p:ph type="body" sz="quarter" idx="10" hasCustomPrompt="1"/>
          </p:nvPr>
        </p:nvSpPr>
        <p:spPr>
          <a:xfrm>
            <a:off x="658196" y="1463040"/>
            <a:ext cx="109728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Tree>
    <p:extLst>
      <p:ext uri="{BB962C8B-B14F-4D97-AF65-F5344CB8AC3E}">
        <p14:creationId xmlns:p14="http://schemas.microsoft.com/office/powerpoint/2010/main" val="1084497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63040"/>
            <a:ext cx="10972800"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1"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1817836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63040"/>
            <a:ext cx="10972800" cy="48006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1"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552319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ext Placeholder 2"/>
          <p:cNvSpPr>
            <a:spLocks noGrp="1"/>
          </p:cNvSpPr>
          <p:nvPr>
            <p:ph type="body" sz="quarter" idx="10" hasCustomPrompt="1"/>
          </p:nvPr>
        </p:nvSpPr>
        <p:spPr>
          <a:xfrm>
            <a:off x="658196" y="1463040"/>
            <a:ext cx="10972800" cy="48006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2"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345702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10"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ext Placeholder 2"/>
          <p:cNvSpPr>
            <a:spLocks noGrp="1"/>
          </p:cNvSpPr>
          <p:nvPr>
            <p:ph type="body" sz="quarter" idx="10" hasCustomPrompt="1"/>
          </p:nvPr>
        </p:nvSpPr>
        <p:spPr>
          <a:xfrm>
            <a:off x="658196" y="1463040"/>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4"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829738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ext Placeholder 2"/>
          <p:cNvSpPr>
            <a:spLocks noGrp="1"/>
          </p:cNvSpPr>
          <p:nvPr>
            <p:ph type="body" sz="quarter" idx="10" hasCustomPrompt="1"/>
          </p:nvPr>
        </p:nvSpPr>
        <p:spPr>
          <a:xfrm>
            <a:off x="6144596" y="1463040"/>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0"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10240120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3"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8949765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58196" y="1831311"/>
            <a:ext cx="10972800" cy="43434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Tree>
    <p:extLst>
      <p:ext uri="{BB962C8B-B14F-4D97-AF65-F5344CB8AC3E}">
        <p14:creationId xmlns:p14="http://schemas.microsoft.com/office/powerpoint/2010/main" val="131586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pic>
        <p:nvPicPr>
          <p:cNvPr id="8" name="Picture 7" descr="everform_pos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525" y="0"/>
            <a:ext cx="6464300" cy="6858000"/>
          </a:xfrm>
          <a:prstGeom prst="rect">
            <a:avLst/>
          </a:prstGeom>
        </p:spPr>
      </p:pic>
      <p:pic>
        <p:nvPicPr>
          <p:cNvPr id="9" name="Picture 8" descr="logo_positiv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12"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7" name="Straight Connector 3"/>
          <p:cNvCxnSpPr>
            <a:cxnSpLocks noChangeShapeType="1"/>
          </p:cNvCxnSpPr>
          <p:nvPr userDrawn="1"/>
        </p:nvCxnSpPr>
        <p:spPr bwMode="auto">
          <a:xfrm>
            <a:off x="702551" y="44815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6" y="2374939"/>
            <a:ext cx="7812754"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p>
        </p:txBody>
      </p:sp>
      <p:sp>
        <p:nvSpPr>
          <p:cNvPr id="11" name="Text Placeholder 14"/>
          <p:cNvSpPr>
            <a:spLocks noGrp="1"/>
          </p:cNvSpPr>
          <p:nvPr>
            <p:ph type="body" sz="quarter" idx="10" hasCustomPrompt="1"/>
          </p:nvPr>
        </p:nvSpPr>
        <p:spPr>
          <a:xfrm>
            <a:off x="702496" y="3479800"/>
            <a:ext cx="7808976" cy="815608"/>
          </a:xfrm>
        </p:spPr>
        <p:txBody>
          <a:bodyPr lIns="0" tIns="0" rIns="0" bIns="0">
            <a:noAutofit/>
          </a:bodyPr>
          <a:lstStyle>
            <a:lvl1pPr marL="0" indent="0">
              <a:buNone/>
              <a:defRPr sz="5300">
                <a:ln>
                  <a:solidFill>
                    <a:schemeClr val="tx1">
                      <a:alpha val="50000"/>
                    </a:schemeClr>
                  </a:solidFill>
                </a:ln>
                <a:solidFill>
                  <a:schemeClr val="bg1"/>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2462147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658196" y="1831311"/>
            <a:ext cx="10972800" cy="43434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
            </a:r>
            <a:br>
              <a:rPr lang="en-US" dirty="0" smtClean="0"/>
            </a:b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30264046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58196" y="1831311"/>
            <a:ext cx="10972800" cy="43434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7154378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658196" y="1831311"/>
            <a:ext cx="10972800" cy="43434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2403984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58197" y="3098140"/>
            <a:ext cx="5332611" cy="661720"/>
          </a:xfrm>
          <a:prstGeom prst="rect">
            <a:avLst/>
          </a:prstGeom>
        </p:spPr>
        <p:txBody>
          <a:bodyPr lIns="0" rIns="0" anchor="ctr" anchorCtr="0">
            <a:noAutofit/>
          </a:bodyPr>
          <a:lstStyle>
            <a:lvl1pPr>
              <a:defRPr sz="3600">
                <a:solidFill>
                  <a:schemeClr val="tx1"/>
                </a:solidFill>
                <a:latin typeface="SapientSansBold"/>
                <a:cs typeface="SapientSansBold"/>
              </a:defRPr>
            </a:lvl1pPr>
          </a:lstStyle>
          <a:p>
            <a:r>
              <a:rPr lang="en-US" dirty="0" smtClean="0"/>
              <a:t>THANK YOU</a:t>
            </a:r>
            <a:endParaRPr lang="en-US" dirty="0"/>
          </a:p>
        </p:txBody>
      </p:sp>
      <p:pic>
        <p:nvPicPr>
          <p:cNvPr id="8" name="Picture 7" descr="everform_pos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525" y="0"/>
            <a:ext cx="6464300" cy="6858000"/>
          </a:xfrm>
          <a:prstGeom prst="rect">
            <a:avLst/>
          </a:prstGeom>
        </p:spPr>
      </p:pic>
      <p:grpSp>
        <p:nvGrpSpPr>
          <p:cNvPr id="9" name="Group 8"/>
          <p:cNvGrpSpPr/>
          <p:nvPr userDrawn="1"/>
        </p:nvGrpSpPr>
        <p:grpSpPr>
          <a:xfrm>
            <a:off x="676656" y="6277890"/>
            <a:ext cx="3687865" cy="257556"/>
            <a:chOff x="484632" y="6277890"/>
            <a:chExt cx="3687865" cy="257556"/>
          </a:xfrm>
        </p:grpSpPr>
        <p:sp>
          <p:nvSpPr>
            <p:cNvPr id="10" name="Text Box 37"/>
            <p:cNvSpPr txBox="1">
              <a:spLocks noChangeArrowheads="1"/>
            </p:cNvSpPr>
            <p:nvPr userDrawn="1"/>
          </p:nvSpPr>
          <p:spPr bwMode="auto">
            <a:xfrm>
              <a:off x="579985" y="6313198"/>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800" b="0" dirty="0" smtClean="0">
                  <a:solidFill>
                    <a:schemeClr val="bg1">
                      <a:lumMod val="50000"/>
                    </a:schemeClr>
                  </a:solidFill>
                  <a:latin typeface="SapientSansMedium"/>
                  <a:cs typeface="SapientSansMedium"/>
                </a:rPr>
                <a:t>© 2013 SAPIENT CORPORATION   |   CONFIDENTIAL</a:t>
              </a:r>
              <a:endParaRPr lang="en-US" sz="800" b="0" dirty="0">
                <a:solidFill>
                  <a:schemeClr val="bg1">
                    <a:lumMod val="50000"/>
                  </a:schemeClr>
                </a:solidFill>
                <a:latin typeface="SapientSansMedium"/>
                <a:cs typeface="SapientSansMedium"/>
              </a:endParaRPr>
            </a:p>
          </p:txBody>
        </p:sp>
        <p:pic>
          <p:nvPicPr>
            <p:cNvPr id="11" name="Picture 10" descr="small_m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4632" y="6277890"/>
              <a:ext cx="118872" cy="257556"/>
            </a:xfrm>
            <a:prstGeom prst="rect">
              <a:avLst/>
            </a:prstGeom>
          </p:spPr>
        </p:pic>
      </p:grpSp>
    </p:spTree>
    <p:extLst>
      <p:ext uri="{BB962C8B-B14F-4D97-AF65-F5344CB8AC3E}">
        <p14:creationId xmlns:p14="http://schemas.microsoft.com/office/powerpoint/2010/main" val="150594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Cover Option 2">
    <p:spTree>
      <p:nvGrpSpPr>
        <p:cNvPr id="1" name=""/>
        <p:cNvGrpSpPr/>
        <p:nvPr/>
      </p:nvGrpSpPr>
      <p:grpSpPr>
        <a:xfrm>
          <a:off x="0" y="0"/>
          <a:ext cx="0" cy="0"/>
          <a:chOff x="0" y="0"/>
          <a:chExt cx="0" cy="0"/>
        </a:xfrm>
      </p:grpSpPr>
      <p:pic>
        <p:nvPicPr>
          <p:cNvPr id="6" name="Picture 5" descr="everform_pos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3825" y="0"/>
            <a:ext cx="5715000" cy="6858000"/>
          </a:xfrm>
          <a:prstGeom prst="rect">
            <a:avLst/>
          </a:prstGeom>
        </p:spPr>
      </p:pic>
      <p:pic>
        <p:nvPicPr>
          <p:cNvPr id="7" name="Picture 6" descr="logo_positiv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8" name="Picture 7" descr="mark_positiv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9" name="Straight Connector 3"/>
          <p:cNvCxnSpPr>
            <a:cxnSpLocks noChangeShapeType="1"/>
          </p:cNvCxnSpPr>
          <p:nvPr userDrawn="1"/>
        </p:nvCxnSpPr>
        <p:spPr bwMode="auto">
          <a:xfrm>
            <a:off x="702551" y="44942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5" y="2651938"/>
            <a:ext cx="7069519" cy="553998"/>
          </a:xfrm>
        </p:spPr>
        <p:txBody>
          <a:bodyPr lIns="0" tIns="0" rIns="0" bIns="0">
            <a:noAutofit/>
          </a:bodyPr>
          <a:lstStyle>
            <a:lvl1pPr>
              <a:defRPr sz="3600" b="0" i="0">
                <a:solidFill>
                  <a:srgbClr val="159DEB"/>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702495" y="3206318"/>
            <a:ext cx="7069519" cy="292388"/>
          </a:xfrm>
        </p:spPr>
        <p:txBody>
          <a:bodyPr lIns="0" tIns="0" rIns="0" bIns="0">
            <a:noAutofit/>
          </a:bodyPr>
          <a:lstStyle>
            <a:lvl1pPr marL="0" indent="0" algn="l">
              <a:buNone/>
              <a:defRPr sz="1800" b="0" i="1">
                <a:solidFill>
                  <a:schemeClr val="tx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702495" y="3505200"/>
            <a:ext cx="7069519" cy="815608"/>
          </a:xfrm>
        </p:spPr>
        <p:txBody>
          <a:bodyPr lIns="0" tIns="0" rIns="0" bIns="0">
            <a:noAutofit/>
          </a:bodyPr>
          <a:lstStyle>
            <a:lvl1pPr marL="0" indent="0">
              <a:buNone/>
              <a:defRPr sz="5300">
                <a:ln>
                  <a:solidFill>
                    <a:schemeClr val="tx1">
                      <a:alpha val="50000"/>
                    </a:schemeClr>
                  </a:solidFill>
                </a:ln>
                <a:solidFill>
                  <a:schemeClr val="bg2">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94062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11" name="Picture 10" descr="divide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0625" y="0"/>
            <a:ext cx="5918200" cy="6858000"/>
          </a:xfrm>
          <a:prstGeom prst="rect">
            <a:avLst/>
          </a:prstGeom>
        </p:spPr>
      </p:pic>
    </p:spTree>
    <p:extLst>
      <p:ext uri="{BB962C8B-B14F-4D97-AF65-F5344CB8AC3E}">
        <p14:creationId xmlns:p14="http://schemas.microsoft.com/office/powerpoint/2010/main" val="304934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Divider">
    <p:bg>
      <p:bgPr>
        <a:solidFill>
          <a:schemeClr val="tx1"/>
        </a:solidFill>
        <a:effectLst/>
      </p:bgPr>
    </p:bg>
    <p:spTree>
      <p:nvGrpSpPr>
        <p:cNvPr id="1" name=""/>
        <p:cNvGrpSpPr/>
        <p:nvPr/>
      </p:nvGrpSpPr>
      <p:grpSpPr>
        <a:xfrm>
          <a:off x="0" y="0"/>
          <a:ext cx="0" cy="0"/>
          <a:chOff x="0" y="0"/>
          <a:chExt cx="0" cy="0"/>
        </a:xfrm>
      </p:grpSpPr>
      <p:pic>
        <p:nvPicPr>
          <p:cNvPr id="11" name="Picture 10" descr="end_1_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2725" y="0"/>
            <a:ext cx="6896100" cy="6858000"/>
          </a:xfrm>
          <a:prstGeom prst="rect">
            <a:avLst/>
          </a:prstGeom>
        </p:spPr>
      </p:pic>
      <p:sp>
        <p:nvSpPr>
          <p:cNvPr id="6"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5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7"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bg1"/>
                </a:solidFill>
                <a:latin typeface="SapientSansBold"/>
                <a:cs typeface="SapientSansBold"/>
              </a:defRPr>
            </a:lvl1pPr>
          </a:lstStyle>
          <a:p>
            <a:pPr lvl="0"/>
            <a:r>
              <a:rPr lang="en-US" dirty="0" smtClean="0"/>
              <a:t>AGENDA ITEM TITLE</a:t>
            </a:r>
            <a:endParaRPr lang="en-US" dirty="0"/>
          </a:p>
        </p:txBody>
      </p:sp>
      <p:sp>
        <p:nvSpPr>
          <p:cNvPr id="8"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23324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C87A295-8D85-F746-99EC-7334C6390154}"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2" name="Title 1"/>
          <p:cNvSpPr>
            <a:spLocks noGrp="1"/>
          </p:cNvSpPr>
          <p:nvPr>
            <p:ph type="title" hasCustomPrompt="1"/>
          </p:nvPr>
        </p:nvSpPr>
        <p:spPr>
          <a:xfrm>
            <a:off x="658368" y="2757422"/>
            <a:ext cx="4022312" cy="1034386"/>
          </a:xfrm>
        </p:spPr>
        <p:txBody>
          <a:bodyPr lIns="0" tIns="0" rIns="0" bIns="0" anchor="b">
            <a:noAutofit/>
          </a:bodyPr>
          <a:lstStyle>
            <a:lvl1pPr>
              <a:lnSpc>
                <a:spcPct val="90000"/>
              </a:lnSpc>
              <a:defRPr sz="3600">
                <a:solidFill>
                  <a:srgbClr val="000000"/>
                </a:solidFill>
                <a:latin typeface="SapientSansBold"/>
                <a:cs typeface="SapientSansBold"/>
              </a:defRPr>
            </a:lvl1pPr>
          </a:lstStyle>
          <a:p>
            <a:r>
              <a:rPr lang="en-US" dirty="0" smtClean="0"/>
              <a:t>PRESENTATION AGENDA</a:t>
            </a:r>
            <a:endParaRPr lang="en-US" dirty="0"/>
          </a:p>
        </p:txBody>
      </p:sp>
      <p:sp>
        <p:nvSpPr>
          <p:cNvPr id="16" name="Text Placeholder 12"/>
          <p:cNvSpPr>
            <a:spLocks noGrp="1"/>
          </p:cNvSpPr>
          <p:nvPr>
            <p:ph type="body" sz="quarter" idx="10" hasCustomPrompt="1"/>
          </p:nvPr>
        </p:nvSpPr>
        <p:spPr>
          <a:xfrm>
            <a:off x="5852160" y="0"/>
            <a:ext cx="5641848" cy="6858000"/>
          </a:xfrm>
        </p:spPr>
        <p:txBody>
          <a:bodyPr anchor="ctr">
            <a:noAutofit/>
          </a:bodyPr>
          <a:lstStyle>
            <a:lvl1pPr marL="457200" marR="0" indent="-457200" algn="l" defTabSz="457200" rtl="0" eaLnBrk="1" fontAlgn="auto" latinLnBrk="0" hangingPunct="1">
              <a:lnSpc>
                <a:spcPct val="100000"/>
              </a:lnSpc>
              <a:spcBef>
                <a:spcPts val="0"/>
              </a:spcBef>
              <a:spcAft>
                <a:spcPts val="2000"/>
              </a:spcAft>
              <a:buClr>
                <a:schemeClr val="tx1"/>
              </a:buClr>
              <a:buSzTx/>
              <a:buFont typeface="+mj-lt"/>
              <a:buAutoNum type="arabicPeriod"/>
              <a:tabLst/>
              <a:defRPr sz="2100" i="1"/>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p:txBody>
      </p:sp>
      <p:cxnSp>
        <p:nvCxnSpPr>
          <p:cNvPr id="11" name="Straight Connector 3"/>
          <p:cNvCxnSpPr>
            <a:cxnSpLocks noChangeShapeType="1"/>
          </p:cNvCxnSpPr>
          <p:nvPr userDrawn="1"/>
        </p:nvCxnSpPr>
        <p:spPr bwMode="auto">
          <a:xfrm>
            <a:off x="649557" y="3970844"/>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210267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4225D95B-3580-C74C-AC82-B8FCF626B418}"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12"/>
          <p:cNvSpPr>
            <a:spLocks noGrp="1"/>
          </p:cNvSpPr>
          <p:nvPr>
            <p:ph type="body" sz="quarter" idx="10" hasCustomPrompt="1"/>
          </p:nvPr>
        </p:nvSpPr>
        <p:spPr>
          <a:xfrm>
            <a:off x="5852160" y="0"/>
            <a:ext cx="5641848" cy="6858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tx1"/>
              </a:buClr>
              <a:buSzTx/>
              <a:buFont typeface="+mj-lt"/>
              <a:buAutoNum type="arabicPeriod"/>
              <a:tabLst/>
              <a:defRPr sz="2100" i="1">
                <a:solidFill>
                  <a:schemeClr val="accent5"/>
                </a:solidFill>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sz="2100" i="1">
                <a:solidFill>
                  <a:schemeClr val="accent5"/>
                </a:solidFill>
              </a:defRPr>
            </a:lvl2pPr>
          </a:lstStyle>
          <a:p>
            <a:r>
              <a:rPr lang="en-US" dirty="0" smtClean="0"/>
              <a:t>Agenda Item 1</a:t>
            </a:r>
          </a:p>
          <a:p>
            <a:pPr lvl="1"/>
            <a:r>
              <a:rPr lang="en-US" dirty="0" smtClean="0"/>
              <a:t>Agenda Item 1a</a:t>
            </a:r>
          </a:p>
          <a:p>
            <a:pPr lvl="1"/>
            <a:r>
              <a:rPr lang="en-US" dirty="0" smtClean="0"/>
              <a:t>Agenda Item 1b</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lvl="1"/>
            <a:r>
              <a:rPr lang="en-US" dirty="0" smtClean="0"/>
              <a:t>Agenda Item 3a</a:t>
            </a:r>
          </a:p>
          <a:p>
            <a:pPr lvl="1"/>
            <a:r>
              <a:rPr lang="en-US" dirty="0" smtClean="0"/>
              <a:t>Agenda Item 3b</a:t>
            </a:r>
          </a:p>
          <a:p>
            <a:pPr lvl="1"/>
            <a:r>
              <a:rPr lang="en-US" dirty="0" smtClean="0"/>
              <a:t>Agenda Item 3c</a:t>
            </a:r>
          </a:p>
          <a:p>
            <a:r>
              <a:rPr lang="en-US" dirty="0" smtClean="0"/>
              <a:t>Agenda Item 4</a:t>
            </a:r>
          </a:p>
        </p:txBody>
      </p:sp>
      <p:sp>
        <p:nvSpPr>
          <p:cNvPr id="6" name="Title 1"/>
          <p:cNvSpPr>
            <a:spLocks noGrp="1"/>
          </p:cNvSpPr>
          <p:nvPr>
            <p:ph type="title" hasCustomPrompt="1"/>
          </p:nvPr>
        </p:nvSpPr>
        <p:spPr>
          <a:xfrm>
            <a:off x="658368" y="2757422"/>
            <a:ext cx="4022312" cy="1034386"/>
          </a:xfrm>
        </p:spPr>
        <p:txBody>
          <a:bodyPr lIns="0" tIns="0" rIns="0" bIns="0" anchor="b">
            <a:noAutofit/>
          </a:bodyPr>
          <a:lstStyle>
            <a:lvl1pPr>
              <a:lnSpc>
                <a:spcPct val="90000"/>
              </a:lnSpc>
              <a:defRPr sz="3600">
                <a:solidFill>
                  <a:srgbClr val="000000"/>
                </a:solidFill>
                <a:latin typeface="SapientSansBold"/>
                <a:cs typeface="SapientSansBold"/>
              </a:defRPr>
            </a:lvl1pPr>
          </a:lstStyle>
          <a:p>
            <a:r>
              <a:rPr lang="en-US" dirty="0" smtClean="0"/>
              <a:t>PRESENTATION AGENDA</a:t>
            </a:r>
            <a:endParaRPr lang="en-US" dirty="0"/>
          </a:p>
        </p:txBody>
      </p:sp>
      <p:cxnSp>
        <p:nvCxnSpPr>
          <p:cNvPr id="7" name="Straight Connector 3"/>
          <p:cNvCxnSpPr>
            <a:cxnSpLocks noChangeShapeType="1"/>
          </p:cNvCxnSpPr>
          <p:nvPr userDrawn="1"/>
        </p:nvCxnSpPr>
        <p:spPr bwMode="auto">
          <a:xfrm>
            <a:off x="649557" y="3970844"/>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98528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914162" y="1469136"/>
            <a:ext cx="10360501" cy="539496"/>
          </a:xfrm>
        </p:spPr>
        <p:txBody>
          <a:bodyPr>
            <a:noAutofit/>
          </a:bodyPr>
          <a:lstStyle>
            <a:lvl1pPr marL="0" indent="0" algn="ctr">
              <a:buNone/>
              <a:defRPr sz="3200" b="0" i="0">
                <a:solidFill>
                  <a:schemeClr val="bg2"/>
                </a:solidFill>
                <a:latin typeface="SapientCentroSlab-Medium"/>
                <a:cs typeface="SapientCentroSlab-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OUR VISION</a:t>
            </a:r>
            <a:endParaRPr lang="en-US" dirty="0"/>
          </a:p>
        </p:txBody>
      </p:sp>
      <p:sp>
        <p:nvSpPr>
          <p:cNvPr id="9" name="Text Placeholder 8"/>
          <p:cNvSpPr>
            <a:spLocks noGrp="1"/>
          </p:cNvSpPr>
          <p:nvPr>
            <p:ph type="body" sz="quarter" idx="10" hasCustomPrompt="1"/>
          </p:nvPr>
        </p:nvSpPr>
        <p:spPr>
          <a:xfrm>
            <a:off x="914162" y="1990344"/>
            <a:ext cx="10360501" cy="3529584"/>
          </a:xfrm>
        </p:spPr>
        <p:txBody>
          <a:bodyPr>
            <a:noAutofit/>
          </a:bodyPr>
          <a:lstStyle>
            <a:lvl1pPr marL="0" indent="0" algn="ctr">
              <a:spcAft>
                <a:spcPts val="0"/>
              </a:spcAft>
              <a:buNone/>
              <a:defRPr sz="4300" b="0" i="1">
                <a:solidFill>
                  <a:srgbClr val="FFFFFF"/>
                </a:solidFill>
                <a:latin typeface="SapientCentroSlab-Light"/>
                <a:cs typeface="SapientCentroSlab-Light"/>
              </a:defRPr>
            </a:lvl1pPr>
          </a:lstStyle>
          <a:p>
            <a:pPr lvl="0"/>
            <a:r>
              <a:rPr lang="en-US" dirty="0" smtClean="0"/>
              <a:t>By the end of 2013, </a:t>
            </a:r>
            <a:r>
              <a:rPr lang="en-US" dirty="0" err="1" smtClean="0"/>
              <a:t>SapientNitro</a:t>
            </a:r>
            <a:r>
              <a:rPr lang="en-US" dirty="0" smtClean="0"/>
              <a:t> </a:t>
            </a:r>
            <a:br>
              <a:rPr lang="en-US" dirty="0" smtClean="0"/>
            </a:br>
            <a:r>
              <a:rPr lang="en-US" dirty="0" smtClean="0"/>
              <a:t>and our idea engineers will be renowned </a:t>
            </a:r>
            <a:br>
              <a:rPr lang="en-US" dirty="0" smtClean="0"/>
            </a:br>
            <a:r>
              <a:rPr lang="en-US" dirty="0" smtClean="0"/>
              <a:t>for creating success for our clients, </a:t>
            </a:r>
            <a:br>
              <a:rPr lang="en-US" dirty="0" smtClean="0"/>
            </a:br>
            <a:r>
              <a:rPr lang="en-US" dirty="0" smtClean="0"/>
              <a:t>by redefining how companies and brands</a:t>
            </a:r>
            <a:br>
              <a:rPr lang="en-US" dirty="0" smtClean="0"/>
            </a:br>
            <a:r>
              <a:rPr lang="en-US" dirty="0" smtClean="0"/>
              <a:t>connect to their customers.</a:t>
            </a:r>
          </a:p>
        </p:txBody>
      </p:sp>
    </p:spTree>
    <p:extLst>
      <p:ext uri="{BB962C8B-B14F-4D97-AF65-F5344CB8AC3E}">
        <p14:creationId xmlns:p14="http://schemas.microsoft.com/office/powerpoint/2010/main" val="995245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6.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10/2/2016</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78" r:id="rId2"/>
    <p:sldLayoutId id="2147483746" r:id="rId3"/>
    <p:sldLayoutId id="2147483779" r:id="rId4"/>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10/2/2016</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77" r:id="rId2"/>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195"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10/2/2016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60" r:id="rId6"/>
    <p:sldLayoutId id="2147483763" r:id="rId7"/>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5425" indent="-225425"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65760"/>
            <a:ext cx="10969943" cy="55399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609441" y="1316736"/>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10/2/2016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3600" b="0" i="0" kern="120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441" y="365760"/>
            <a:ext cx="10969943" cy="553998"/>
          </a:xfrm>
          <a:prstGeom prst="rect">
            <a:avLst/>
          </a:prstGeom>
        </p:spPr>
        <p:txBody>
          <a:bodyPr vert="horz" lIns="0" tIns="0" rIns="0" bIns="0" rtlCol="0" anchor="t" anchorCtr="0">
            <a:noAutofit/>
          </a:bodyPr>
          <a:lstStyle/>
          <a:p>
            <a:r>
              <a:rPr lang="en-US" dirty="0" smtClean="0"/>
              <a:t>SHORT TITLE ALL CAP</a:t>
            </a:r>
            <a:endParaRPr lang="en-US" dirty="0"/>
          </a:p>
        </p:txBody>
      </p:sp>
      <p:sp>
        <p:nvSpPr>
          <p:cNvPr id="13" name="Text Placeholder 4"/>
          <p:cNvSpPr>
            <a:spLocks noGrp="1"/>
          </p:cNvSpPr>
          <p:nvPr>
            <p:ph type="body" idx="1"/>
          </p:nvPr>
        </p:nvSpPr>
        <p:spPr>
          <a:xfrm>
            <a:off x="609441" y="1316736"/>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10/2/2016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377465995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Lst>
  <p:txStyles>
    <p:titleStyle>
      <a:lvl1pPr algn="l" defTabSz="457200" rtl="0" eaLnBrk="1" latinLnBrk="0" hangingPunct="1">
        <a:spcBef>
          <a:spcPct val="0"/>
        </a:spcBef>
        <a:buNone/>
        <a:defRPr sz="3600" b="0" i="0" kern="120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648" y="365760"/>
            <a:ext cx="10969625" cy="553998"/>
          </a:xfrm>
          <a:prstGeom prst="rect">
            <a:avLst/>
          </a:prstGeom>
        </p:spPr>
        <p:txBody>
          <a:bodyPr vert="horz" lIns="0" tIns="0" rIns="0" bIns="0" rtlCol="0" anchor="t" anchorCtr="0">
            <a:noAutofit/>
          </a:bodyPr>
          <a:lstStyle/>
          <a:p>
            <a:r>
              <a:rPr lang="en-US" dirty="0" smtClean="0"/>
              <a:t>Long title sentence case</a:t>
            </a:r>
            <a:endParaRPr lang="en-US" dirty="0"/>
          </a:p>
        </p:txBody>
      </p:sp>
      <p:sp>
        <p:nvSpPr>
          <p:cNvPr id="3" name="Text Placeholder 2"/>
          <p:cNvSpPr>
            <a:spLocks noGrp="1"/>
          </p:cNvSpPr>
          <p:nvPr>
            <p:ph type="body" idx="1"/>
          </p:nvPr>
        </p:nvSpPr>
        <p:spPr>
          <a:xfrm>
            <a:off x="609600" y="1316735"/>
            <a:ext cx="10969625" cy="452628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10/2/2016</a:t>
            </a:fld>
            <a:endParaRPr lang="en-US" dirty="0"/>
          </a:p>
        </p:txBody>
      </p:sp>
      <p:sp>
        <p:nvSpPr>
          <p:cNvPr id="9"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0"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14464477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457200" rtl="0" eaLnBrk="1" latinLnBrk="0" hangingPunct="1">
        <a:spcBef>
          <a:spcPct val="0"/>
        </a:spcBef>
        <a:buNone/>
        <a:defRPr sz="3400" kern="1200">
          <a:solidFill>
            <a:srgbClr val="159DEB"/>
          </a:solidFill>
          <a:latin typeface="Sapient Centro Slab"/>
          <a:ea typeface="+mj-ea"/>
          <a:cs typeface="Sapient Centro Slab"/>
        </a:defRPr>
      </a:lvl1pPr>
    </p:titleStyle>
    <p:bodyStyle>
      <a:lvl1pPr marL="227013" indent="-227013"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3736" indent="-173736"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7663" indent="-174625"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5938" indent="-168275"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3736"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10/2/2016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37915" y="1414818"/>
            <a:ext cx="4469765" cy="993101"/>
          </a:xfrm>
        </p:spPr>
        <p:txBody>
          <a:bodyPr/>
          <a:lstStyle/>
          <a:p>
            <a:r>
              <a:rPr lang="en-US" sz="4800" b="1" dirty="0">
                <a:ln w="1905"/>
                <a:solidFill>
                  <a:srgbClr val="FF6600"/>
                </a:solidFill>
                <a:effectLst>
                  <a:innerShdw blurRad="69850" dist="43180" dir="5400000">
                    <a:srgbClr val="000000">
                      <a:alpha val="65000"/>
                    </a:srgbClr>
                  </a:innerShdw>
                </a:effectLst>
              </a:rPr>
              <a:t>Introduction to</a:t>
            </a:r>
            <a:r>
              <a:rPr lang="en-IN"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IN"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675" y="3020377"/>
            <a:ext cx="6715125" cy="19526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Agenda</a:t>
            </a:r>
            <a:endParaRPr lang="en-US" dirty="0"/>
          </a:p>
        </p:txBody>
      </p:sp>
      <p:sp>
        <p:nvSpPr>
          <p:cNvPr id="40962" name="Text Placeholder 11"/>
          <p:cNvSpPr>
            <a:spLocks noGrp="1"/>
          </p:cNvSpPr>
          <p:nvPr>
            <p:ph type="body" sz="quarter" idx="10"/>
          </p:nvPr>
        </p:nvSpPr>
        <p:spPr/>
        <p:txBody>
          <a:bodyPr/>
          <a:lstStyle/>
          <a:p>
            <a:pPr fontAlgn="base">
              <a:spcBef>
                <a:spcPct val="0"/>
              </a:spcBef>
              <a:buFont typeface="Calibri" charset="0"/>
              <a:buAutoNum type="arabicPeriod"/>
            </a:pPr>
            <a:r>
              <a:rPr lang="en-US" sz="3200" dirty="0"/>
              <a:t>Why </a:t>
            </a:r>
            <a:r>
              <a:rPr lang="en-US" sz="3200" dirty="0" smtClean="0"/>
              <a:t>Handlebars</a:t>
            </a:r>
            <a:endParaRPr lang="en-US" sz="3200" dirty="0">
              <a:latin typeface="SapientCentroSlab-Light" charset="0"/>
            </a:endParaRPr>
          </a:p>
          <a:p>
            <a:pPr fontAlgn="base">
              <a:spcBef>
                <a:spcPct val="0"/>
              </a:spcBef>
              <a:buFont typeface="Calibri" charset="0"/>
              <a:buAutoNum type="arabicPeriod"/>
            </a:pPr>
            <a:r>
              <a:rPr lang="en-US" sz="3200" dirty="0"/>
              <a:t>What is </a:t>
            </a:r>
            <a:r>
              <a:rPr lang="en-US" sz="3200" dirty="0" smtClean="0"/>
              <a:t>Handlebar </a:t>
            </a:r>
          </a:p>
          <a:p>
            <a:pPr marL="514350" indent="-514350"/>
            <a:r>
              <a:rPr lang="en-US" sz="3200" dirty="0"/>
              <a:t>How does it work</a:t>
            </a:r>
          </a:p>
          <a:p>
            <a:pPr marL="514350" indent="-514350"/>
            <a:r>
              <a:rPr lang="en-US" sz="3200" dirty="0"/>
              <a:t>Code contents</a:t>
            </a:r>
          </a:p>
          <a:p>
            <a:pPr marL="514350" indent="-514350"/>
            <a:r>
              <a:rPr lang="en-US" sz="3200" dirty="0" smtClean="0"/>
              <a:t>Let’s code</a:t>
            </a:r>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IN" sz="3000" dirty="0"/>
              <a:t>You never have to write JS code that updates the </a:t>
            </a:r>
            <a:r>
              <a:rPr lang="en-IN" sz="3000" dirty="0" smtClean="0"/>
              <a:t>DOM</a:t>
            </a:r>
          </a:p>
          <a:p>
            <a:pPr marL="0" indent="0">
              <a:buNone/>
            </a:pPr>
            <a:endParaRPr lang="en-IN" sz="3000" dirty="0"/>
          </a:p>
          <a:p>
            <a:r>
              <a:rPr lang="en-IN" sz="3000" dirty="0"/>
              <a:t>DOM will update automatically whenever a context is </a:t>
            </a:r>
            <a:r>
              <a:rPr lang="en-IN" sz="3000" dirty="0" smtClean="0"/>
              <a:t>passed</a:t>
            </a:r>
          </a:p>
          <a:p>
            <a:endParaRPr lang="en-IN" sz="3000" dirty="0"/>
          </a:p>
          <a:p>
            <a:r>
              <a:rPr lang="en-IN" sz="3000" dirty="0"/>
              <a:t>We can separate the generation of HTML from the rest of the JS </a:t>
            </a:r>
            <a:r>
              <a:rPr lang="en-IN" sz="3000" dirty="0" smtClean="0"/>
              <a:t>code</a:t>
            </a:r>
            <a:endParaRPr lang="en-IN" sz="3000" dirty="0"/>
          </a:p>
        </p:txBody>
      </p:sp>
      <p:sp>
        <p:nvSpPr>
          <p:cNvPr id="3" name="Title 2"/>
          <p:cNvSpPr>
            <a:spLocks noGrp="1"/>
          </p:cNvSpPr>
          <p:nvPr>
            <p:ph type="title"/>
          </p:nvPr>
        </p:nvSpPr>
        <p:spPr>
          <a:xfrm>
            <a:off x="658196" y="3016621"/>
            <a:ext cx="3990003" cy="521938"/>
          </a:xfrm>
        </p:spPr>
        <p:txBody>
          <a:bodyPr/>
          <a:lstStyle/>
          <a:p>
            <a:r>
              <a:rPr lang="en-US" sz="4400" dirty="0"/>
              <a:t>Why handlebars ?</a:t>
            </a: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196" y="3016621"/>
            <a:ext cx="4279564" cy="521938"/>
          </a:xfrm>
        </p:spPr>
        <p:txBody>
          <a:bodyPr/>
          <a:lstStyle/>
          <a:p>
            <a:r>
              <a:rPr lang="en-US" sz="4400" dirty="0"/>
              <a:t>What is handlebar ?</a:t>
            </a:r>
            <a:endParaRPr lang="en-US" sz="4400" dirty="0"/>
          </a:p>
        </p:txBody>
      </p:sp>
      <p:graphicFrame>
        <p:nvGraphicFramePr>
          <p:cNvPr id="6" name="Diagram 5"/>
          <p:cNvGraphicFramePr/>
          <p:nvPr>
            <p:extLst>
              <p:ext uri="{D42A27DB-BD31-4B8C-83A1-F6EECF244321}">
                <p14:modId xmlns:p14="http://schemas.microsoft.com/office/powerpoint/2010/main" val="1515811727"/>
              </p:ext>
            </p:extLst>
          </p:nvPr>
        </p:nvGraphicFramePr>
        <p:xfrm>
          <a:off x="5715000" y="426720"/>
          <a:ext cx="5958840" cy="573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5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514350" indent="-514350">
              <a:buAutoNum type="arabicPeriod"/>
            </a:pPr>
            <a:r>
              <a:rPr lang="en-US" sz="2400" dirty="0"/>
              <a:t>Download handlebars library</a:t>
            </a:r>
          </a:p>
          <a:p>
            <a:pPr marL="514350" indent="-514350">
              <a:buAutoNum type="arabicPeriod"/>
            </a:pPr>
            <a:r>
              <a:rPr lang="en-US" sz="2400" dirty="0"/>
              <a:t>Create a HBS template</a:t>
            </a:r>
          </a:p>
          <a:p>
            <a:pPr marL="514350" indent="-514350">
              <a:buAutoNum type="arabicPeriod"/>
            </a:pPr>
            <a:r>
              <a:rPr lang="en-IN" sz="2400" dirty="0" smtClean="0"/>
              <a:t>Fetch the </a:t>
            </a:r>
            <a:r>
              <a:rPr lang="en-IN" sz="2400" b="1" dirty="0"/>
              <a:t>context</a:t>
            </a:r>
            <a:r>
              <a:rPr lang="en-IN" sz="2400" dirty="0"/>
              <a:t> - </a:t>
            </a:r>
            <a:r>
              <a:rPr lang="en-IN" sz="2000" i="1" dirty="0"/>
              <a:t>a JS object, where properties you include in curly braces are looked up</a:t>
            </a:r>
          </a:p>
          <a:p>
            <a:pPr marL="514350" indent="-514350">
              <a:buAutoNum type="arabicPeriod"/>
            </a:pPr>
            <a:r>
              <a:rPr lang="en-IN" sz="2400" dirty="0"/>
              <a:t>Fetch the template, </a:t>
            </a:r>
            <a:r>
              <a:rPr lang="en-IN" sz="2400" b="1" dirty="0"/>
              <a:t>compile</a:t>
            </a:r>
            <a:r>
              <a:rPr lang="en-IN" sz="2400" dirty="0"/>
              <a:t>  it (</a:t>
            </a:r>
            <a:r>
              <a:rPr lang="en-IN" sz="2000" i="1" dirty="0"/>
              <a:t>will return a function</a:t>
            </a:r>
            <a:r>
              <a:rPr lang="en-IN" sz="2400" dirty="0"/>
              <a:t>)</a:t>
            </a:r>
          </a:p>
          <a:p>
            <a:pPr marL="514350" indent="-514350">
              <a:buAutoNum type="arabicPeriod"/>
            </a:pPr>
            <a:r>
              <a:rPr lang="en-IN" sz="2400" dirty="0"/>
              <a:t>Call this function by passing context object (</a:t>
            </a:r>
            <a:r>
              <a:rPr lang="en-IN" sz="2000" i="1" dirty="0"/>
              <a:t>will return a HTML object</a:t>
            </a:r>
            <a:r>
              <a:rPr lang="en-IN" sz="2400" dirty="0"/>
              <a:t>)</a:t>
            </a:r>
          </a:p>
          <a:p>
            <a:pPr marL="514350" indent="-514350">
              <a:buAutoNum type="arabicPeriod"/>
            </a:pPr>
            <a:r>
              <a:rPr lang="en-IN" sz="2400" dirty="0"/>
              <a:t>Append this HTML into some DOM container</a:t>
            </a:r>
            <a:endParaRPr lang="en-IN" sz="2400" dirty="0"/>
          </a:p>
        </p:txBody>
      </p:sp>
      <p:sp>
        <p:nvSpPr>
          <p:cNvPr id="3" name="Title 2"/>
          <p:cNvSpPr>
            <a:spLocks noGrp="1"/>
          </p:cNvSpPr>
          <p:nvPr>
            <p:ph type="title"/>
          </p:nvPr>
        </p:nvSpPr>
        <p:spPr>
          <a:xfrm>
            <a:off x="658196" y="3016621"/>
            <a:ext cx="3990003" cy="521938"/>
          </a:xfrm>
        </p:spPr>
        <p:txBody>
          <a:bodyPr/>
          <a:lstStyle/>
          <a:p>
            <a:r>
              <a:rPr lang="en-US" sz="4400" dirty="0"/>
              <a:t>How does it work ?</a:t>
            </a:r>
            <a:endParaRPr lang="en-US" sz="4400" dirty="0"/>
          </a:p>
        </p:txBody>
      </p:sp>
    </p:spTree>
    <p:extLst>
      <p:ext uri="{BB962C8B-B14F-4D97-AF65-F5344CB8AC3E}">
        <p14:creationId xmlns:p14="http://schemas.microsoft.com/office/powerpoint/2010/main" val="3167765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2800" dirty="0"/>
              <a:t>Simple expression – {{name}}</a:t>
            </a:r>
          </a:p>
          <a:p>
            <a:endParaRPr lang="en-US" sz="2800" dirty="0"/>
          </a:p>
          <a:p>
            <a:r>
              <a:rPr lang="en-US" sz="2800" dirty="0"/>
              <a:t>Non HTML-escaping expression – </a:t>
            </a:r>
            <a:r>
              <a:rPr lang="en-US" sz="2800" dirty="0" smtClean="0"/>
              <a:t>{{{name}}}</a:t>
            </a:r>
            <a:endParaRPr lang="en-US" sz="3200" dirty="0"/>
          </a:p>
          <a:p>
            <a:endParaRPr lang="en-US" sz="2800" dirty="0"/>
          </a:p>
          <a:p>
            <a:r>
              <a:rPr lang="en-US" sz="2800" dirty="0"/>
              <a:t>Inbuilt Helpers – {{#if}}, {{#with}}, {{#each}}</a:t>
            </a:r>
          </a:p>
          <a:p>
            <a:endParaRPr lang="en-US" sz="2800" dirty="0"/>
          </a:p>
          <a:p>
            <a:r>
              <a:rPr lang="en-US" sz="2800" dirty="0"/>
              <a:t>User defined helpers</a:t>
            </a:r>
          </a:p>
          <a:p>
            <a:endParaRPr lang="en-US" sz="2800" dirty="0"/>
          </a:p>
          <a:p>
            <a:r>
              <a:rPr lang="en-US" sz="2800" dirty="0"/>
              <a:t>Partials</a:t>
            </a:r>
            <a:endParaRPr lang="en-IN" sz="2800" dirty="0"/>
          </a:p>
        </p:txBody>
      </p:sp>
      <p:sp>
        <p:nvSpPr>
          <p:cNvPr id="3" name="Title 2"/>
          <p:cNvSpPr>
            <a:spLocks noGrp="1"/>
          </p:cNvSpPr>
          <p:nvPr>
            <p:ph type="title"/>
          </p:nvPr>
        </p:nvSpPr>
        <p:spPr>
          <a:xfrm>
            <a:off x="658196" y="3016621"/>
            <a:ext cx="3990003" cy="521938"/>
          </a:xfrm>
        </p:spPr>
        <p:txBody>
          <a:bodyPr/>
          <a:lstStyle/>
          <a:p>
            <a:r>
              <a:rPr lang="en-US" sz="4400" dirty="0" smtClean="0"/>
              <a:t>Code contents</a:t>
            </a:r>
            <a:endParaRPr lang="en-US" sz="4400" dirty="0"/>
          </a:p>
        </p:txBody>
      </p:sp>
    </p:spTree>
    <p:extLst>
      <p:ext uri="{BB962C8B-B14F-4D97-AF65-F5344CB8AC3E}">
        <p14:creationId xmlns:p14="http://schemas.microsoft.com/office/powerpoint/2010/main" val="612823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Let’s Code !</a:t>
            </a:r>
            <a:endParaRPr lang="en-US" sz="5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 Body text &amp; bulle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Heavy — SapientSans">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ontent Heavy — Sapient Centro Slab">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Back 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678</TotalTime>
  <Words>139</Words>
  <Application>Microsoft Office PowerPoint</Application>
  <PresentationFormat>Custom</PresentationFormat>
  <Paragraphs>37</Paragraphs>
  <Slides>7</Slides>
  <Notes>0</Notes>
  <HiddenSlides>0</HiddenSlides>
  <MMClips>0</MMClips>
  <ScaleCrop>false</ScaleCrop>
  <HeadingPairs>
    <vt:vector size="4" baseType="variant">
      <vt:variant>
        <vt:lpstr>Theme</vt:lpstr>
      </vt:variant>
      <vt:variant>
        <vt:i4>7</vt:i4>
      </vt:variant>
      <vt:variant>
        <vt:lpstr>Slide Titles</vt:lpstr>
      </vt:variant>
      <vt:variant>
        <vt:i4>7</vt:i4>
      </vt:variant>
    </vt:vector>
  </HeadingPairs>
  <TitlesOfParts>
    <vt:vector size="14" baseType="lpstr">
      <vt:lpstr>Cover</vt:lpstr>
      <vt:lpstr>Divider</vt:lpstr>
      <vt:lpstr>Content</vt:lpstr>
      <vt:lpstr>Content — Body text &amp; bullet</vt:lpstr>
      <vt:lpstr>Content Heavy — SapientSans</vt:lpstr>
      <vt:lpstr>Content Heavy — Sapient Centro Slab</vt:lpstr>
      <vt:lpstr>Back Cover</vt:lpstr>
      <vt:lpstr>Introduction to </vt:lpstr>
      <vt:lpstr>Agenda</vt:lpstr>
      <vt:lpstr>Why handlebars ?</vt:lpstr>
      <vt:lpstr>What is handlebar ?</vt:lpstr>
      <vt:lpstr>How does it work ?</vt:lpstr>
      <vt:lpstr>Code contents</vt:lpstr>
      <vt:lpstr>Let’s Code !</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HP</cp:lastModifiedBy>
  <cp:revision>90</cp:revision>
  <dcterms:created xsi:type="dcterms:W3CDTF">2013-05-02T18:01:03Z</dcterms:created>
  <dcterms:modified xsi:type="dcterms:W3CDTF">2016-10-01T19:30:22Z</dcterms:modified>
</cp:coreProperties>
</file>