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6" r:id="rId3"/>
    <p:sldId id="277" r:id="rId4"/>
    <p:sldId id="278" r:id="rId5"/>
    <p:sldId id="279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80" r:id="rId21"/>
    <p:sldId id="27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E8914-4CE1-4B71-A431-7013D0AB5B4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FE5EC-5DE1-4634-A022-229DBE56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263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09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23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6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62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9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24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747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4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61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CC500-4C1C-7204-2BB7-5122920D8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CE688F-8627-3237-6877-73A0AB46F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96D81-41BC-69C2-A6D0-2E6D2729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2FC15-C224-16E0-12CF-6B517011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99A2D-DD99-0BCA-5E5F-78EEA662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2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75ACA-2872-02F4-132C-D6C878F9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AB1477-419B-828E-7441-ECD9954A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380EF2-9635-9A10-CBCD-D2741F75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E31EF-B827-03CE-1221-A105B1C3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2D005-B44F-D06C-3033-581C6FC1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80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5BCB3E-45FB-00DB-8733-F2156DA01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D69D60-1B6F-ADED-79FC-4F72D28A7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A3940-F605-F22B-43AA-05FE436C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6F79D-E0A7-7ABC-EF07-C433409A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17925-5E08-739F-CF39-F0CB4825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03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3D67-9134-34EA-C970-728FE2E2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069C7-4085-ED48-484D-219ADDD0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5153F-1F42-C9E5-98C0-7F389011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2152F-90EA-72E7-FEA5-22A3D247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322D7B-AC9C-3E25-2DE2-457C3CBA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64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1EA3D-155C-E61E-7AAA-049BEE50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4F215A-6DAC-0484-CDF4-48D2B20F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0044B-1FDF-CF6E-7446-1E0B7EAE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B7C537-DE38-E2D3-7729-1D6BE71F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D5DAA5-7A0F-7F6C-34DC-B61B7B9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88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6ED5E-40EE-3ACD-EDFA-70697D6B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12B29-896E-8BC4-5F4A-CD6202F85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8B248E-C790-EFF8-30F2-576794E10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D363D0-9085-8282-F854-3EEFCE8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86C192-C47D-2344-0DBF-5485A882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61BCE6-EA57-10FD-399E-F00EDC08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815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BD4FB-6F5F-FA0E-873F-A4985B1F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743734-225B-199A-05B7-DEF2A5C2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119506-B479-8547-7FD4-070DF3ED8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FBC82E-09BE-01F6-6DBC-30476E8C4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BA06B8-024D-019E-B2EB-475D480E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85A611-B315-0F23-4410-703FED67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F6AFA1-2C0C-B5F9-C1C1-BE5C065C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1F85C8-B3E2-245B-558A-5623184E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050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25600-4E34-288F-ACC9-960E58CD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CC41E7-A8C7-810A-4A70-7BA03D56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9E1053-1AD1-C3C8-DD57-DD306D27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09231-E0A8-B62D-96D0-31542FC3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836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604634-8B66-ED8B-ECC8-0FCAF7C9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2D268A-A11E-7992-1F70-E5EFD054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923576-5D09-DCD9-0817-A1631F13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69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82EE2-2515-DA64-B858-46CD7384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9AA4B-C42A-3923-54FA-D1F63CB35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F1C474-303F-05AC-649A-844B821B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A9B5E6-880F-9EA5-67D0-2F785338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CAAB6D-B07F-6756-23CD-A4EF991A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2436CB-03A5-5F79-FABB-1484BE7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98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3A2EB-AEF7-7B22-7D54-74C7AB45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A80002-CC34-3AEC-985C-5E944C875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F8DCE8-F8A0-A4D5-A325-87B24BCD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DCE047-95B3-4FAC-061D-C2BC1968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47F600-403A-1D42-63EB-BD5FBA2B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6A2E10-0978-8D23-8D17-676B87F9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36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763D1-7307-B44C-F4A8-89525A3F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BFFEC-5F25-A876-7B36-39679A3C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18FC4B-F0C3-5AB1-2AE6-DFE9CC4E9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D9A7C-CFB2-4467-A12D-7BD77E79C1D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9DAE5B-8AEE-C0A9-7D75-78AE6805B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131570-9733-BB8A-EECE-73DDF4589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A4B47DF-7AE6-5790-B0CB-476A0499E152}"/>
              </a:ext>
            </a:extLst>
          </p:cNvPr>
          <p:cNvGrpSpPr/>
          <p:nvPr/>
        </p:nvGrpSpPr>
        <p:grpSpPr>
          <a:xfrm>
            <a:off x="-1744075" y="-1944951"/>
            <a:ext cx="15423552" cy="10728000"/>
            <a:chOff x="-1744075" y="-1944951"/>
            <a:chExt cx="15423552" cy="10747901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ED94C10-1EBE-CFF4-21F1-4B1F85C28AC6}"/>
                </a:ext>
              </a:extLst>
            </p:cNvPr>
            <p:cNvGrpSpPr/>
            <p:nvPr/>
          </p:nvGrpSpPr>
          <p:grpSpPr>
            <a:xfrm>
              <a:off x="-1744075" y="-1944951"/>
              <a:ext cx="15423552" cy="10747901"/>
              <a:chOff x="-1744075" y="-1944951"/>
              <a:chExt cx="15423552" cy="10747901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BB2259A-CE8F-485B-13BF-D397AD90E36B}"/>
                  </a:ext>
                </a:extLst>
              </p:cNvPr>
              <p:cNvSpPr/>
              <p:nvPr/>
            </p:nvSpPr>
            <p:spPr>
              <a:xfrm>
                <a:off x="0" y="0"/>
                <a:ext cx="12229669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B69D0FB7-C75C-B7AD-6634-28E8F31983D7}"/>
                  </a:ext>
                </a:extLst>
              </p:cNvPr>
              <p:cNvSpPr/>
              <p:nvPr/>
            </p:nvSpPr>
            <p:spPr>
              <a:xfrm>
                <a:off x="8538452" y="3877924"/>
                <a:ext cx="2627453" cy="270847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lumMod val="60000"/>
                    <a:lumOff val="40000"/>
                    <a:alpha val="68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Двойная волна 6">
                <a:extLst>
                  <a:ext uri="{FF2B5EF4-FFF2-40B4-BE49-F238E27FC236}">
                    <a16:creationId xmlns:a16="http://schemas.microsoft.com/office/drawing/2014/main" id="{D31DFE04-33FB-8071-F92C-921731855508}"/>
                  </a:ext>
                </a:extLst>
              </p:cNvPr>
              <p:cNvSpPr/>
              <p:nvPr/>
            </p:nvSpPr>
            <p:spPr>
              <a:xfrm rot="2153933">
                <a:off x="-1744075" y="4369847"/>
                <a:ext cx="6875363" cy="4433103"/>
              </a:xfrm>
              <a:prstGeom prst="double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Волна 5">
                <a:extLst>
                  <a:ext uri="{FF2B5EF4-FFF2-40B4-BE49-F238E27FC236}">
                    <a16:creationId xmlns:a16="http://schemas.microsoft.com/office/drawing/2014/main" id="{F67EA418-81DF-C3B2-8F65-6F2072AD0D1B}"/>
                  </a:ext>
                </a:extLst>
              </p:cNvPr>
              <p:cNvSpPr/>
              <p:nvPr/>
            </p:nvSpPr>
            <p:spPr>
              <a:xfrm rot="1902264">
                <a:off x="9461438" y="-1944951"/>
                <a:ext cx="4218039" cy="3844413"/>
              </a:xfrm>
              <a:prstGeom prst="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5080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3C0D12B-41EF-FE89-887E-BB927FE38ADB}"/>
                </a:ext>
              </a:extLst>
            </p:cNvPr>
            <p:cNvSpPr/>
            <p:nvPr/>
          </p:nvSpPr>
          <p:spPr>
            <a:xfrm>
              <a:off x="991757" y="579139"/>
              <a:ext cx="497712" cy="4861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glow rad="215900">
                <a:schemeClr val="accent5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6E0692-DDE5-8582-886C-BF28A8F64531}"/>
              </a:ext>
            </a:extLst>
          </p:cNvPr>
          <p:cNvSpPr txBox="1"/>
          <p:nvPr/>
        </p:nvSpPr>
        <p:spPr>
          <a:xfrm>
            <a:off x="-10307830" y="1204883"/>
            <a:ext cx="1430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Futura"/>
              </a:rPr>
              <a:t>Ищешь фильм, но не знаешь какой посмотреть?</a:t>
            </a:r>
          </a:p>
        </p:txBody>
      </p:sp>
    </p:spTree>
    <p:extLst>
      <p:ext uri="{BB962C8B-B14F-4D97-AF65-F5344CB8AC3E}">
        <p14:creationId xmlns:p14="http://schemas.microsoft.com/office/powerpoint/2010/main" val="64841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55CEBB7C-0B59-57F0-5F65-BD6D9F9AA5CE}"/>
              </a:ext>
            </a:extLst>
          </p:cNvPr>
          <p:cNvSpPr/>
          <p:nvPr/>
        </p:nvSpPr>
        <p:spPr>
          <a:xfrm>
            <a:off x="-597375" y="-302933"/>
            <a:ext cx="7509020" cy="2827460"/>
          </a:xfrm>
          <a:custGeom>
            <a:avLst/>
            <a:gdLst>
              <a:gd name="connsiteX0" fmla="*/ 885337 w 7558023"/>
              <a:gd name="connsiteY0" fmla="*/ 2421100 h 2720780"/>
              <a:gd name="connsiteX1" fmla="*/ 1602967 w 7558023"/>
              <a:gd name="connsiteY1" fmla="*/ 2606295 h 2720780"/>
              <a:gd name="connsiteX2" fmla="*/ 2366896 w 7558023"/>
              <a:gd name="connsiteY2" fmla="*/ 1599298 h 2720780"/>
              <a:gd name="connsiteX3" fmla="*/ 3084527 w 7558023"/>
              <a:gd name="connsiteY3" fmla="*/ 2305354 h 2720780"/>
              <a:gd name="connsiteX4" fmla="*/ 3709560 w 7558023"/>
              <a:gd name="connsiteY4" fmla="*/ 1761343 h 2720780"/>
              <a:gd name="connsiteX5" fmla="*/ 5052223 w 7558023"/>
              <a:gd name="connsiteY5" fmla="*/ 1379379 h 2720780"/>
              <a:gd name="connsiteX6" fmla="*/ 5723555 w 7558023"/>
              <a:gd name="connsiteY6" fmla="*/ 349232 h 2720780"/>
              <a:gd name="connsiteX7" fmla="*/ 7344010 w 7558023"/>
              <a:gd name="connsiteY7" fmla="*/ 256635 h 2720780"/>
              <a:gd name="connsiteX8" fmla="*/ 410775 w 7558023"/>
              <a:gd name="connsiteY8" fmla="*/ 140888 h 2720780"/>
              <a:gd name="connsiteX9" fmla="*/ 885337 w 7558023"/>
              <a:gd name="connsiteY9" fmla="*/ 2421100 h 272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8023" h="2720780">
                <a:moveTo>
                  <a:pt x="885337" y="2421100"/>
                </a:moveTo>
                <a:cubicBezTo>
                  <a:pt x="1084036" y="2832001"/>
                  <a:pt x="1356041" y="2743262"/>
                  <a:pt x="1602967" y="2606295"/>
                </a:cubicBezTo>
                <a:cubicBezTo>
                  <a:pt x="1849893" y="2469328"/>
                  <a:pt x="2119969" y="1649455"/>
                  <a:pt x="2366896" y="1599298"/>
                </a:cubicBezTo>
                <a:cubicBezTo>
                  <a:pt x="2613823" y="1549141"/>
                  <a:pt x="2860750" y="2278346"/>
                  <a:pt x="3084527" y="2305354"/>
                </a:cubicBezTo>
                <a:cubicBezTo>
                  <a:pt x="3308304" y="2332362"/>
                  <a:pt x="3381611" y="1915672"/>
                  <a:pt x="3709560" y="1761343"/>
                </a:cubicBezTo>
                <a:cubicBezTo>
                  <a:pt x="4037509" y="1607014"/>
                  <a:pt x="4716557" y="1614731"/>
                  <a:pt x="5052223" y="1379379"/>
                </a:cubicBezTo>
                <a:cubicBezTo>
                  <a:pt x="5387889" y="1144027"/>
                  <a:pt x="5341591" y="536356"/>
                  <a:pt x="5723555" y="349232"/>
                </a:cubicBezTo>
                <a:cubicBezTo>
                  <a:pt x="6105519" y="162108"/>
                  <a:pt x="8229473" y="291359"/>
                  <a:pt x="7344010" y="256635"/>
                </a:cubicBezTo>
                <a:cubicBezTo>
                  <a:pt x="6458547" y="221911"/>
                  <a:pt x="1485291" y="-219856"/>
                  <a:pt x="410775" y="140888"/>
                </a:cubicBezTo>
                <a:cubicBezTo>
                  <a:pt x="-663741" y="501632"/>
                  <a:pt x="686638" y="2010199"/>
                  <a:pt x="885337" y="24211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1215728" y="2330794"/>
            <a:ext cx="6805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>
                <a:latin typeface="Futura"/>
              </a:rPr>
              <a:t>Цели:</a:t>
            </a:r>
          </a:p>
          <a:p>
            <a:endParaRPr lang="ru-RU" sz="3000" b="1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000" i="1" dirty="0">
                <a:latin typeface="Futura"/>
              </a:rPr>
              <a:t>Научиться пользоваться запросами и </a:t>
            </a:r>
            <a:r>
              <a:rPr lang="en-US" sz="3000" i="1" dirty="0">
                <a:latin typeface="Futura"/>
              </a:rPr>
              <a:t>API</a:t>
            </a:r>
            <a:endParaRPr lang="ru-RU" sz="3000" i="1" dirty="0">
              <a:latin typeface="Futura"/>
            </a:endParaRP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73ADAA07-A2AF-3DB3-976D-E80D16676790}"/>
              </a:ext>
            </a:extLst>
          </p:cNvPr>
          <p:cNvSpPr/>
          <p:nvPr/>
        </p:nvSpPr>
        <p:spPr>
          <a:xfrm>
            <a:off x="3701169" y="-302933"/>
            <a:ext cx="9237591" cy="2423948"/>
          </a:xfrm>
          <a:custGeom>
            <a:avLst/>
            <a:gdLst>
              <a:gd name="connsiteX0" fmla="*/ 977511 w 9768450"/>
              <a:gd name="connsiteY0" fmla="*/ 1125228 h 2423948"/>
              <a:gd name="connsiteX1" fmla="*/ 2044311 w 9768450"/>
              <a:gd name="connsiteY1" fmla="*/ 2146308 h 2423948"/>
              <a:gd name="connsiteX2" fmla="*/ 3507351 w 9768450"/>
              <a:gd name="connsiteY2" fmla="*/ 1018548 h 2423948"/>
              <a:gd name="connsiteX3" fmla="*/ 5122791 w 9768450"/>
              <a:gd name="connsiteY3" fmla="*/ 2420628 h 2423948"/>
              <a:gd name="connsiteX4" fmla="*/ 6646791 w 9768450"/>
              <a:gd name="connsiteY4" fmla="*/ 530868 h 2423948"/>
              <a:gd name="connsiteX5" fmla="*/ 7378311 w 9768450"/>
              <a:gd name="connsiteY5" fmla="*/ 2207268 h 2423948"/>
              <a:gd name="connsiteX6" fmla="*/ 9069951 w 9768450"/>
              <a:gd name="connsiteY6" fmla="*/ 835668 h 2423948"/>
              <a:gd name="connsiteX7" fmla="*/ 9069951 w 9768450"/>
              <a:gd name="connsiteY7" fmla="*/ 58428 h 2423948"/>
              <a:gd name="connsiteX8" fmla="*/ 550791 w 9768450"/>
              <a:gd name="connsiteY8" fmla="*/ 180348 h 2423948"/>
              <a:gd name="connsiteX9" fmla="*/ 977511 w 9768450"/>
              <a:gd name="connsiteY9" fmla="*/ 1125228 h 242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68450" h="2423948">
                <a:moveTo>
                  <a:pt x="977511" y="1125228"/>
                </a:moveTo>
                <a:cubicBezTo>
                  <a:pt x="1226431" y="1452888"/>
                  <a:pt x="1622671" y="2164088"/>
                  <a:pt x="2044311" y="2146308"/>
                </a:cubicBezTo>
                <a:cubicBezTo>
                  <a:pt x="2465951" y="2128528"/>
                  <a:pt x="2994271" y="972828"/>
                  <a:pt x="3507351" y="1018548"/>
                </a:cubicBezTo>
                <a:cubicBezTo>
                  <a:pt x="4020431" y="1064268"/>
                  <a:pt x="4599551" y="2501908"/>
                  <a:pt x="5122791" y="2420628"/>
                </a:cubicBezTo>
                <a:cubicBezTo>
                  <a:pt x="5646031" y="2339348"/>
                  <a:pt x="6270871" y="566428"/>
                  <a:pt x="6646791" y="530868"/>
                </a:cubicBezTo>
                <a:cubicBezTo>
                  <a:pt x="7022711" y="495308"/>
                  <a:pt x="6974451" y="2156468"/>
                  <a:pt x="7378311" y="2207268"/>
                </a:cubicBezTo>
                <a:cubicBezTo>
                  <a:pt x="7782171" y="2258068"/>
                  <a:pt x="8788011" y="1193808"/>
                  <a:pt x="9069951" y="835668"/>
                </a:cubicBezTo>
                <a:cubicBezTo>
                  <a:pt x="9351891" y="477528"/>
                  <a:pt x="10489811" y="167648"/>
                  <a:pt x="9069951" y="58428"/>
                </a:cubicBezTo>
                <a:cubicBezTo>
                  <a:pt x="7650091" y="-50792"/>
                  <a:pt x="1902071" y="-5072"/>
                  <a:pt x="550791" y="180348"/>
                </a:cubicBezTo>
                <a:cubicBezTo>
                  <a:pt x="-800489" y="365768"/>
                  <a:pt x="728591" y="797568"/>
                  <a:pt x="977511" y="112522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965AE2CD-D9EF-3D19-4979-C48BBDEAB28E}"/>
              </a:ext>
            </a:extLst>
          </p:cNvPr>
          <p:cNvSpPr/>
          <p:nvPr/>
        </p:nvSpPr>
        <p:spPr>
          <a:xfrm>
            <a:off x="8485833" y="-693762"/>
            <a:ext cx="6805528" cy="9121482"/>
          </a:xfrm>
          <a:custGeom>
            <a:avLst/>
            <a:gdLst>
              <a:gd name="connsiteX0" fmla="*/ 434036 w 6832773"/>
              <a:gd name="connsiteY0" fmla="*/ 7445289 h 8911433"/>
              <a:gd name="connsiteX1" fmla="*/ 1729436 w 6832773"/>
              <a:gd name="connsiteY1" fmla="*/ 6896649 h 8911433"/>
              <a:gd name="connsiteX2" fmla="*/ 1958036 w 6832773"/>
              <a:gd name="connsiteY2" fmla="*/ 5586009 h 8911433"/>
              <a:gd name="connsiteX3" fmla="*/ 3299156 w 6832773"/>
              <a:gd name="connsiteY3" fmla="*/ 6195609 h 8911433"/>
              <a:gd name="connsiteX4" fmla="*/ 2994356 w 6832773"/>
              <a:gd name="connsiteY4" fmla="*/ 4961169 h 8911433"/>
              <a:gd name="connsiteX5" fmla="*/ 4167836 w 6832773"/>
              <a:gd name="connsiteY5" fmla="*/ 4503969 h 8911433"/>
              <a:gd name="connsiteX6" fmla="*/ 3512516 w 6832773"/>
              <a:gd name="connsiteY6" fmla="*/ 3040929 h 8911433"/>
              <a:gd name="connsiteX7" fmla="*/ 5569916 w 6832773"/>
              <a:gd name="connsiteY7" fmla="*/ 23409 h 8911433"/>
              <a:gd name="connsiteX8" fmla="*/ 6347156 w 6832773"/>
              <a:gd name="connsiteY8" fmla="*/ 2035089 h 8911433"/>
              <a:gd name="connsiteX9" fmla="*/ 6377636 w 6832773"/>
              <a:gd name="connsiteY9" fmla="*/ 8664489 h 8911433"/>
              <a:gd name="connsiteX10" fmla="*/ 510236 w 6832773"/>
              <a:gd name="connsiteY10" fmla="*/ 7491009 h 8911433"/>
              <a:gd name="connsiteX11" fmla="*/ 434036 w 6832773"/>
              <a:gd name="connsiteY11" fmla="*/ 7445289 h 891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32773" h="8911433">
                <a:moveTo>
                  <a:pt x="434036" y="7445289"/>
                </a:moveTo>
                <a:cubicBezTo>
                  <a:pt x="637236" y="7346229"/>
                  <a:pt x="1475436" y="7206529"/>
                  <a:pt x="1729436" y="6896649"/>
                </a:cubicBezTo>
                <a:cubicBezTo>
                  <a:pt x="1983436" y="6586769"/>
                  <a:pt x="1696416" y="5702849"/>
                  <a:pt x="1958036" y="5586009"/>
                </a:cubicBezTo>
                <a:cubicBezTo>
                  <a:pt x="2219656" y="5469169"/>
                  <a:pt x="3126436" y="6299749"/>
                  <a:pt x="3299156" y="6195609"/>
                </a:cubicBezTo>
                <a:cubicBezTo>
                  <a:pt x="3471876" y="6091469"/>
                  <a:pt x="2849576" y="5243109"/>
                  <a:pt x="2994356" y="4961169"/>
                </a:cubicBezTo>
                <a:cubicBezTo>
                  <a:pt x="3139136" y="4679229"/>
                  <a:pt x="4081476" y="4824009"/>
                  <a:pt x="4167836" y="4503969"/>
                </a:cubicBezTo>
                <a:cubicBezTo>
                  <a:pt x="4254196" y="4183929"/>
                  <a:pt x="3278836" y="3787689"/>
                  <a:pt x="3512516" y="3040929"/>
                </a:cubicBezTo>
                <a:cubicBezTo>
                  <a:pt x="3746196" y="2294169"/>
                  <a:pt x="5097476" y="191049"/>
                  <a:pt x="5569916" y="23409"/>
                </a:cubicBezTo>
                <a:cubicBezTo>
                  <a:pt x="6042356" y="-144231"/>
                  <a:pt x="6212536" y="594909"/>
                  <a:pt x="6347156" y="2035089"/>
                </a:cubicBezTo>
                <a:cubicBezTo>
                  <a:pt x="6481776" y="3475269"/>
                  <a:pt x="7350456" y="7755169"/>
                  <a:pt x="6377636" y="8664489"/>
                </a:cubicBezTo>
                <a:cubicBezTo>
                  <a:pt x="5404816" y="9573809"/>
                  <a:pt x="1493216" y="7694209"/>
                  <a:pt x="510236" y="7491009"/>
                </a:cubicBezTo>
                <a:cubicBezTo>
                  <a:pt x="-472744" y="7287809"/>
                  <a:pt x="230836" y="7544349"/>
                  <a:pt x="434036" y="74452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23209B9B-7E6D-194F-2472-474E30D9CA54}"/>
              </a:ext>
            </a:extLst>
          </p:cNvPr>
          <p:cNvSpPr/>
          <p:nvPr/>
        </p:nvSpPr>
        <p:spPr>
          <a:xfrm>
            <a:off x="9027160" y="5357658"/>
            <a:ext cx="2066963" cy="1803275"/>
          </a:xfrm>
          <a:custGeom>
            <a:avLst/>
            <a:gdLst>
              <a:gd name="connsiteX0" fmla="*/ 132080 w 2066963"/>
              <a:gd name="connsiteY0" fmla="*/ 1666831 h 1803275"/>
              <a:gd name="connsiteX1" fmla="*/ 284480 w 2066963"/>
              <a:gd name="connsiteY1" fmla="*/ 1118191 h 1803275"/>
              <a:gd name="connsiteX2" fmla="*/ 1351280 w 2066963"/>
              <a:gd name="connsiteY2" fmla="*/ 752431 h 1803275"/>
              <a:gd name="connsiteX3" fmla="*/ 1671320 w 2066963"/>
              <a:gd name="connsiteY3" fmla="*/ 20911 h 1803275"/>
              <a:gd name="connsiteX4" fmla="*/ 1991360 w 2066963"/>
              <a:gd name="connsiteY4" fmla="*/ 1651591 h 1803275"/>
              <a:gd name="connsiteX5" fmla="*/ 132080 w 2066963"/>
              <a:gd name="connsiteY5" fmla="*/ 1666831 h 180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63" h="1803275">
                <a:moveTo>
                  <a:pt x="132080" y="1666831"/>
                </a:moveTo>
                <a:cubicBezTo>
                  <a:pt x="-152400" y="1577931"/>
                  <a:pt x="81280" y="1270591"/>
                  <a:pt x="284480" y="1118191"/>
                </a:cubicBezTo>
                <a:cubicBezTo>
                  <a:pt x="487680" y="965791"/>
                  <a:pt x="1120140" y="935311"/>
                  <a:pt x="1351280" y="752431"/>
                </a:cubicBezTo>
                <a:cubicBezTo>
                  <a:pt x="1582420" y="569551"/>
                  <a:pt x="1564640" y="-128949"/>
                  <a:pt x="1671320" y="20911"/>
                </a:cubicBezTo>
                <a:cubicBezTo>
                  <a:pt x="1778000" y="170771"/>
                  <a:pt x="2247900" y="1372191"/>
                  <a:pt x="1991360" y="1651591"/>
                </a:cubicBezTo>
                <a:cubicBezTo>
                  <a:pt x="1734820" y="1930991"/>
                  <a:pt x="416560" y="1755731"/>
                  <a:pt x="132080" y="16668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6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55CEBB7C-0B59-57F0-5F65-BD6D9F9AA5CE}"/>
              </a:ext>
            </a:extLst>
          </p:cNvPr>
          <p:cNvSpPr/>
          <p:nvPr/>
        </p:nvSpPr>
        <p:spPr>
          <a:xfrm>
            <a:off x="-597375" y="-302933"/>
            <a:ext cx="7509020" cy="2827460"/>
          </a:xfrm>
          <a:custGeom>
            <a:avLst/>
            <a:gdLst>
              <a:gd name="connsiteX0" fmla="*/ 885337 w 7558023"/>
              <a:gd name="connsiteY0" fmla="*/ 2421100 h 2720780"/>
              <a:gd name="connsiteX1" fmla="*/ 1602967 w 7558023"/>
              <a:gd name="connsiteY1" fmla="*/ 2606295 h 2720780"/>
              <a:gd name="connsiteX2" fmla="*/ 2366896 w 7558023"/>
              <a:gd name="connsiteY2" fmla="*/ 1599298 h 2720780"/>
              <a:gd name="connsiteX3" fmla="*/ 3084527 w 7558023"/>
              <a:gd name="connsiteY3" fmla="*/ 2305354 h 2720780"/>
              <a:gd name="connsiteX4" fmla="*/ 3709560 w 7558023"/>
              <a:gd name="connsiteY4" fmla="*/ 1761343 h 2720780"/>
              <a:gd name="connsiteX5" fmla="*/ 5052223 w 7558023"/>
              <a:gd name="connsiteY5" fmla="*/ 1379379 h 2720780"/>
              <a:gd name="connsiteX6" fmla="*/ 5723555 w 7558023"/>
              <a:gd name="connsiteY6" fmla="*/ 349232 h 2720780"/>
              <a:gd name="connsiteX7" fmla="*/ 7344010 w 7558023"/>
              <a:gd name="connsiteY7" fmla="*/ 256635 h 2720780"/>
              <a:gd name="connsiteX8" fmla="*/ 410775 w 7558023"/>
              <a:gd name="connsiteY8" fmla="*/ 140888 h 2720780"/>
              <a:gd name="connsiteX9" fmla="*/ 885337 w 7558023"/>
              <a:gd name="connsiteY9" fmla="*/ 2421100 h 272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8023" h="2720780">
                <a:moveTo>
                  <a:pt x="885337" y="2421100"/>
                </a:moveTo>
                <a:cubicBezTo>
                  <a:pt x="1084036" y="2832001"/>
                  <a:pt x="1356041" y="2743262"/>
                  <a:pt x="1602967" y="2606295"/>
                </a:cubicBezTo>
                <a:cubicBezTo>
                  <a:pt x="1849893" y="2469328"/>
                  <a:pt x="2119969" y="1649455"/>
                  <a:pt x="2366896" y="1599298"/>
                </a:cubicBezTo>
                <a:cubicBezTo>
                  <a:pt x="2613823" y="1549141"/>
                  <a:pt x="2860750" y="2278346"/>
                  <a:pt x="3084527" y="2305354"/>
                </a:cubicBezTo>
                <a:cubicBezTo>
                  <a:pt x="3308304" y="2332362"/>
                  <a:pt x="3381611" y="1915672"/>
                  <a:pt x="3709560" y="1761343"/>
                </a:cubicBezTo>
                <a:cubicBezTo>
                  <a:pt x="4037509" y="1607014"/>
                  <a:pt x="4716557" y="1614731"/>
                  <a:pt x="5052223" y="1379379"/>
                </a:cubicBezTo>
                <a:cubicBezTo>
                  <a:pt x="5387889" y="1144027"/>
                  <a:pt x="5341591" y="536356"/>
                  <a:pt x="5723555" y="349232"/>
                </a:cubicBezTo>
                <a:cubicBezTo>
                  <a:pt x="6105519" y="162108"/>
                  <a:pt x="8229473" y="291359"/>
                  <a:pt x="7344010" y="256635"/>
                </a:cubicBezTo>
                <a:cubicBezTo>
                  <a:pt x="6458547" y="221911"/>
                  <a:pt x="1485291" y="-219856"/>
                  <a:pt x="410775" y="140888"/>
                </a:cubicBezTo>
                <a:cubicBezTo>
                  <a:pt x="-663741" y="501632"/>
                  <a:pt x="686638" y="2010199"/>
                  <a:pt x="885337" y="24211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E24FA7F3-7844-8B73-99BA-28FFFF9156B6}"/>
              </a:ext>
            </a:extLst>
          </p:cNvPr>
          <p:cNvSpPr/>
          <p:nvPr/>
        </p:nvSpPr>
        <p:spPr>
          <a:xfrm>
            <a:off x="8485833" y="-693762"/>
            <a:ext cx="6805528" cy="9121482"/>
          </a:xfrm>
          <a:custGeom>
            <a:avLst/>
            <a:gdLst>
              <a:gd name="connsiteX0" fmla="*/ 434036 w 6832773"/>
              <a:gd name="connsiteY0" fmla="*/ 7445289 h 8911433"/>
              <a:gd name="connsiteX1" fmla="*/ 1729436 w 6832773"/>
              <a:gd name="connsiteY1" fmla="*/ 6896649 h 8911433"/>
              <a:gd name="connsiteX2" fmla="*/ 1958036 w 6832773"/>
              <a:gd name="connsiteY2" fmla="*/ 5586009 h 8911433"/>
              <a:gd name="connsiteX3" fmla="*/ 3299156 w 6832773"/>
              <a:gd name="connsiteY3" fmla="*/ 6195609 h 8911433"/>
              <a:gd name="connsiteX4" fmla="*/ 2994356 w 6832773"/>
              <a:gd name="connsiteY4" fmla="*/ 4961169 h 8911433"/>
              <a:gd name="connsiteX5" fmla="*/ 4167836 w 6832773"/>
              <a:gd name="connsiteY5" fmla="*/ 4503969 h 8911433"/>
              <a:gd name="connsiteX6" fmla="*/ 3512516 w 6832773"/>
              <a:gd name="connsiteY6" fmla="*/ 3040929 h 8911433"/>
              <a:gd name="connsiteX7" fmla="*/ 5569916 w 6832773"/>
              <a:gd name="connsiteY7" fmla="*/ 23409 h 8911433"/>
              <a:gd name="connsiteX8" fmla="*/ 6347156 w 6832773"/>
              <a:gd name="connsiteY8" fmla="*/ 2035089 h 8911433"/>
              <a:gd name="connsiteX9" fmla="*/ 6377636 w 6832773"/>
              <a:gd name="connsiteY9" fmla="*/ 8664489 h 8911433"/>
              <a:gd name="connsiteX10" fmla="*/ 510236 w 6832773"/>
              <a:gd name="connsiteY10" fmla="*/ 7491009 h 8911433"/>
              <a:gd name="connsiteX11" fmla="*/ 434036 w 6832773"/>
              <a:gd name="connsiteY11" fmla="*/ 7445289 h 891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32773" h="8911433">
                <a:moveTo>
                  <a:pt x="434036" y="7445289"/>
                </a:moveTo>
                <a:cubicBezTo>
                  <a:pt x="637236" y="7346229"/>
                  <a:pt x="1475436" y="7206529"/>
                  <a:pt x="1729436" y="6896649"/>
                </a:cubicBezTo>
                <a:cubicBezTo>
                  <a:pt x="1983436" y="6586769"/>
                  <a:pt x="1696416" y="5702849"/>
                  <a:pt x="1958036" y="5586009"/>
                </a:cubicBezTo>
                <a:cubicBezTo>
                  <a:pt x="2219656" y="5469169"/>
                  <a:pt x="3126436" y="6299749"/>
                  <a:pt x="3299156" y="6195609"/>
                </a:cubicBezTo>
                <a:cubicBezTo>
                  <a:pt x="3471876" y="6091469"/>
                  <a:pt x="2849576" y="5243109"/>
                  <a:pt x="2994356" y="4961169"/>
                </a:cubicBezTo>
                <a:cubicBezTo>
                  <a:pt x="3139136" y="4679229"/>
                  <a:pt x="4081476" y="4824009"/>
                  <a:pt x="4167836" y="4503969"/>
                </a:cubicBezTo>
                <a:cubicBezTo>
                  <a:pt x="4254196" y="4183929"/>
                  <a:pt x="3278836" y="3787689"/>
                  <a:pt x="3512516" y="3040929"/>
                </a:cubicBezTo>
                <a:cubicBezTo>
                  <a:pt x="3746196" y="2294169"/>
                  <a:pt x="5097476" y="191049"/>
                  <a:pt x="5569916" y="23409"/>
                </a:cubicBezTo>
                <a:cubicBezTo>
                  <a:pt x="6042356" y="-144231"/>
                  <a:pt x="6212536" y="594909"/>
                  <a:pt x="6347156" y="2035089"/>
                </a:cubicBezTo>
                <a:cubicBezTo>
                  <a:pt x="6481776" y="3475269"/>
                  <a:pt x="7350456" y="7755169"/>
                  <a:pt x="6377636" y="8664489"/>
                </a:cubicBezTo>
                <a:cubicBezTo>
                  <a:pt x="5404816" y="9573809"/>
                  <a:pt x="1493216" y="7694209"/>
                  <a:pt x="510236" y="7491009"/>
                </a:cubicBezTo>
                <a:cubicBezTo>
                  <a:pt x="-472744" y="7287809"/>
                  <a:pt x="230836" y="7544349"/>
                  <a:pt x="434036" y="74452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1215728" y="2330794"/>
            <a:ext cx="68055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000" b="1" i="1" dirty="0">
                <a:latin typeface="Futura"/>
              </a:rPr>
              <a:t>Цели:</a:t>
            </a:r>
          </a:p>
          <a:p>
            <a:endParaRPr lang="ru-RU" sz="3000" b="1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000" i="1" dirty="0">
                <a:latin typeface="Futura"/>
              </a:rPr>
              <a:t>Научиться пользоваться запросами и </a:t>
            </a:r>
            <a:r>
              <a:rPr lang="en-US" sz="3000" i="1" dirty="0">
                <a:latin typeface="Futura"/>
              </a:rPr>
              <a:t>API</a:t>
            </a:r>
            <a:endParaRPr lang="ru-RU" sz="3000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endParaRPr lang="ru-RU" sz="3000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000" i="1" dirty="0">
                <a:latin typeface="Futura"/>
              </a:rPr>
              <a:t>Продумать функционал бота</a:t>
            </a: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73ADAA07-A2AF-3DB3-976D-E80D16676790}"/>
              </a:ext>
            </a:extLst>
          </p:cNvPr>
          <p:cNvSpPr/>
          <p:nvPr/>
        </p:nvSpPr>
        <p:spPr>
          <a:xfrm>
            <a:off x="3701169" y="-302933"/>
            <a:ext cx="9237591" cy="2423948"/>
          </a:xfrm>
          <a:custGeom>
            <a:avLst/>
            <a:gdLst>
              <a:gd name="connsiteX0" fmla="*/ 977511 w 9768450"/>
              <a:gd name="connsiteY0" fmla="*/ 1125228 h 2423948"/>
              <a:gd name="connsiteX1" fmla="*/ 2044311 w 9768450"/>
              <a:gd name="connsiteY1" fmla="*/ 2146308 h 2423948"/>
              <a:gd name="connsiteX2" fmla="*/ 3507351 w 9768450"/>
              <a:gd name="connsiteY2" fmla="*/ 1018548 h 2423948"/>
              <a:gd name="connsiteX3" fmla="*/ 5122791 w 9768450"/>
              <a:gd name="connsiteY3" fmla="*/ 2420628 h 2423948"/>
              <a:gd name="connsiteX4" fmla="*/ 6646791 w 9768450"/>
              <a:gd name="connsiteY4" fmla="*/ 530868 h 2423948"/>
              <a:gd name="connsiteX5" fmla="*/ 7378311 w 9768450"/>
              <a:gd name="connsiteY5" fmla="*/ 2207268 h 2423948"/>
              <a:gd name="connsiteX6" fmla="*/ 9069951 w 9768450"/>
              <a:gd name="connsiteY6" fmla="*/ 835668 h 2423948"/>
              <a:gd name="connsiteX7" fmla="*/ 9069951 w 9768450"/>
              <a:gd name="connsiteY7" fmla="*/ 58428 h 2423948"/>
              <a:gd name="connsiteX8" fmla="*/ 550791 w 9768450"/>
              <a:gd name="connsiteY8" fmla="*/ 180348 h 2423948"/>
              <a:gd name="connsiteX9" fmla="*/ 977511 w 9768450"/>
              <a:gd name="connsiteY9" fmla="*/ 1125228 h 242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68450" h="2423948">
                <a:moveTo>
                  <a:pt x="977511" y="1125228"/>
                </a:moveTo>
                <a:cubicBezTo>
                  <a:pt x="1226431" y="1452888"/>
                  <a:pt x="1622671" y="2164088"/>
                  <a:pt x="2044311" y="2146308"/>
                </a:cubicBezTo>
                <a:cubicBezTo>
                  <a:pt x="2465951" y="2128528"/>
                  <a:pt x="2994271" y="972828"/>
                  <a:pt x="3507351" y="1018548"/>
                </a:cubicBezTo>
                <a:cubicBezTo>
                  <a:pt x="4020431" y="1064268"/>
                  <a:pt x="4599551" y="2501908"/>
                  <a:pt x="5122791" y="2420628"/>
                </a:cubicBezTo>
                <a:cubicBezTo>
                  <a:pt x="5646031" y="2339348"/>
                  <a:pt x="6270871" y="566428"/>
                  <a:pt x="6646791" y="530868"/>
                </a:cubicBezTo>
                <a:cubicBezTo>
                  <a:pt x="7022711" y="495308"/>
                  <a:pt x="6974451" y="2156468"/>
                  <a:pt x="7378311" y="2207268"/>
                </a:cubicBezTo>
                <a:cubicBezTo>
                  <a:pt x="7782171" y="2258068"/>
                  <a:pt x="8788011" y="1193808"/>
                  <a:pt x="9069951" y="835668"/>
                </a:cubicBezTo>
                <a:cubicBezTo>
                  <a:pt x="9351891" y="477528"/>
                  <a:pt x="10489811" y="167648"/>
                  <a:pt x="9069951" y="58428"/>
                </a:cubicBezTo>
                <a:cubicBezTo>
                  <a:pt x="7650091" y="-50792"/>
                  <a:pt x="1902071" y="-5072"/>
                  <a:pt x="550791" y="180348"/>
                </a:cubicBezTo>
                <a:cubicBezTo>
                  <a:pt x="-800489" y="365768"/>
                  <a:pt x="728591" y="797568"/>
                  <a:pt x="977511" y="112522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773E16C2-3BDF-1493-C466-059F7D77E417}"/>
              </a:ext>
            </a:extLst>
          </p:cNvPr>
          <p:cNvSpPr/>
          <p:nvPr/>
        </p:nvSpPr>
        <p:spPr>
          <a:xfrm>
            <a:off x="9027160" y="5357658"/>
            <a:ext cx="2066963" cy="1803275"/>
          </a:xfrm>
          <a:custGeom>
            <a:avLst/>
            <a:gdLst>
              <a:gd name="connsiteX0" fmla="*/ 132080 w 2066963"/>
              <a:gd name="connsiteY0" fmla="*/ 1666831 h 1803275"/>
              <a:gd name="connsiteX1" fmla="*/ 284480 w 2066963"/>
              <a:gd name="connsiteY1" fmla="*/ 1118191 h 1803275"/>
              <a:gd name="connsiteX2" fmla="*/ 1351280 w 2066963"/>
              <a:gd name="connsiteY2" fmla="*/ 752431 h 1803275"/>
              <a:gd name="connsiteX3" fmla="*/ 1671320 w 2066963"/>
              <a:gd name="connsiteY3" fmla="*/ 20911 h 1803275"/>
              <a:gd name="connsiteX4" fmla="*/ 1991360 w 2066963"/>
              <a:gd name="connsiteY4" fmla="*/ 1651591 h 1803275"/>
              <a:gd name="connsiteX5" fmla="*/ 132080 w 2066963"/>
              <a:gd name="connsiteY5" fmla="*/ 1666831 h 180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63" h="1803275">
                <a:moveTo>
                  <a:pt x="132080" y="1666831"/>
                </a:moveTo>
                <a:cubicBezTo>
                  <a:pt x="-152400" y="1577931"/>
                  <a:pt x="81280" y="1270591"/>
                  <a:pt x="284480" y="1118191"/>
                </a:cubicBezTo>
                <a:cubicBezTo>
                  <a:pt x="487680" y="965791"/>
                  <a:pt x="1120140" y="935311"/>
                  <a:pt x="1351280" y="752431"/>
                </a:cubicBezTo>
                <a:cubicBezTo>
                  <a:pt x="1582420" y="569551"/>
                  <a:pt x="1564640" y="-128949"/>
                  <a:pt x="1671320" y="20911"/>
                </a:cubicBezTo>
                <a:cubicBezTo>
                  <a:pt x="1778000" y="170771"/>
                  <a:pt x="2247900" y="1372191"/>
                  <a:pt x="1991360" y="1651591"/>
                </a:cubicBezTo>
                <a:cubicBezTo>
                  <a:pt x="1734820" y="1930991"/>
                  <a:pt x="416560" y="1755731"/>
                  <a:pt x="132080" y="16668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55D11148-88EB-02C5-BC57-21044E7FD5A7}"/>
              </a:ext>
            </a:extLst>
          </p:cNvPr>
          <p:cNvSpPr/>
          <p:nvPr/>
        </p:nvSpPr>
        <p:spPr>
          <a:xfrm>
            <a:off x="-1034334" y="-332441"/>
            <a:ext cx="10260507" cy="1279706"/>
          </a:xfrm>
          <a:custGeom>
            <a:avLst/>
            <a:gdLst>
              <a:gd name="connsiteX0" fmla="*/ 799758 w 10260507"/>
              <a:gd name="connsiteY0" fmla="*/ 1147626 h 1279706"/>
              <a:gd name="connsiteX1" fmla="*/ 1820838 w 10260507"/>
              <a:gd name="connsiteY1" fmla="*/ 1223826 h 1279706"/>
              <a:gd name="connsiteX2" fmla="*/ 2201838 w 10260507"/>
              <a:gd name="connsiteY2" fmla="*/ 736146 h 1279706"/>
              <a:gd name="connsiteX3" fmla="*/ 2674278 w 10260507"/>
              <a:gd name="connsiteY3" fmla="*/ 1025706 h 1279706"/>
              <a:gd name="connsiteX4" fmla="*/ 3268638 w 10260507"/>
              <a:gd name="connsiteY4" fmla="*/ 614226 h 1279706"/>
              <a:gd name="connsiteX5" fmla="*/ 4015398 w 10260507"/>
              <a:gd name="connsiteY5" fmla="*/ 903786 h 1279706"/>
              <a:gd name="connsiteX6" fmla="*/ 5066958 w 10260507"/>
              <a:gd name="connsiteY6" fmla="*/ 629466 h 1279706"/>
              <a:gd name="connsiteX7" fmla="*/ 5661318 w 10260507"/>
              <a:gd name="connsiteY7" fmla="*/ 812346 h 1279706"/>
              <a:gd name="connsiteX8" fmla="*/ 6606198 w 10260507"/>
              <a:gd name="connsiteY8" fmla="*/ 629466 h 1279706"/>
              <a:gd name="connsiteX9" fmla="*/ 7109118 w 10260507"/>
              <a:gd name="connsiteY9" fmla="*/ 873306 h 1279706"/>
              <a:gd name="connsiteX10" fmla="*/ 7718718 w 10260507"/>
              <a:gd name="connsiteY10" fmla="*/ 659946 h 1279706"/>
              <a:gd name="connsiteX11" fmla="*/ 8175918 w 10260507"/>
              <a:gd name="connsiteY11" fmla="*/ 995226 h 1279706"/>
              <a:gd name="connsiteX12" fmla="*/ 8678838 w 10260507"/>
              <a:gd name="connsiteY12" fmla="*/ 690426 h 1279706"/>
              <a:gd name="connsiteX13" fmla="*/ 9577998 w 10260507"/>
              <a:gd name="connsiteY13" fmla="*/ 964746 h 1279706"/>
              <a:gd name="connsiteX14" fmla="*/ 9760878 w 10260507"/>
              <a:gd name="connsiteY14" fmla="*/ 736146 h 1279706"/>
              <a:gd name="connsiteX15" fmla="*/ 10172358 w 10260507"/>
              <a:gd name="connsiteY15" fmla="*/ 919026 h 1279706"/>
              <a:gd name="connsiteX16" fmla="*/ 10157118 w 10260507"/>
              <a:gd name="connsiteY16" fmla="*/ 507546 h 1279706"/>
              <a:gd name="connsiteX17" fmla="*/ 9837078 w 10260507"/>
              <a:gd name="connsiteY17" fmla="*/ 111306 h 1279706"/>
              <a:gd name="connsiteX18" fmla="*/ 5661318 w 10260507"/>
              <a:gd name="connsiteY18" fmla="*/ 4626 h 1279706"/>
              <a:gd name="connsiteX19" fmla="*/ 296838 w 10260507"/>
              <a:gd name="connsiteY19" fmla="*/ 141786 h 1279706"/>
              <a:gd name="connsiteX20" fmla="*/ 799758 w 10260507"/>
              <a:gd name="connsiteY20" fmla="*/ 1147626 h 127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260507" h="1279706">
                <a:moveTo>
                  <a:pt x="799758" y="1147626"/>
                </a:moveTo>
                <a:cubicBezTo>
                  <a:pt x="1053758" y="1327966"/>
                  <a:pt x="1587158" y="1292406"/>
                  <a:pt x="1820838" y="1223826"/>
                </a:cubicBezTo>
                <a:cubicBezTo>
                  <a:pt x="2054518" y="1155246"/>
                  <a:pt x="2059598" y="769166"/>
                  <a:pt x="2201838" y="736146"/>
                </a:cubicBezTo>
                <a:cubicBezTo>
                  <a:pt x="2344078" y="703126"/>
                  <a:pt x="2496478" y="1046026"/>
                  <a:pt x="2674278" y="1025706"/>
                </a:cubicBezTo>
                <a:cubicBezTo>
                  <a:pt x="2852078" y="1005386"/>
                  <a:pt x="3045118" y="634546"/>
                  <a:pt x="3268638" y="614226"/>
                </a:cubicBezTo>
                <a:cubicBezTo>
                  <a:pt x="3492158" y="593906"/>
                  <a:pt x="3715678" y="901246"/>
                  <a:pt x="4015398" y="903786"/>
                </a:cubicBezTo>
                <a:cubicBezTo>
                  <a:pt x="4315118" y="906326"/>
                  <a:pt x="4792638" y="644706"/>
                  <a:pt x="5066958" y="629466"/>
                </a:cubicBezTo>
                <a:cubicBezTo>
                  <a:pt x="5341278" y="614226"/>
                  <a:pt x="5404778" y="812346"/>
                  <a:pt x="5661318" y="812346"/>
                </a:cubicBezTo>
                <a:cubicBezTo>
                  <a:pt x="5917858" y="812346"/>
                  <a:pt x="6364898" y="619306"/>
                  <a:pt x="6606198" y="629466"/>
                </a:cubicBezTo>
                <a:cubicBezTo>
                  <a:pt x="6847498" y="639626"/>
                  <a:pt x="6923698" y="868226"/>
                  <a:pt x="7109118" y="873306"/>
                </a:cubicBezTo>
                <a:cubicBezTo>
                  <a:pt x="7294538" y="878386"/>
                  <a:pt x="7540918" y="639626"/>
                  <a:pt x="7718718" y="659946"/>
                </a:cubicBezTo>
                <a:cubicBezTo>
                  <a:pt x="7896518" y="680266"/>
                  <a:pt x="8015898" y="990146"/>
                  <a:pt x="8175918" y="995226"/>
                </a:cubicBezTo>
                <a:cubicBezTo>
                  <a:pt x="8335938" y="1000306"/>
                  <a:pt x="8445158" y="695506"/>
                  <a:pt x="8678838" y="690426"/>
                </a:cubicBezTo>
                <a:cubicBezTo>
                  <a:pt x="8912518" y="685346"/>
                  <a:pt x="9397658" y="957126"/>
                  <a:pt x="9577998" y="964746"/>
                </a:cubicBezTo>
                <a:cubicBezTo>
                  <a:pt x="9758338" y="972366"/>
                  <a:pt x="9661818" y="743766"/>
                  <a:pt x="9760878" y="736146"/>
                </a:cubicBezTo>
                <a:cubicBezTo>
                  <a:pt x="9859938" y="728526"/>
                  <a:pt x="10106318" y="957126"/>
                  <a:pt x="10172358" y="919026"/>
                </a:cubicBezTo>
                <a:cubicBezTo>
                  <a:pt x="10238398" y="880926"/>
                  <a:pt x="10212998" y="642166"/>
                  <a:pt x="10157118" y="507546"/>
                </a:cubicBezTo>
                <a:cubicBezTo>
                  <a:pt x="10101238" y="372926"/>
                  <a:pt x="10586378" y="195126"/>
                  <a:pt x="9837078" y="111306"/>
                </a:cubicBezTo>
                <a:cubicBezTo>
                  <a:pt x="9087778" y="27486"/>
                  <a:pt x="7251358" y="-454"/>
                  <a:pt x="5661318" y="4626"/>
                </a:cubicBezTo>
                <a:cubicBezTo>
                  <a:pt x="4071278" y="9706"/>
                  <a:pt x="1099478" y="-48714"/>
                  <a:pt x="296838" y="141786"/>
                </a:cubicBezTo>
                <a:cubicBezTo>
                  <a:pt x="-505802" y="332286"/>
                  <a:pt x="545758" y="967286"/>
                  <a:pt x="799758" y="114762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55CEBB7C-0B59-57F0-5F65-BD6D9F9AA5CE}"/>
              </a:ext>
            </a:extLst>
          </p:cNvPr>
          <p:cNvSpPr/>
          <p:nvPr/>
        </p:nvSpPr>
        <p:spPr>
          <a:xfrm>
            <a:off x="9011832" y="-511906"/>
            <a:ext cx="7509020" cy="2827460"/>
          </a:xfrm>
          <a:custGeom>
            <a:avLst/>
            <a:gdLst>
              <a:gd name="connsiteX0" fmla="*/ 885337 w 7558023"/>
              <a:gd name="connsiteY0" fmla="*/ 2421100 h 2720780"/>
              <a:gd name="connsiteX1" fmla="*/ 1602967 w 7558023"/>
              <a:gd name="connsiteY1" fmla="*/ 2606295 h 2720780"/>
              <a:gd name="connsiteX2" fmla="*/ 2366896 w 7558023"/>
              <a:gd name="connsiteY2" fmla="*/ 1599298 h 2720780"/>
              <a:gd name="connsiteX3" fmla="*/ 3084527 w 7558023"/>
              <a:gd name="connsiteY3" fmla="*/ 2305354 h 2720780"/>
              <a:gd name="connsiteX4" fmla="*/ 3709560 w 7558023"/>
              <a:gd name="connsiteY4" fmla="*/ 1761343 h 2720780"/>
              <a:gd name="connsiteX5" fmla="*/ 5052223 w 7558023"/>
              <a:gd name="connsiteY5" fmla="*/ 1379379 h 2720780"/>
              <a:gd name="connsiteX6" fmla="*/ 5723555 w 7558023"/>
              <a:gd name="connsiteY6" fmla="*/ 349232 h 2720780"/>
              <a:gd name="connsiteX7" fmla="*/ 7344010 w 7558023"/>
              <a:gd name="connsiteY7" fmla="*/ 256635 h 2720780"/>
              <a:gd name="connsiteX8" fmla="*/ 410775 w 7558023"/>
              <a:gd name="connsiteY8" fmla="*/ 140888 h 2720780"/>
              <a:gd name="connsiteX9" fmla="*/ 885337 w 7558023"/>
              <a:gd name="connsiteY9" fmla="*/ 2421100 h 272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8023" h="2720780">
                <a:moveTo>
                  <a:pt x="885337" y="2421100"/>
                </a:moveTo>
                <a:cubicBezTo>
                  <a:pt x="1084036" y="2832001"/>
                  <a:pt x="1356041" y="2743262"/>
                  <a:pt x="1602967" y="2606295"/>
                </a:cubicBezTo>
                <a:cubicBezTo>
                  <a:pt x="1849893" y="2469328"/>
                  <a:pt x="2119969" y="1649455"/>
                  <a:pt x="2366896" y="1599298"/>
                </a:cubicBezTo>
                <a:cubicBezTo>
                  <a:pt x="2613823" y="1549141"/>
                  <a:pt x="2860750" y="2278346"/>
                  <a:pt x="3084527" y="2305354"/>
                </a:cubicBezTo>
                <a:cubicBezTo>
                  <a:pt x="3308304" y="2332362"/>
                  <a:pt x="3381611" y="1915672"/>
                  <a:pt x="3709560" y="1761343"/>
                </a:cubicBezTo>
                <a:cubicBezTo>
                  <a:pt x="4037509" y="1607014"/>
                  <a:pt x="4716557" y="1614731"/>
                  <a:pt x="5052223" y="1379379"/>
                </a:cubicBezTo>
                <a:cubicBezTo>
                  <a:pt x="5387889" y="1144027"/>
                  <a:pt x="5341591" y="536356"/>
                  <a:pt x="5723555" y="349232"/>
                </a:cubicBezTo>
                <a:cubicBezTo>
                  <a:pt x="6105519" y="162108"/>
                  <a:pt x="8229473" y="291359"/>
                  <a:pt x="7344010" y="256635"/>
                </a:cubicBezTo>
                <a:cubicBezTo>
                  <a:pt x="6458547" y="221911"/>
                  <a:pt x="1485291" y="-219856"/>
                  <a:pt x="410775" y="140888"/>
                </a:cubicBezTo>
                <a:cubicBezTo>
                  <a:pt x="-663741" y="501632"/>
                  <a:pt x="686638" y="2010199"/>
                  <a:pt x="885337" y="24211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E24FA7F3-7844-8B73-99BA-28FFFF9156B6}"/>
              </a:ext>
            </a:extLst>
          </p:cNvPr>
          <p:cNvSpPr/>
          <p:nvPr/>
        </p:nvSpPr>
        <p:spPr>
          <a:xfrm>
            <a:off x="5720209" y="3761955"/>
            <a:ext cx="6832773" cy="8911433"/>
          </a:xfrm>
          <a:custGeom>
            <a:avLst/>
            <a:gdLst>
              <a:gd name="connsiteX0" fmla="*/ 434036 w 6832773"/>
              <a:gd name="connsiteY0" fmla="*/ 7445289 h 8911433"/>
              <a:gd name="connsiteX1" fmla="*/ 1729436 w 6832773"/>
              <a:gd name="connsiteY1" fmla="*/ 6896649 h 8911433"/>
              <a:gd name="connsiteX2" fmla="*/ 1958036 w 6832773"/>
              <a:gd name="connsiteY2" fmla="*/ 5586009 h 8911433"/>
              <a:gd name="connsiteX3" fmla="*/ 3299156 w 6832773"/>
              <a:gd name="connsiteY3" fmla="*/ 6195609 h 8911433"/>
              <a:gd name="connsiteX4" fmla="*/ 2994356 w 6832773"/>
              <a:gd name="connsiteY4" fmla="*/ 4961169 h 8911433"/>
              <a:gd name="connsiteX5" fmla="*/ 4167836 w 6832773"/>
              <a:gd name="connsiteY5" fmla="*/ 4503969 h 8911433"/>
              <a:gd name="connsiteX6" fmla="*/ 3512516 w 6832773"/>
              <a:gd name="connsiteY6" fmla="*/ 3040929 h 8911433"/>
              <a:gd name="connsiteX7" fmla="*/ 5569916 w 6832773"/>
              <a:gd name="connsiteY7" fmla="*/ 23409 h 8911433"/>
              <a:gd name="connsiteX8" fmla="*/ 6347156 w 6832773"/>
              <a:gd name="connsiteY8" fmla="*/ 2035089 h 8911433"/>
              <a:gd name="connsiteX9" fmla="*/ 6377636 w 6832773"/>
              <a:gd name="connsiteY9" fmla="*/ 8664489 h 8911433"/>
              <a:gd name="connsiteX10" fmla="*/ 510236 w 6832773"/>
              <a:gd name="connsiteY10" fmla="*/ 7491009 h 8911433"/>
              <a:gd name="connsiteX11" fmla="*/ 434036 w 6832773"/>
              <a:gd name="connsiteY11" fmla="*/ 7445289 h 891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32773" h="8911433">
                <a:moveTo>
                  <a:pt x="434036" y="7445289"/>
                </a:moveTo>
                <a:cubicBezTo>
                  <a:pt x="637236" y="7346229"/>
                  <a:pt x="1475436" y="7206529"/>
                  <a:pt x="1729436" y="6896649"/>
                </a:cubicBezTo>
                <a:cubicBezTo>
                  <a:pt x="1983436" y="6586769"/>
                  <a:pt x="1696416" y="5702849"/>
                  <a:pt x="1958036" y="5586009"/>
                </a:cubicBezTo>
                <a:cubicBezTo>
                  <a:pt x="2219656" y="5469169"/>
                  <a:pt x="3126436" y="6299749"/>
                  <a:pt x="3299156" y="6195609"/>
                </a:cubicBezTo>
                <a:cubicBezTo>
                  <a:pt x="3471876" y="6091469"/>
                  <a:pt x="2849576" y="5243109"/>
                  <a:pt x="2994356" y="4961169"/>
                </a:cubicBezTo>
                <a:cubicBezTo>
                  <a:pt x="3139136" y="4679229"/>
                  <a:pt x="4081476" y="4824009"/>
                  <a:pt x="4167836" y="4503969"/>
                </a:cubicBezTo>
                <a:cubicBezTo>
                  <a:pt x="4254196" y="4183929"/>
                  <a:pt x="3278836" y="3787689"/>
                  <a:pt x="3512516" y="3040929"/>
                </a:cubicBezTo>
                <a:cubicBezTo>
                  <a:pt x="3746196" y="2294169"/>
                  <a:pt x="5097476" y="191049"/>
                  <a:pt x="5569916" y="23409"/>
                </a:cubicBezTo>
                <a:cubicBezTo>
                  <a:pt x="6042356" y="-144231"/>
                  <a:pt x="6212536" y="594909"/>
                  <a:pt x="6347156" y="2035089"/>
                </a:cubicBezTo>
                <a:cubicBezTo>
                  <a:pt x="6481776" y="3475269"/>
                  <a:pt x="7350456" y="7755169"/>
                  <a:pt x="6377636" y="8664489"/>
                </a:cubicBezTo>
                <a:cubicBezTo>
                  <a:pt x="5404816" y="9573809"/>
                  <a:pt x="1493216" y="7694209"/>
                  <a:pt x="510236" y="7491009"/>
                </a:cubicBezTo>
                <a:cubicBezTo>
                  <a:pt x="-472744" y="7287809"/>
                  <a:pt x="230836" y="7544349"/>
                  <a:pt x="434036" y="74452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4C4A6CE-F61F-E43E-9555-65E44D2D5E3A}"/>
              </a:ext>
            </a:extLst>
          </p:cNvPr>
          <p:cNvGrpSpPr/>
          <p:nvPr/>
        </p:nvGrpSpPr>
        <p:grpSpPr>
          <a:xfrm>
            <a:off x="0" y="1203218"/>
            <a:ext cx="9494520" cy="6166687"/>
            <a:chOff x="0" y="1203218"/>
            <a:chExt cx="9494520" cy="616668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" name="Облако 7">
              <a:extLst>
                <a:ext uri="{FF2B5EF4-FFF2-40B4-BE49-F238E27FC236}">
                  <a16:creationId xmlns:a16="http://schemas.microsoft.com/office/drawing/2014/main" id="{E04BD9AC-C40B-948E-CD0B-9A2D140304E7}"/>
                </a:ext>
              </a:extLst>
            </p:cNvPr>
            <p:cNvSpPr/>
            <p:nvPr/>
          </p:nvSpPr>
          <p:spPr>
            <a:xfrm>
              <a:off x="0" y="1203218"/>
              <a:ext cx="9494520" cy="6166687"/>
            </a:xfrm>
            <a:prstGeom prst="cloud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A99DC2-496D-6FFD-857C-F588B72B8C50}"/>
                </a:ext>
              </a:extLst>
            </p:cNvPr>
            <p:cNvSpPr txBox="1"/>
            <p:nvPr/>
          </p:nvSpPr>
          <p:spPr>
            <a:xfrm>
              <a:off x="1215728" y="2330794"/>
              <a:ext cx="68055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3000" b="1" i="1" dirty="0">
                  <a:latin typeface="Futura"/>
                </a:rPr>
                <a:t>Задачи: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416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E24FA7F3-7844-8B73-99BA-28FFFF9156B6}"/>
              </a:ext>
            </a:extLst>
          </p:cNvPr>
          <p:cNvSpPr/>
          <p:nvPr/>
        </p:nvSpPr>
        <p:spPr>
          <a:xfrm>
            <a:off x="5720209" y="3761955"/>
            <a:ext cx="6832773" cy="8911433"/>
          </a:xfrm>
          <a:custGeom>
            <a:avLst/>
            <a:gdLst>
              <a:gd name="connsiteX0" fmla="*/ 434036 w 6832773"/>
              <a:gd name="connsiteY0" fmla="*/ 7445289 h 8911433"/>
              <a:gd name="connsiteX1" fmla="*/ 1729436 w 6832773"/>
              <a:gd name="connsiteY1" fmla="*/ 6896649 h 8911433"/>
              <a:gd name="connsiteX2" fmla="*/ 1958036 w 6832773"/>
              <a:gd name="connsiteY2" fmla="*/ 5586009 h 8911433"/>
              <a:gd name="connsiteX3" fmla="*/ 3299156 w 6832773"/>
              <a:gd name="connsiteY3" fmla="*/ 6195609 h 8911433"/>
              <a:gd name="connsiteX4" fmla="*/ 2994356 w 6832773"/>
              <a:gd name="connsiteY4" fmla="*/ 4961169 h 8911433"/>
              <a:gd name="connsiteX5" fmla="*/ 4167836 w 6832773"/>
              <a:gd name="connsiteY5" fmla="*/ 4503969 h 8911433"/>
              <a:gd name="connsiteX6" fmla="*/ 3512516 w 6832773"/>
              <a:gd name="connsiteY6" fmla="*/ 3040929 h 8911433"/>
              <a:gd name="connsiteX7" fmla="*/ 5569916 w 6832773"/>
              <a:gd name="connsiteY7" fmla="*/ 23409 h 8911433"/>
              <a:gd name="connsiteX8" fmla="*/ 6347156 w 6832773"/>
              <a:gd name="connsiteY8" fmla="*/ 2035089 h 8911433"/>
              <a:gd name="connsiteX9" fmla="*/ 6377636 w 6832773"/>
              <a:gd name="connsiteY9" fmla="*/ 8664489 h 8911433"/>
              <a:gd name="connsiteX10" fmla="*/ 510236 w 6832773"/>
              <a:gd name="connsiteY10" fmla="*/ 7491009 h 8911433"/>
              <a:gd name="connsiteX11" fmla="*/ 434036 w 6832773"/>
              <a:gd name="connsiteY11" fmla="*/ 7445289 h 891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32773" h="8911433">
                <a:moveTo>
                  <a:pt x="434036" y="7445289"/>
                </a:moveTo>
                <a:cubicBezTo>
                  <a:pt x="637236" y="7346229"/>
                  <a:pt x="1475436" y="7206529"/>
                  <a:pt x="1729436" y="6896649"/>
                </a:cubicBezTo>
                <a:cubicBezTo>
                  <a:pt x="1983436" y="6586769"/>
                  <a:pt x="1696416" y="5702849"/>
                  <a:pt x="1958036" y="5586009"/>
                </a:cubicBezTo>
                <a:cubicBezTo>
                  <a:pt x="2219656" y="5469169"/>
                  <a:pt x="3126436" y="6299749"/>
                  <a:pt x="3299156" y="6195609"/>
                </a:cubicBezTo>
                <a:cubicBezTo>
                  <a:pt x="3471876" y="6091469"/>
                  <a:pt x="2849576" y="5243109"/>
                  <a:pt x="2994356" y="4961169"/>
                </a:cubicBezTo>
                <a:cubicBezTo>
                  <a:pt x="3139136" y="4679229"/>
                  <a:pt x="4081476" y="4824009"/>
                  <a:pt x="4167836" y="4503969"/>
                </a:cubicBezTo>
                <a:cubicBezTo>
                  <a:pt x="4254196" y="4183929"/>
                  <a:pt x="3278836" y="3787689"/>
                  <a:pt x="3512516" y="3040929"/>
                </a:cubicBezTo>
                <a:cubicBezTo>
                  <a:pt x="3746196" y="2294169"/>
                  <a:pt x="5097476" y="191049"/>
                  <a:pt x="5569916" y="23409"/>
                </a:cubicBezTo>
                <a:cubicBezTo>
                  <a:pt x="6042356" y="-144231"/>
                  <a:pt x="6212536" y="594909"/>
                  <a:pt x="6347156" y="2035089"/>
                </a:cubicBezTo>
                <a:cubicBezTo>
                  <a:pt x="6481776" y="3475269"/>
                  <a:pt x="7350456" y="7755169"/>
                  <a:pt x="6377636" y="8664489"/>
                </a:cubicBezTo>
                <a:cubicBezTo>
                  <a:pt x="5404816" y="9573809"/>
                  <a:pt x="1493216" y="7694209"/>
                  <a:pt x="510236" y="7491009"/>
                </a:cubicBezTo>
                <a:cubicBezTo>
                  <a:pt x="-472744" y="7287809"/>
                  <a:pt x="230836" y="7544349"/>
                  <a:pt x="434036" y="74452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лако 5">
            <a:extLst>
              <a:ext uri="{FF2B5EF4-FFF2-40B4-BE49-F238E27FC236}">
                <a16:creationId xmlns:a16="http://schemas.microsoft.com/office/drawing/2014/main" id="{9EFCB79E-AA72-B34D-8BD8-5646DD34AAC1}"/>
              </a:ext>
            </a:extLst>
          </p:cNvPr>
          <p:cNvSpPr/>
          <p:nvPr/>
        </p:nvSpPr>
        <p:spPr>
          <a:xfrm>
            <a:off x="0" y="1203218"/>
            <a:ext cx="9494520" cy="61666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1215728" y="2330794"/>
            <a:ext cx="6805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>
                <a:latin typeface="Futura"/>
              </a:rPr>
              <a:t>Задачи:</a:t>
            </a:r>
          </a:p>
          <a:p>
            <a:endParaRPr lang="ru-RU" sz="3000" b="1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000" i="1" dirty="0">
                <a:latin typeface="Futura"/>
              </a:rPr>
              <a:t>Составить план создания бота, что будет в него входить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D5D846AC-D7C0-4F8A-C73B-AB7C7BC2D6E6}"/>
              </a:ext>
            </a:extLst>
          </p:cNvPr>
          <p:cNvSpPr/>
          <p:nvPr/>
        </p:nvSpPr>
        <p:spPr>
          <a:xfrm>
            <a:off x="-1034334" y="-332441"/>
            <a:ext cx="10260507" cy="1279706"/>
          </a:xfrm>
          <a:custGeom>
            <a:avLst/>
            <a:gdLst>
              <a:gd name="connsiteX0" fmla="*/ 799758 w 10260507"/>
              <a:gd name="connsiteY0" fmla="*/ 1147626 h 1279706"/>
              <a:gd name="connsiteX1" fmla="*/ 1820838 w 10260507"/>
              <a:gd name="connsiteY1" fmla="*/ 1223826 h 1279706"/>
              <a:gd name="connsiteX2" fmla="*/ 2201838 w 10260507"/>
              <a:gd name="connsiteY2" fmla="*/ 736146 h 1279706"/>
              <a:gd name="connsiteX3" fmla="*/ 2674278 w 10260507"/>
              <a:gd name="connsiteY3" fmla="*/ 1025706 h 1279706"/>
              <a:gd name="connsiteX4" fmla="*/ 3268638 w 10260507"/>
              <a:gd name="connsiteY4" fmla="*/ 614226 h 1279706"/>
              <a:gd name="connsiteX5" fmla="*/ 4015398 w 10260507"/>
              <a:gd name="connsiteY5" fmla="*/ 903786 h 1279706"/>
              <a:gd name="connsiteX6" fmla="*/ 5066958 w 10260507"/>
              <a:gd name="connsiteY6" fmla="*/ 629466 h 1279706"/>
              <a:gd name="connsiteX7" fmla="*/ 5661318 w 10260507"/>
              <a:gd name="connsiteY7" fmla="*/ 812346 h 1279706"/>
              <a:gd name="connsiteX8" fmla="*/ 6606198 w 10260507"/>
              <a:gd name="connsiteY8" fmla="*/ 629466 h 1279706"/>
              <a:gd name="connsiteX9" fmla="*/ 7109118 w 10260507"/>
              <a:gd name="connsiteY9" fmla="*/ 873306 h 1279706"/>
              <a:gd name="connsiteX10" fmla="*/ 7718718 w 10260507"/>
              <a:gd name="connsiteY10" fmla="*/ 659946 h 1279706"/>
              <a:gd name="connsiteX11" fmla="*/ 8175918 w 10260507"/>
              <a:gd name="connsiteY11" fmla="*/ 995226 h 1279706"/>
              <a:gd name="connsiteX12" fmla="*/ 8678838 w 10260507"/>
              <a:gd name="connsiteY12" fmla="*/ 690426 h 1279706"/>
              <a:gd name="connsiteX13" fmla="*/ 9577998 w 10260507"/>
              <a:gd name="connsiteY13" fmla="*/ 964746 h 1279706"/>
              <a:gd name="connsiteX14" fmla="*/ 9760878 w 10260507"/>
              <a:gd name="connsiteY14" fmla="*/ 736146 h 1279706"/>
              <a:gd name="connsiteX15" fmla="*/ 10172358 w 10260507"/>
              <a:gd name="connsiteY15" fmla="*/ 919026 h 1279706"/>
              <a:gd name="connsiteX16" fmla="*/ 10157118 w 10260507"/>
              <a:gd name="connsiteY16" fmla="*/ 507546 h 1279706"/>
              <a:gd name="connsiteX17" fmla="*/ 9837078 w 10260507"/>
              <a:gd name="connsiteY17" fmla="*/ 111306 h 1279706"/>
              <a:gd name="connsiteX18" fmla="*/ 5661318 w 10260507"/>
              <a:gd name="connsiteY18" fmla="*/ 4626 h 1279706"/>
              <a:gd name="connsiteX19" fmla="*/ 296838 w 10260507"/>
              <a:gd name="connsiteY19" fmla="*/ 141786 h 1279706"/>
              <a:gd name="connsiteX20" fmla="*/ 799758 w 10260507"/>
              <a:gd name="connsiteY20" fmla="*/ 1147626 h 127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260507" h="1279706">
                <a:moveTo>
                  <a:pt x="799758" y="1147626"/>
                </a:moveTo>
                <a:cubicBezTo>
                  <a:pt x="1053758" y="1327966"/>
                  <a:pt x="1587158" y="1292406"/>
                  <a:pt x="1820838" y="1223826"/>
                </a:cubicBezTo>
                <a:cubicBezTo>
                  <a:pt x="2054518" y="1155246"/>
                  <a:pt x="2059598" y="769166"/>
                  <a:pt x="2201838" y="736146"/>
                </a:cubicBezTo>
                <a:cubicBezTo>
                  <a:pt x="2344078" y="703126"/>
                  <a:pt x="2496478" y="1046026"/>
                  <a:pt x="2674278" y="1025706"/>
                </a:cubicBezTo>
                <a:cubicBezTo>
                  <a:pt x="2852078" y="1005386"/>
                  <a:pt x="3045118" y="634546"/>
                  <a:pt x="3268638" y="614226"/>
                </a:cubicBezTo>
                <a:cubicBezTo>
                  <a:pt x="3492158" y="593906"/>
                  <a:pt x="3715678" y="901246"/>
                  <a:pt x="4015398" y="903786"/>
                </a:cubicBezTo>
                <a:cubicBezTo>
                  <a:pt x="4315118" y="906326"/>
                  <a:pt x="4792638" y="644706"/>
                  <a:pt x="5066958" y="629466"/>
                </a:cubicBezTo>
                <a:cubicBezTo>
                  <a:pt x="5341278" y="614226"/>
                  <a:pt x="5404778" y="812346"/>
                  <a:pt x="5661318" y="812346"/>
                </a:cubicBezTo>
                <a:cubicBezTo>
                  <a:pt x="5917858" y="812346"/>
                  <a:pt x="6364898" y="619306"/>
                  <a:pt x="6606198" y="629466"/>
                </a:cubicBezTo>
                <a:cubicBezTo>
                  <a:pt x="6847498" y="639626"/>
                  <a:pt x="6923698" y="868226"/>
                  <a:pt x="7109118" y="873306"/>
                </a:cubicBezTo>
                <a:cubicBezTo>
                  <a:pt x="7294538" y="878386"/>
                  <a:pt x="7540918" y="639626"/>
                  <a:pt x="7718718" y="659946"/>
                </a:cubicBezTo>
                <a:cubicBezTo>
                  <a:pt x="7896518" y="680266"/>
                  <a:pt x="8015898" y="990146"/>
                  <a:pt x="8175918" y="995226"/>
                </a:cubicBezTo>
                <a:cubicBezTo>
                  <a:pt x="8335938" y="1000306"/>
                  <a:pt x="8445158" y="695506"/>
                  <a:pt x="8678838" y="690426"/>
                </a:cubicBezTo>
                <a:cubicBezTo>
                  <a:pt x="8912518" y="685346"/>
                  <a:pt x="9397658" y="957126"/>
                  <a:pt x="9577998" y="964746"/>
                </a:cubicBezTo>
                <a:cubicBezTo>
                  <a:pt x="9758338" y="972366"/>
                  <a:pt x="9661818" y="743766"/>
                  <a:pt x="9760878" y="736146"/>
                </a:cubicBezTo>
                <a:cubicBezTo>
                  <a:pt x="9859938" y="728526"/>
                  <a:pt x="10106318" y="957126"/>
                  <a:pt x="10172358" y="919026"/>
                </a:cubicBezTo>
                <a:cubicBezTo>
                  <a:pt x="10238398" y="880926"/>
                  <a:pt x="10212998" y="642166"/>
                  <a:pt x="10157118" y="507546"/>
                </a:cubicBezTo>
                <a:cubicBezTo>
                  <a:pt x="10101238" y="372926"/>
                  <a:pt x="10586378" y="195126"/>
                  <a:pt x="9837078" y="111306"/>
                </a:cubicBezTo>
                <a:cubicBezTo>
                  <a:pt x="9087778" y="27486"/>
                  <a:pt x="7251358" y="-454"/>
                  <a:pt x="5661318" y="4626"/>
                </a:cubicBezTo>
                <a:cubicBezTo>
                  <a:pt x="4071278" y="9706"/>
                  <a:pt x="1099478" y="-48714"/>
                  <a:pt x="296838" y="141786"/>
                </a:cubicBezTo>
                <a:cubicBezTo>
                  <a:pt x="-505802" y="332286"/>
                  <a:pt x="545758" y="967286"/>
                  <a:pt x="799758" y="114762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56D0A42A-7C46-8DF7-7A6F-B035C7644674}"/>
              </a:ext>
            </a:extLst>
          </p:cNvPr>
          <p:cNvSpPr/>
          <p:nvPr/>
        </p:nvSpPr>
        <p:spPr>
          <a:xfrm>
            <a:off x="9011832" y="-511906"/>
            <a:ext cx="7509020" cy="2827460"/>
          </a:xfrm>
          <a:custGeom>
            <a:avLst/>
            <a:gdLst>
              <a:gd name="connsiteX0" fmla="*/ 885337 w 7558023"/>
              <a:gd name="connsiteY0" fmla="*/ 2421100 h 2720780"/>
              <a:gd name="connsiteX1" fmla="*/ 1602967 w 7558023"/>
              <a:gd name="connsiteY1" fmla="*/ 2606295 h 2720780"/>
              <a:gd name="connsiteX2" fmla="*/ 2366896 w 7558023"/>
              <a:gd name="connsiteY2" fmla="*/ 1599298 h 2720780"/>
              <a:gd name="connsiteX3" fmla="*/ 3084527 w 7558023"/>
              <a:gd name="connsiteY3" fmla="*/ 2305354 h 2720780"/>
              <a:gd name="connsiteX4" fmla="*/ 3709560 w 7558023"/>
              <a:gd name="connsiteY4" fmla="*/ 1761343 h 2720780"/>
              <a:gd name="connsiteX5" fmla="*/ 5052223 w 7558023"/>
              <a:gd name="connsiteY5" fmla="*/ 1379379 h 2720780"/>
              <a:gd name="connsiteX6" fmla="*/ 5723555 w 7558023"/>
              <a:gd name="connsiteY6" fmla="*/ 349232 h 2720780"/>
              <a:gd name="connsiteX7" fmla="*/ 7344010 w 7558023"/>
              <a:gd name="connsiteY7" fmla="*/ 256635 h 2720780"/>
              <a:gd name="connsiteX8" fmla="*/ 410775 w 7558023"/>
              <a:gd name="connsiteY8" fmla="*/ 140888 h 2720780"/>
              <a:gd name="connsiteX9" fmla="*/ 885337 w 7558023"/>
              <a:gd name="connsiteY9" fmla="*/ 2421100 h 272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8023" h="2720780">
                <a:moveTo>
                  <a:pt x="885337" y="2421100"/>
                </a:moveTo>
                <a:cubicBezTo>
                  <a:pt x="1084036" y="2832001"/>
                  <a:pt x="1356041" y="2743262"/>
                  <a:pt x="1602967" y="2606295"/>
                </a:cubicBezTo>
                <a:cubicBezTo>
                  <a:pt x="1849893" y="2469328"/>
                  <a:pt x="2119969" y="1649455"/>
                  <a:pt x="2366896" y="1599298"/>
                </a:cubicBezTo>
                <a:cubicBezTo>
                  <a:pt x="2613823" y="1549141"/>
                  <a:pt x="2860750" y="2278346"/>
                  <a:pt x="3084527" y="2305354"/>
                </a:cubicBezTo>
                <a:cubicBezTo>
                  <a:pt x="3308304" y="2332362"/>
                  <a:pt x="3381611" y="1915672"/>
                  <a:pt x="3709560" y="1761343"/>
                </a:cubicBezTo>
                <a:cubicBezTo>
                  <a:pt x="4037509" y="1607014"/>
                  <a:pt x="4716557" y="1614731"/>
                  <a:pt x="5052223" y="1379379"/>
                </a:cubicBezTo>
                <a:cubicBezTo>
                  <a:pt x="5387889" y="1144027"/>
                  <a:pt x="5341591" y="536356"/>
                  <a:pt x="5723555" y="349232"/>
                </a:cubicBezTo>
                <a:cubicBezTo>
                  <a:pt x="6105519" y="162108"/>
                  <a:pt x="8229473" y="291359"/>
                  <a:pt x="7344010" y="256635"/>
                </a:cubicBezTo>
                <a:cubicBezTo>
                  <a:pt x="6458547" y="221911"/>
                  <a:pt x="1485291" y="-219856"/>
                  <a:pt x="410775" y="140888"/>
                </a:cubicBezTo>
                <a:cubicBezTo>
                  <a:pt x="-663741" y="501632"/>
                  <a:pt x="686638" y="2010199"/>
                  <a:pt x="885337" y="24211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35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E24FA7F3-7844-8B73-99BA-28FFFF9156B6}"/>
              </a:ext>
            </a:extLst>
          </p:cNvPr>
          <p:cNvSpPr/>
          <p:nvPr/>
        </p:nvSpPr>
        <p:spPr>
          <a:xfrm>
            <a:off x="5720209" y="3761955"/>
            <a:ext cx="6832773" cy="8911433"/>
          </a:xfrm>
          <a:custGeom>
            <a:avLst/>
            <a:gdLst>
              <a:gd name="connsiteX0" fmla="*/ 434036 w 6832773"/>
              <a:gd name="connsiteY0" fmla="*/ 7445289 h 8911433"/>
              <a:gd name="connsiteX1" fmla="*/ 1729436 w 6832773"/>
              <a:gd name="connsiteY1" fmla="*/ 6896649 h 8911433"/>
              <a:gd name="connsiteX2" fmla="*/ 1958036 w 6832773"/>
              <a:gd name="connsiteY2" fmla="*/ 5586009 h 8911433"/>
              <a:gd name="connsiteX3" fmla="*/ 3299156 w 6832773"/>
              <a:gd name="connsiteY3" fmla="*/ 6195609 h 8911433"/>
              <a:gd name="connsiteX4" fmla="*/ 2994356 w 6832773"/>
              <a:gd name="connsiteY4" fmla="*/ 4961169 h 8911433"/>
              <a:gd name="connsiteX5" fmla="*/ 4167836 w 6832773"/>
              <a:gd name="connsiteY5" fmla="*/ 4503969 h 8911433"/>
              <a:gd name="connsiteX6" fmla="*/ 3512516 w 6832773"/>
              <a:gd name="connsiteY6" fmla="*/ 3040929 h 8911433"/>
              <a:gd name="connsiteX7" fmla="*/ 5569916 w 6832773"/>
              <a:gd name="connsiteY7" fmla="*/ 23409 h 8911433"/>
              <a:gd name="connsiteX8" fmla="*/ 6347156 w 6832773"/>
              <a:gd name="connsiteY8" fmla="*/ 2035089 h 8911433"/>
              <a:gd name="connsiteX9" fmla="*/ 6377636 w 6832773"/>
              <a:gd name="connsiteY9" fmla="*/ 8664489 h 8911433"/>
              <a:gd name="connsiteX10" fmla="*/ 510236 w 6832773"/>
              <a:gd name="connsiteY10" fmla="*/ 7491009 h 8911433"/>
              <a:gd name="connsiteX11" fmla="*/ 434036 w 6832773"/>
              <a:gd name="connsiteY11" fmla="*/ 7445289 h 891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32773" h="8911433">
                <a:moveTo>
                  <a:pt x="434036" y="7445289"/>
                </a:moveTo>
                <a:cubicBezTo>
                  <a:pt x="637236" y="7346229"/>
                  <a:pt x="1475436" y="7206529"/>
                  <a:pt x="1729436" y="6896649"/>
                </a:cubicBezTo>
                <a:cubicBezTo>
                  <a:pt x="1983436" y="6586769"/>
                  <a:pt x="1696416" y="5702849"/>
                  <a:pt x="1958036" y="5586009"/>
                </a:cubicBezTo>
                <a:cubicBezTo>
                  <a:pt x="2219656" y="5469169"/>
                  <a:pt x="3126436" y="6299749"/>
                  <a:pt x="3299156" y="6195609"/>
                </a:cubicBezTo>
                <a:cubicBezTo>
                  <a:pt x="3471876" y="6091469"/>
                  <a:pt x="2849576" y="5243109"/>
                  <a:pt x="2994356" y="4961169"/>
                </a:cubicBezTo>
                <a:cubicBezTo>
                  <a:pt x="3139136" y="4679229"/>
                  <a:pt x="4081476" y="4824009"/>
                  <a:pt x="4167836" y="4503969"/>
                </a:cubicBezTo>
                <a:cubicBezTo>
                  <a:pt x="4254196" y="4183929"/>
                  <a:pt x="3278836" y="3787689"/>
                  <a:pt x="3512516" y="3040929"/>
                </a:cubicBezTo>
                <a:cubicBezTo>
                  <a:pt x="3746196" y="2294169"/>
                  <a:pt x="5097476" y="191049"/>
                  <a:pt x="5569916" y="23409"/>
                </a:cubicBezTo>
                <a:cubicBezTo>
                  <a:pt x="6042356" y="-144231"/>
                  <a:pt x="6212536" y="594909"/>
                  <a:pt x="6347156" y="2035089"/>
                </a:cubicBezTo>
                <a:cubicBezTo>
                  <a:pt x="6481776" y="3475269"/>
                  <a:pt x="7350456" y="7755169"/>
                  <a:pt x="6377636" y="8664489"/>
                </a:cubicBezTo>
                <a:cubicBezTo>
                  <a:pt x="5404816" y="9573809"/>
                  <a:pt x="1493216" y="7694209"/>
                  <a:pt x="510236" y="7491009"/>
                </a:cubicBezTo>
                <a:cubicBezTo>
                  <a:pt x="-472744" y="7287809"/>
                  <a:pt x="230836" y="7544349"/>
                  <a:pt x="434036" y="74452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3E19BA68-FA29-02BD-820A-4D98709003DC}"/>
              </a:ext>
            </a:extLst>
          </p:cNvPr>
          <p:cNvSpPr/>
          <p:nvPr/>
        </p:nvSpPr>
        <p:spPr>
          <a:xfrm>
            <a:off x="0" y="1203218"/>
            <a:ext cx="9494520" cy="61666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1215728" y="2330794"/>
            <a:ext cx="6805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>
                <a:latin typeface="Futura"/>
              </a:rPr>
              <a:t>Задачи:</a:t>
            </a:r>
          </a:p>
          <a:p>
            <a:endParaRPr lang="ru-RU" sz="3000" b="1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000" i="1" dirty="0">
                <a:latin typeface="Futura"/>
              </a:rPr>
              <a:t>Составить план создания бота, что будет в него входить</a:t>
            </a:r>
          </a:p>
          <a:p>
            <a:pPr marL="342900" indent="-342900">
              <a:buFont typeface="+mj-lt"/>
              <a:buAutoNum type="arabicPeriod"/>
            </a:pPr>
            <a:endParaRPr lang="ru-RU" sz="3000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000" i="1" dirty="0">
                <a:latin typeface="Futura"/>
              </a:rPr>
              <a:t>Предусмотреть возможные ошибки в коде, предотвратить их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04696E16-374F-E75C-24DA-0DDBC9F91587}"/>
              </a:ext>
            </a:extLst>
          </p:cNvPr>
          <p:cNvSpPr/>
          <p:nvPr/>
        </p:nvSpPr>
        <p:spPr>
          <a:xfrm>
            <a:off x="-1034334" y="-332441"/>
            <a:ext cx="10260507" cy="1279706"/>
          </a:xfrm>
          <a:custGeom>
            <a:avLst/>
            <a:gdLst>
              <a:gd name="connsiteX0" fmla="*/ 799758 w 10260507"/>
              <a:gd name="connsiteY0" fmla="*/ 1147626 h 1279706"/>
              <a:gd name="connsiteX1" fmla="*/ 1820838 w 10260507"/>
              <a:gd name="connsiteY1" fmla="*/ 1223826 h 1279706"/>
              <a:gd name="connsiteX2" fmla="*/ 2201838 w 10260507"/>
              <a:gd name="connsiteY2" fmla="*/ 736146 h 1279706"/>
              <a:gd name="connsiteX3" fmla="*/ 2674278 w 10260507"/>
              <a:gd name="connsiteY3" fmla="*/ 1025706 h 1279706"/>
              <a:gd name="connsiteX4" fmla="*/ 3268638 w 10260507"/>
              <a:gd name="connsiteY4" fmla="*/ 614226 h 1279706"/>
              <a:gd name="connsiteX5" fmla="*/ 4015398 w 10260507"/>
              <a:gd name="connsiteY5" fmla="*/ 903786 h 1279706"/>
              <a:gd name="connsiteX6" fmla="*/ 5066958 w 10260507"/>
              <a:gd name="connsiteY6" fmla="*/ 629466 h 1279706"/>
              <a:gd name="connsiteX7" fmla="*/ 5661318 w 10260507"/>
              <a:gd name="connsiteY7" fmla="*/ 812346 h 1279706"/>
              <a:gd name="connsiteX8" fmla="*/ 6606198 w 10260507"/>
              <a:gd name="connsiteY8" fmla="*/ 629466 h 1279706"/>
              <a:gd name="connsiteX9" fmla="*/ 7109118 w 10260507"/>
              <a:gd name="connsiteY9" fmla="*/ 873306 h 1279706"/>
              <a:gd name="connsiteX10" fmla="*/ 7718718 w 10260507"/>
              <a:gd name="connsiteY10" fmla="*/ 659946 h 1279706"/>
              <a:gd name="connsiteX11" fmla="*/ 8175918 w 10260507"/>
              <a:gd name="connsiteY11" fmla="*/ 995226 h 1279706"/>
              <a:gd name="connsiteX12" fmla="*/ 8678838 w 10260507"/>
              <a:gd name="connsiteY12" fmla="*/ 690426 h 1279706"/>
              <a:gd name="connsiteX13" fmla="*/ 9577998 w 10260507"/>
              <a:gd name="connsiteY13" fmla="*/ 964746 h 1279706"/>
              <a:gd name="connsiteX14" fmla="*/ 9760878 w 10260507"/>
              <a:gd name="connsiteY14" fmla="*/ 736146 h 1279706"/>
              <a:gd name="connsiteX15" fmla="*/ 10172358 w 10260507"/>
              <a:gd name="connsiteY15" fmla="*/ 919026 h 1279706"/>
              <a:gd name="connsiteX16" fmla="*/ 10157118 w 10260507"/>
              <a:gd name="connsiteY16" fmla="*/ 507546 h 1279706"/>
              <a:gd name="connsiteX17" fmla="*/ 9837078 w 10260507"/>
              <a:gd name="connsiteY17" fmla="*/ 111306 h 1279706"/>
              <a:gd name="connsiteX18" fmla="*/ 5661318 w 10260507"/>
              <a:gd name="connsiteY18" fmla="*/ 4626 h 1279706"/>
              <a:gd name="connsiteX19" fmla="*/ 296838 w 10260507"/>
              <a:gd name="connsiteY19" fmla="*/ 141786 h 1279706"/>
              <a:gd name="connsiteX20" fmla="*/ 799758 w 10260507"/>
              <a:gd name="connsiteY20" fmla="*/ 1147626 h 127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260507" h="1279706">
                <a:moveTo>
                  <a:pt x="799758" y="1147626"/>
                </a:moveTo>
                <a:cubicBezTo>
                  <a:pt x="1053758" y="1327966"/>
                  <a:pt x="1587158" y="1292406"/>
                  <a:pt x="1820838" y="1223826"/>
                </a:cubicBezTo>
                <a:cubicBezTo>
                  <a:pt x="2054518" y="1155246"/>
                  <a:pt x="2059598" y="769166"/>
                  <a:pt x="2201838" y="736146"/>
                </a:cubicBezTo>
                <a:cubicBezTo>
                  <a:pt x="2344078" y="703126"/>
                  <a:pt x="2496478" y="1046026"/>
                  <a:pt x="2674278" y="1025706"/>
                </a:cubicBezTo>
                <a:cubicBezTo>
                  <a:pt x="2852078" y="1005386"/>
                  <a:pt x="3045118" y="634546"/>
                  <a:pt x="3268638" y="614226"/>
                </a:cubicBezTo>
                <a:cubicBezTo>
                  <a:pt x="3492158" y="593906"/>
                  <a:pt x="3715678" y="901246"/>
                  <a:pt x="4015398" y="903786"/>
                </a:cubicBezTo>
                <a:cubicBezTo>
                  <a:pt x="4315118" y="906326"/>
                  <a:pt x="4792638" y="644706"/>
                  <a:pt x="5066958" y="629466"/>
                </a:cubicBezTo>
                <a:cubicBezTo>
                  <a:pt x="5341278" y="614226"/>
                  <a:pt x="5404778" y="812346"/>
                  <a:pt x="5661318" y="812346"/>
                </a:cubicBezTo>
                <a:cubicBezTo>
                  <a:pt x="5917858" y="812346"/>
                  <a:pt x="6364898" y="619306"/>
                  <a:pt x="6606198" y="629466"/>
                </a:cubicBezTo>
                <a:cubicBezTo>
                  <a:pt x="6847498" y="639626"/>
                  <a:pt x="6923698" y="868226"/>
                  <a:pt x="7109118" y="873306"/>
                </a:cubicBezTo>
                <a:cubicBezTo>
                  <a:pt x="7294538" y="878386"/>
                  <a:pt x="7540918" y="639626"/>
                  <a:pt x="7718718" y="659946"/>
                </a:cubicBezTo>
                <a:cubicBezTo>
                  <a:pt x="7896518" y="680266"/>
                  <a:pt x="8015898" y="990146"/>
                  <a:pt x="8175918" y="995226"/>
                </a:cubicBezTo>
                <a:cubicBezTo>
                  <a:pt x="8335938" y="1000306"/>
                  <a:pt x="8445158" y="695506"/>
                  <a:pt x="8678838" y="690426"/>
                </a:cubicBezTo>
                <a:cubicBezTo>
                  <a:pt x="8912518" y="685346"/>
                  <a:pt x="9397658" y="957126"/>
                  <a:pt x="9577998" y="964746"/>
                </a:cubicBezTo>
                <a:cubicBezTo>
                  <a:pt x="9758338" y="972366"/>
                  <a:pt x="9661818" y="743766"/>
                  <a:pt x="9760878" y="736146"/>
                </a:cubicBezTo>
                <a:cubicBezTo>
                  <a:pt x="9859938" y="728526"/>
                  <a:pt x="10106318" y="957126"/>
                  <a:pt x="10172358" y="919026"/>
                </a:cubicBezTo>
                <a:cubicBezTo>
                  <a:pt x="10238398" y="880926"/>
                  <a:pt x="10212998" y="642166"/>
                  <a:pt x="10157118" y="507546"/>
                </a:cubicBezTo>
                <a:cubicBezTo>
                  <a:pt x="10101238" y="372926"/>
                  <a:pt x="10586378" y="195126"/>
                  <a:pt x="9837078" y="111306"/>
                </a:cubicBezTo>
                <a:cubicBezTo>
                  <a:pt x="9087778" y="27486"/>
                  <a:pt x="7251358" y="-454"/>
                  <a:pt x="5661318" y="4626"/>
                </a:cubicBezTo>
                <a:cubicBezTo>
                  <a:pt x="4071278" y="9706"/>
                  <a:pt x="1099478" y="-48714"/>
                  <a:pt x="296838" y="141786"/>
                </a:cubicBezTo>
                <a:cubicBezTo>
                  <a:pt x="-505802" y="332286"/>
                  <a:pt x="545758" y="967286"/>
                  <a:pt x="799758" y="114762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266E532A-CDE9-A7B2-5782-6DDA20577180}"/>
              </a:ext>
            </a:extLst>
          </p:cNvPr>
          <p:cNvSpPr/>
          <p:nvPr/>
        </p:nvSpPr>
        <p:spPr>
          <a:xfrm>
            <a:off x="9011832" y="-511906"/>
            <a:ext cx="7509020" cy="2827460"/>
          </a:xfrm>
          <a:custGeom>
            <a:avLst/>
            <a:gdLst>
              <a:gd name="connsiteX0" fmla="*/ 885337 w 7558023"/>
              <a:gd name="connsiteY0" fmla="*/ 2421100 h 2720780"/>
              <a:gd name="connsiteX1" fmla="*/ 1602967 w 7558023"/>
              <a:gd name="connsiteY1" fmla="*/ 2606295 h 2720780"/>
              <a:gd name="connsiteX2" fmla="*/ 2366896 w 7558023"/>
              <a:gd name="connsiteY2" fmla="*/ 1599298 h 2720780"/>
              <a:gd name="connsiteX3" fmla="*/ 3084527 w 7558023"/>
              <a:gd name="connsiteY3" fmla="*/ 2305354 h 2720780"/>
              <a:gd name="connsiteX4" fmla="*/ 3709560 w 7558023"/>
              <a:gd name="connsiteY4" fmla="*/ 1761343 h 2720780"/>
              <a:gd name="connsiteX5" fmla="*/ 5052223 w 7558023"/>
              <a:gd name="connsiteY5" fmla="*/ 1379379 h 2720780"/>
              <a:gd name="connsiteX6" fmla="*/ 5723555 w 7558023"/>
              <a:gd name="connsiteY6" fmla="*/ 349232 h 2720780"/>
              <a:gd name="connsiteX7" fmla="*/ 7344010 w 7558023"/>
              <a:gd name="connsiteY7" fmla="*/ 256635 h 2720780"/>
              <a:gd name="connsiteX8" fmla="*/ 410775 w 7558023"/>
              <a:gd name="connsiteY8" fmla="*/ 140888 h 2720780"/>
              <a:gd name="connsiteX9" fmla="*/ 885337 w 7558023"/>
              <a:gd name="connsiteY9" fmla="*/ 2421100 h 272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8023" h="2720780">
                <a:moveTo>
                  <a:pt x="885337" y="2421100"/>
                </a:moveTo>
                <a:cubicBezTo>
                  <a:pt x="1084036" y="2832001"/>
                  <a:pt x="1356041" y="2743262"/>
                  <a:pt x="1602967" y="2606295"/>
                </a:cubicBezTo>
                <a:cubicBezTo>
                  <a:pt x="1849893" y="2469328"/>
                  <a:pt x="2119969" y="1649455"/>
                  <a:pt x="2366896" y="1599298"/>
                </a:cubicBezTo>
                <a:cubicBezTo>
                  <a:pt x="2613823" y="1549141"/>
                  <a:pt x="2860750" y="2278346"/>
                  <a:pt x="3084527" y="2305354"/>
                </a:cubicBezTo>
                <a:cubicBezTo>
                  <a:pt x="3308304" y="2332362"/>
                  <a:pt x="3381611" y="1915672"/>
                  <a:pt x="3709560" y="1761343"/>
                </a:cubicBezTo>
                <a:cubicBezTo>
                  <a:pt x="4037509" y="1607014"/>
                  <a:pt x="4716557" y="1614731"/>
                  <a:pt x="5052223" y="1379379"/>
                </a:cubicBezTo>
                <a:cubicBezTo>
                  <a:pt x="5387889" y="1144027"/>
                  <a:pt x="5341591" y="536356"/>
                  <a:pt x="5723555" y="349232"/>
                </a:cubicBezTo>
                <a:cubicBezTo>
                  <a:pt x="6105519" y="162108"/>
                  <a:pt x="8229473" y="291359"/>
                  <a:pt x="7344010" y="256635"/>
                </a:cubicBezTo>
                <a:cubicBezTo>
                  <a:pt x="6458547" y="221911"/>
                  <a:pt x="1485291" y="-219856"/>
                  <a:pt x="410775" y="140888"/>
                </a:cubicBezTo>
                <a:cubicBezTo>
                  <a:pt x="-663741" y="501632"/>
                  <a:pt x="686638" y="2010199"/>
                  <a:pt x="885337" y="24211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3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A64C6A1-56E6-A807-6CE0-1385910E75F0}"/>
              </a:ext>
            </a:extLst>
          </p:cNvPr>
          <p:cNvSpPr/>
          <p:nvPr/>
        </p:nvSpPr>
        <p:spPr>
          <a:xfrm>
            <a:off x="10180320" y="733273"/>
            <a:ext cx="624840" cy="5539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9E8370C-B49B-1960-F882-33BE8E91E089}"/>
              </a:ext>
            </a:extLst>
          </p:cNvPr>
          <p:cNvSpPr/>
          <p:nvPr/>
        </p:nvSpPr>
        <p:spPr>
          <a:xfrm>
            <a:off x="8641080" y="1950720"/>
            <a:ext cx="1066800" cy="9448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9033CC9-176E-DF09-1C51-48A57A471787}"/>
              </a:ext>
            </a:extLst>
          </p:cNvPr>
          <p:cNvGrpSpPr/>
          <p:nvPr/>
        </p:nvGrpSpPr>
        <p:grpSpPr>
          <a:xfrm>
            <a:off x="201637" y="7353480"/>
            <a:ext cx="4937760" cy="3581400"/>
            <a:chOff x="201637" y="7353480"/>
            <a:chExt cx="4937760" cy="358140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58662AF8-1F01-6658-4291-AB079B4AB339}"/>
                </a:ext>
              </a:extLst>
            </p:cNvPr>
            <p:cNvSpPr/>
            <p:nvPr/>
          </p:nvSpPr>
          <p:spPr>
            <a:xfrm>
              <a:off x="201637" y="7353480"/>
              <a:ext cx="4770120" cy="3581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5AC853-C076-31B0-77F0-0DAC1C711BDE}"/>
                </a:ext>
              </a:extLst>
            </p:cNvPr>
            <p:cNvSpPr txBox="1"/>
            <p:nvPr/>
          </p:nvSpPr>
          <p:spPr>
            <a:xfrm>
              <a:off x="369277" y="8640356"/>
              <a:ext cx="4770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500" b="1" i="1" dirty="0">
                  <a:latin typeface="Futura"/>
                </a:rPr>
                <a:t>Мне удалось создать бота, который ищет фильмы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D7D6B8-1938-FC1C-C020-53653E2DCF81}"/>
              </a:ext>
            </a:extLst>
          </p:cNvPr>
          <p:cNvSpPr txBox="1"/>
          <p:nvPr/>
        </p:nvSpPr>
        <p:spPr>
          <a:xfrm>
            <a:off x="575648" y="456274"/>
            <a:ext cx="6805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/>
              <a:t>Заключение:</a:t>
            </a:r>
          </a:p>
        </p:txBody>
      </p:sp>
    </p:spTree>
    <p:extLst>
      <p:ext uri="{BB962C8B-B14F-4D97-AF65-F5344CB8AC3E}">
        <p14:creationId xmlns:p14="http://schemas.microsoft.com/office/powerpoint/2010/main" val="145183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575648" y="456274"/>
            <a:ext cx="6805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/>
              <a:t>Заключение: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A64C6A1-56E6-A807-6CE0-1385910E75F0}"/>
              </a:ext>
            </a:extLst>
          </p:cNvPr>
          <p:cNvSpPr/>
          <p:nvPr/>
        </p:nvSpPr>
        <p:spPr>
          <a:xfrm>
            <a:off x="10180320" y="733273"/>
            <a:ext cx="624840" cy="5539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9E8370C-B49B-1960-F882-33BE8E91E089}"/>
              </a:ext>
            </a:extLst>
          </p:cNvPr>
          <p:cNvSpPr/>
          <p:nvPr/>
        </p:nvSpPr>
        <p:spPr>
          <a:xfrm>
            <a:off x="8641080" y="1950720"/>
            <a:ext cx="1066800" cy="9448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888A64B6-6DEF-B55E-D664-8F4694F3496E}"/>
              </a:ext>
            </a:extLst>
          </p:cNvPr>
          <p:cNvGrpSpPr/>
          <p:nvPr/>
        </p:nvGrpSpPr>
        <p:grpSpPr>
          <a:xfrm>
            <a:off x="201637" y="3132000"/>
            <a:ext cx="4937760" cy="3581400"/>
            <a:chOff x="201637" y="3132000"/>
            <a:chExt cx="4937760" cy="35814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AB840F3C-05BC-0DA2-6787-B36CAA8CDB1B}"/>
                </a:ext>
              </a:extLst>
            </p:cNvPr>
            <p:cNvSpPr/>
            <p:nvPr/>
          </p:nvSpPr>
          <p:spPr>
            <a:xfrm>
              <a:off x="201637" y="3132000"/>
              <a:ext cx="4770120" cy="3581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30368-C032-54BE-F1EE-123358D5729B}"/>
                </a:ext>
              </a:extLst>
            </p:cNvPr>
            <p:cNvSpPr txBox="1"/>
            <p:nvPr/>
          </p:nvSpPr>
          <p:spPr>
            <a:xfrm>
              <a:off x="369277" y="4418876"/>
              <a:ext cx="4770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500" b="1" i="1" dirty="0">
                  <a:latin typeface="Futura"/>
                </a:rPr>
                <a:t>Мне удалось создать бота, который ищет фильмы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BF18E2A-DA60-F9FA-8F2C-B07C8BDC233B}"/>
              </a:ext>
            </a:extLst>
          </p:cNvPr>
          <p:cNvGrpSpPr/>
          <p:nvPr/>
        </p:nvGrpSpPr>
        <p:grpSpPr>
          <a:xfrm>
            <a:off x="4480560" y="8052240"/>
            <a:ext cx="4290646" cy="3400618"/>
            <a:chOff x="4480560" y="8052240"/>
            <a:chExt cx="4290646" cy="340061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D3A51CE-4A48-0A85-E996-94DC93348C5A}"/>
                </a:ext>
              </a:extLst>
            </p:cNvPr>
            <p:cNvSpPr/>
            <p:nvPr/>
          </p:nvSpPr>
          <p:spPr>
            <a:xfrm>
              <a:off x="4480560" y="8052240"/>
              <a:ext cx="4233312" cy="3400618"/>
            </a:xfrm>
            <a:prstGeom prst="ellipse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C3E995-0670-6050-F3F5-74BD767BD4F0}"/>
                </a:ext>
              </a:extLst>
            </p:cNvPr>
            <p:cNvSpPr txBox="1"/>
            <p:nvPr/>
          </p:nvSpPr>
          <p:spPr>
            <a:xfrm>
              <a:off x="4537895" y="9254563"/>
              <a:ext cx="423331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b="1" i="1" dirty="0">
                  <a:latin typeface="Futura"/>
                </a:rPr>
                <a:t>Я научился работать с разными </a:t>
              </a:r>
              <a:r>
                <a:rPr lang="en-US" b="1" i="1" dirty="0">
                  <a:latin typeface="Futura"/>
                </a:rPr>
                <a:t>API </a:t>
              </a:r>
              <a:r>
                <a:rPr lang="ru-RU" b="1" i="1" dirty="0">
                  <a:latin typeface="Futura"/>
                </a:rPr>
                <a:t> и создавать корректные запросы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33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575648" y="456274"/>
            <a:ext cx="6805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/>
              <a:t>Заключение: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A64C6A1-56E6-A807-6CE0-1385910E75F0}"/>
              </a:ext>
            </a:extLst>
          </p:cNvPr>
          <p:cNvSpPr/>
          <p:nvPr/>
        </p:nvSpPr>
        <p:spPr>
          <a:xfrm>
            <a:off x="10180320" y="733273"/>
            <a:ext cx="624840" cy="5539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9E8370C-B49B-1960-F882-33BE8E91E089}"/>
              </a:ext>
            </a:extLst>
          </p:cNvPr>
          <p:cNvSpPr/>
          <p:nvPr/>
        </p:nvSpPr>
        <p:spPr>
          <a:xfrm>
            <a:off x="8641080" y="1950720"/>
            <a:ext cx="1066800" cy="9448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6EC04BD-3540-7D23-B75B-AC3901959A40}"/>
              </a:ext>
            </a:extLst>
          </p:cNvPr>
          <p:cNvGrpSpPr/>
          <p:nvPr/>
        </p:nvGrpSpPr>
        <p:grpSpPr>
          <a:xfrm>
            <a:off x="201637" y="3132000"/>
            <a:ext cx="4937760" cy="3581400"/>
            <a:chOff x="1325880" y="2895600"/>
            <a:chExt cx="4937760" cy="35814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AB840F3C-05BC-0DA2-6787-B36CAA8CDB1B}"/>
                </a:ext>
              </a:extLst>
            </p:cNvPr>
            <p:cNvSpPr/>
            <p:nvPr/>
          </p:nvSpPr>
          <p:spPr>
            <a:xfrm>
              <a:off x="1325880" y="2895600"/>
              <a:ext cx="4770120" cy="3581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30368-C032-54BE-F1EE-123358D5729B}"/>
                </a:ext>
              </a:extLst>
            </p:cNvPr>
            <p:cNvSpPr txBox="1"/>
            <p:nvPr/>
          </p:nvSpPr>
          <p:spPr>
            <a:xfrm>
              <a:off x="1493520" y="4182476"/>
              <a:ext cx="4770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500" b="1" i="1" dirty="0">
                  <a:latin typeface="Futura"/>
                </a:rPr>
                <a:t>Мне удалось создать бота, который ищет фильмы</a:t>
              </a: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C198545-869E-5A62-00B3-FA8224BECFBE}"/>
              </a:ext>
            </a:extLst>
          </p:cNvPr>
          <p:cNvGrpSpPr/>
          <p:nvPr/>
        </p:nvGrpSpPr>
        <p:grpSpPr>
          <a:xfrm>
            <a:off x="4480560" y="36000"/>
            <a:ext cx="4290646" cy="3400618"/>
            <a:chOff x="4480560" y="36000"/>
            <a:chExt cx="4290646" cy="3400618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916BEC77-7F8D-A549-7BA6-FED71FCFF843}"/>
                </a:ext>
              </a:extLst>
            </p:cNvPr>
            <p:cNvSpPr/>
            <p:nvPr/>
          </p:nvSpPr>
          <p:spPr>
            <a:xfrm>
              <a:off x="4480560" y="36000"/>
              <a:ext cx="4233312" cy="340061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7BE394-3101-64DF-0C4D-F81E32C3E0EA}"/>
                </a:ext>
              </a:extLst>
            </p:cNvPr>
            <p:cNvSpPr txBox="1"/>
            <p:nvPr/>
          </p:nvSpPr>
          <p:spPr>
            <a:xfrm>
              <a:off x="4537895" y="1238323"/>
              <a:ext cx="42333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 dirty="0">
                  <a:latin typeface="Futura"/>
                </a:rPr>
                <a:t>Я научился работать с разными </a:t>
              </a:r>
              <a:r>
                <a:rPr lang="en-US" b="1" i="1" dirty="0">
                  <a:latin typeface="Futura"/>
                </a:rPr>
                <a:t>API </a:t>
              </a:r>
              <a:r>
                <a:rPr lang="ru-RU" b="1" i="1" dirty="0">
                  <a:latin typeface="Futura"/>
                </a:rPr>
                <a:t> и создавать корректные запросы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D80190BD-ECF3-C495-FCCD-699B72C0F656}"/>
              </a:ext>
            </a:extLst>
          </p:cNvPr>
          <p:cNvSpPr/>
          <p:nvPr/>
        </p:nvSpPr>
        <p:spPr>
          <a:xfrm>
            <a:off x="7381176" y="7929480"/>
            <a:ext cx="3943316" cy="29965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4564F-5A63-8392-2AFD-FC29D4F72929}"/>
              </a:ext>
            </a:extLst>
          </p:cNvPr>
          <p:cNvSpPr txBox="1"/>
          <p:nvPr/>
        </p:nvSpPr>
        <p:spPr>
          <a:xfrm>
            <a:off x="7602633" y="8962261"/>
            <a:ext cx="475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latin typeface="Futura"/>
              </a:rPr>
              <a:t>У моего бота есть некоторые недоработки, но я доволен результатом.</a:t>
            </a:r>
          </a:p>
        </p:txBody>
      </p:sp>
    </p:spTree>
    <p:extLst>
      <p:ext uri="{BB962C8B-B14F-4D97-AF65-F5344CB8AC3E}">
        <p14:creationId xmlns:p14="http://schemas.microsoft.com/office/powerpoint/2010/main" val="309496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2076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575648" y="456274"/>
            <a:ext cx="6805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/>
              <a:t>Заключение: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A64C6A1-56E6-A807-6CE0-1385910E75F0}"/>
              </a:ext>
            </a:extLst>
          </p:cNvPr>
          <p:cNvSpPr/>
          <p:nvPr/>
        </p:nvSpPr>
        <p:spPr>
          <a:xfrm>
            <a:off x="10180320" y="733273"/>
            <a:ext cx="624840" cy="5539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9E8370C-B49B-1960-F882-33BE8E91E089}"/>
              </a:ext>
            </a:extLst>
          </p:cNvPr>
          <p:cNvSpPr/>
          <p:nvPr/>
        </p:nvSpPr>
        <p:spPr>
          <a:xfrm>
            <a:off x="8641080" y="1950720"/>
            <a:ext cx="1066800" cy="9448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6EC04BD-3540-7D23-B75B-AC3901959A40}"/>
              </a:ext>
            </a:extLst>
          </p:cNvPr>
          <p:cNvGrpSpPr/>
          <p:nvPr/>
        </p:nvGrpSpPr>
        <p:grpSpPr>
          <a:xfrm>
            <a:off x="201637" y="3132000"/>
            <a:ext cx="4937760" cy="3581400"/>
            <a:chOff x="1325880" y="2895600"/>
            <a:chExt cx="4937760" cy="35814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AB840F3C-05BC-0DA2-6787-B36CAA8CDB1B}"/>
                </a:ext>
              </a:extLst>
            </p:cNvPr>
            <p:cNvSpPr/>
            <p:nvPr/>
          </p:nvSpPr>
          <p:spPr>
            <a:xfrm>
              <a:off x="1325880" y="2895600"/>
              <a:ext cx="4770120" cy="3581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30368-C032-54BE-F1EE-123358D5729B}"/>
                </a:ext>
              </a:extLst>
            </p:cNvPr>
            <p:cNvSpPr txBox="1"/>
            <p:nvPr/>
          </p:nvSpPr>
          <p:spPr>
            <a:xfrm>
              <a:off x="1493520" y="4182476"/>
              <a:ext cx="4770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500" b="1" i="1" dirty="0">
                  <a:latin typeface="Futura"/>
                </a:rPr>
                <a:t>Мне удалось создать бота, который ищет фильмы</a:t>
              </a: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6F809A1-B694-50E1-A6C1-6994EDBB3DE7}"/>
              </a:ext>
            </a:extLst>
          </p:cNvPr>
          <p:cNvGrpSpPr/>
          <p:nvPr/>
        </p:nvGrpSpPr>
        <p:grpSpPr>
          <a:xfrm>
            <a:off x="4480560" y="36000"/>
            <a:ext cx="4290646" cy="3400618"/>
            <a:chOff x="4480560" y="7314274"/>
            <a:chExt cx="4290646" cy="3400618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916BEC77-7F8D-A549-7BA6-FED71FCFF843}"/>
                </a:ext>
              </a:extLst>
            </p:cNvPr>
            <p:cNvSpPr/>
            <p:nvPr/>
          </p:nvSpPr>
          <p:spPr>
            <a:xfrm>
              <a:off x="4480560" y="7314274"/>
              <a:ext cx="4233312" cy="340061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7BE394-3101-64DF-0C4D-F81E32C3E0EA}"/>
                </a:ext>
              </a:extLst>
            </p:cNvPr>
            <p:cNvSpPr txBox="1"/>
            <p:nvPr/>
          </p:nvSpPr>
          <p:spPr>
            <a:xfrm>
              <a:off x="4537895" y="8516597"/>
              <a:ext cx="42333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 dirty="0">
                  <a:latin typeface="Futura"/>
                </a:rPr>
                <a:t>Я научился работать с разными </a:t>
              </a:r>
              <a:r>
                <a:rPr lang="en-US" b="1" i="1" dirty="0">
                  <a:latin typeface="Futura"/>
                </a:rPr>
                <a:t>API </a:t>
              </a:r>
              <a:r>
                <a:rPr lang="ru-RU" b="1" i="1" dirty="0">
                  <a:latin typeface="Futura"/>
                </a:rPr>
                <a:t> и создавать корректные запросы</a:t>
              </a:r>
            </a:p>
          </p:txBody>
        </p: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12B096CD-D191-FB45-976D-26723D41628E}"/>
              </a:ext>
            </a:extLst>
          </p:cNvPr>
          <p:cNvSpPr/>
          <p:nvPr/>
        </p:nvSpPr>
        <p:spPr>
          <a:xfrm>
            <a:off x="7381176" y="3708000"/>
            <a:ext cx="3943316" cy="29965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DA0F1-323C-432A-038F-6DD8CEEA463C}"/>
              </a:ext>
            </a:extLst>
          </p:cNvPr>
          <p:cNvSpPr txBox="1"/>
          <p:nvPr/>
        </p:nvSpPr>
        <p:spPr>
          <a:xfrm>
            <a:off x="7602633" y="4740781"/>
            <a:ext cx="475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latin typeface="Futura"/>
              </a:rPr>
              <a:t>У моего бота есть некоторые недоработки, но я доволен результатом.</a:t>
            </a:r>
          </a:p>
        </p:txBody>
      </p:sp>
    </p:spTree>
    <p:extLst>
      <p:ext uri="{BB962C8B-B14F-4D97-AF65-F5344CB8AC3E}">
        <p14:creationId xmlns:p14="http://schemas.microsoft.com/office/powerpoint/2010/main" val="214024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млекопитающее, в помещении, крыса, Мышеобразные&#10;&#10;Автоматически созданное описание">
            <a:extLst>
              <a:ext uri="{FF2B5EF4-FFF2-40B4-BE49-F238E27FC236}">
                <a16:creationId xmlns:a16="http://schemas.microsoft.com/office/drawing/2014/main" id="{95C265B4-B612-310D-868F-52BFE889D8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0" r="9089" b="3007"/>
          <a:stretch/>
        </p:blipFill>
        <p:spPr>
          <a:xfrm>
            <a:off x="3523488" y="1525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F8C07-A2D5-5298-2EBB-E148F2AD696B}"/>
              </a:ext>
            </a:extLst>
          </p:cNvPr>
          <p:cNvSpPr txBox="1"/>
          <p:nvPr/>
        </p:nvSpPr>
        <p:spPr>
          <a:xfrm>
            <a:off x="477980" y="1533842"/>
            <a:ext cx="5023659" cy="3723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Мое лицо если не 100 баллов:</a:t>
            </a:r>
            <a:endParaRPr lang="en-US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43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tutututu-mem-demotivator.wav"/>
          </p:stSnd>
        </p:sndAc>
      </p:transition>
    </mc:Choice>
    <mc:Fallback>
      <p:transition spd="med">
        <p:fade/>
        <p:sndAc>
          <p:stSnd>
            <p:snd r:embed="rId2" name="tutututu-mem-demotivator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A4B47DF-7AE6-5790-B0CB-476A0499E152}"/>
              </a:ext>
            </a:extLst>
          </p:cNvPr>
          <p:cNvGrpSpPr/>
          <p:nvPr/>
        </p:nvGrpSpPr>
        <p:grpSpPr>
          <a:xfrm>
            <a:off x="-1744075" y="-1944951"/>
            <a:ext cx="15423552" cy="10728000"/>
            <a:chOff x="-1744075" y="-1944951"/>
            <a:chExt cx="15423552" cy="10747901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ED94C10-1EBE-CFF4-21F1-4B1F85C28AC6}"/>
                </a:ext>
              </a:extLst>
            </p:cNvPr>
            <p:cNvGrpSpPr/>
            <p:nvPr/>
          </p:nvGrpSpPr>
          <p:grpSpPr>
            <a:xfrm>
              <a:off x="-1744075" y="-1944951"/>
              <a:ext cx="15423552" cy="10747901"/>
              <a:chOff x="-1744075" y="-1944951"/>
              <a:chExt cx="15423552" cy="10747901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BB2259A-CE8F-485B-13BF-D397AD90E36B}"/>
                  </a:ext>
                </a:extLst>
              </p:cNvPr>
              <p:cNvSpPr/>
              <p:nvPr/>
            </p:nvSpPr>
            <p:spPr>
              <a:xfrm>
                <a:off x="0" y="0"/>
                <a:ext cx="12229669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B69D0FB7-C75C-B7AD-6634-28E8F31983D7}"/>
                  </a:ext>
                </a:extLst>
              </p:cNvPr>
              <p:cNvSpPr/>
              <p:nvPr/>
            </p:nvSpPr>
            <p:spPr>
              <a:xfrm>
                <a:off x="8538452" y="3877924"/>
                <a:ext cx="2627453" cy="270847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lumMod val="60000"/>
                    <a:lumOff val="40000"/>
                    <a:alpha val="68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Двойная волна 6">
                <a:extLst>
                  <a:ext uri="{FF2B5EF4-FFF2-40B4-BE49-F238E27FC236}">
                    <a16:creationId xmlns:a16="http://schemas.microsoft.com/office/drawing/2014/main" id="{D31DFE04-33FB-8071-F92C-921731855508}"/>
                  </a:ext>
                </a:extLst>
              </p:cNvPr>
              <p:cNvSpPr/>
              <p:nvPr/>
            </p:nvSpPr>
            <p:spPr>
              <a:xfrm rot="2153933">
                <a:off x="-1744075" y="4369847"/>
                <a:ext cx="6875363" cy="4433103"/>
              </a:xfrm>
              <a:prstGeom prst="double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Волна 5">
                <a:extLst>
                  <a:ext uri="{FF2B5EF4-FFF2-40B4-BE49-F238E27FC236}">
                    <a16:creationId xmlns:a16="http://schemas.microsoft.com/office/drawing/2014/main" id="{F67EA418-81DF-C3B2-8F65-6F2072AD0D1B}"/>
                  </a:ext>
                </a:extLst>
              </p:cNvPr>
              <p:cNvSpPr/>
              <p:nvPr/>
            </p:nvSpPr>
            <p:spPr>
              <a:xfrm rot="1902264">
                <a:off x="9461438" y="-1944951"/>
                <a:ext cx="4218039" cy="3844413"/>
              </a:xfrm>
              <a:prstGeom prst="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5080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3C0D12B-41EF-FE89-887E-BB927FE38ADB}"/>
                </a:ext>
              </a:extLst>
            </p:cNvPr>
            <p:cNvSpPr/>
            <p:nvPr/>
          </p:nvSpPr>
          <p:spPr>
            <a:xfrm>
              <a:off x="991757" y="579139"/>
              <a:ext cx="497712" cy="4861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glow rad="215900">
                <a:schemeClr val="accent5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EF8F60-C1A8-2990-CDE7-0EB752BB3797}"/>
              </a:ext>
            </a:extLst>
          </p:cNvPr>
          <p:cNvSpPr txBox="1"/>
          <p:nvPr/>
        </p:nvSpPr>
        <p:spPr>
          <a:xfrm>
            <a:off x="313286" y="1204883"/>
            <a:ext cx="1430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Futura"/>
              </a:rPr>
              <a:t>Ищешь фильм, но не знаешь какой посмотреть?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26EE3-B0DB-4317-1AD2-44CED8C4495A}"/>
              </a:ext>
            </a:extLst>
          </p:cNvPr>
          <p:cNvSpPr txBox="1"/>
          <p:nvPr/>
        </p:nvSpPr>
        <p:spPr>
          <a:xfrm>
            <a:off x="12306005" y="2534239"/>
            <a:ext cx="1430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Futura"/>
              </a:rPr>
              <a:t>Не можешь найти интересный фильм с высоким рейтингом?</a:t>
            </a:r>
          </a:p>
        </p:txBody>
      </p:sp>
    </p:spTree>
    <p:extLst>
      <p:ext uri="{BB962C8B-B14F-4D97-AF65-F5344CB8AC3E}">
        <p14:creationId xmlns:p14="http://schemas.microsoft.com/office/powerpoint/2010/main" val="3413357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человек, Человеческое лицо, одежда, джентльмен&#10;&#10;Автоматически созданное описание">
            <a:extLst>
              <a:ext uri="{FF2B5EF4-FFF2-40B4-BE49-F238E27FC236}">
                <a16:creationId xmlns:a16="http://schemas.microsoft.com/office/drawing/2014/main" id="{2D70EA6D-5B55-9F48-8318-ED7A74416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t="9091" r="3284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CB4DA-D324-019B-59D1-45363AE75CFF}"/>
              </a:ext>
            </a:extLst>
          </p:cNvPr>
          <p:cNvSpPr txBox="1"/>
          <p:nvPr/>
        </p:nvSpPr>
        <p:spPr>
          <a:xfrm>
            <a:off x="481029" y="1085091"/>
            <a:ext cx="4551219" cy="3442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Мое лицо если 100 баллов:</a:t>
            </a:r>
            <a:endParaRPr lang="en-US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63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povezlo-povezlo.wav"/>
          </p:stSnd>
        </p:sndAc>
      </p:transition>
    </mc:Choice>
    <mc:Fallback>
      <p:transition spd="med">
        <p:fade/>
        <p:sndAc>
          <p:stSnd>
            <p:snd r:embed="rId2" name="povezlo-povezlo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3ACDF2-A549-DB47-AFBA-37EA84CC4A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C05C1-DBCE-230C-5D0D-4957AB1D0DDA}"/>
              </a:ext>
            </a:extLst>
          </p:cNvPr>
          <p:cNvSpPr txBox="1"/>
          <p:nvPr/>
        </p:nvSpPr>
        <p:spPr>
          <a:xfrm>
            <a:off x="2679895" y="2116366"/>
            <a:ext cx="11676185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8300" b="1" i="1" dirty="0">
                <a:solidFill>
                  <a:schemeClr val="bg1"/>
                </a:solidFill>
                <a:latin typeface="Futura"/>
              </a:rPr>
              <a:t>Спасибо за внимание!</a:t>
            </a:r>
          </a:p>
        </p:txBody>
      </p:sp>
      <p:sp>
        <p:nvSpPr>
          <p:cNvPr id="4" name="Звезда: 4 точки 3">
            <a:extLst>
              <a:ext uri="{FF2B5EF4-FFF2-40B4-BE49-F238E27FC236}">
                <a16:creationId xmlns:a16="http://schemas.microsoft.com/office/drawing/2014/main" id="{EF5D35C4-99E1-41F6-23C9-066B1EBE7CDA}"/>
              </a:ext>
            </a:extLst>
          </p:cNvPr>
          <p:cNvSpPr/>
          <p:nvPr/>
        </p:nvSpPr>
        <p:spPr>
          <a:xfrm>
            <a:off x="838200" y="154394"/>
            <a:ext cx="1005840" cy="1369606"/>
          </a:xfrm>
          <a:prstGeom prst="star4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везда: 4 точки 4">
            <a:extLst>
              <a:ext uri="{FF2B5EF4-FFF2-40B4-BE49-F238E27FC236}">
                <a16:creationId xmlns:a16="http://schemas.microsoft.com/office/drawing/2014/main" id="{6B0352D2-1909-E073-1403-CF1528971EAB}"/>
              </a:ext>
            </a:extLst>
          </p:cNvPr>
          <p:cNvSpPr/>
          <p:nvPr/>
        </p:nvSpPr>
        <p:spPr>
          <a:xfrm>
            <a:off x="9509760" y="4741634"/>
            <a:ext cx="1325880" cy="1369606"/>
          </a:xfrm>
          <a:prstGeom prst="star4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670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A4B47DF-7AE6-5790-B0CB-476A0499E152}"/>
              </a:ext>
            </a:extLst>
          </p:cNvPr>
          <p:cNvGrpSpPr/>
          <p:nvPr/>
        </p:nvGrpSpPr>
        <p:grpSpPr>
          <a:xfrm>
            <a:off x="-1744075" y="-1944951"/>
            <a:ext cx="15423552" cy="10728000"/>
            <a:chOff x="-1744075" y="-1944951"/>
            <a:chExt cx="15423552" cy="10747901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ED94C10-1EBE-CFF4-21F1-4B1F85C28AC6}"/>
                </a:ext>
              </a:extLst>
            </p:cNvPr>
            <p:cNvGrpSpPr/>
            <p:nvPr/>
          </p:nvGrpSpPr>
          <p:grpSpPr>
            <a:xfrm>
              <a:off x="-1744075" y="-1944951"/>
              <a:ext cx="15423552" cy="10747901"/>
              <a:chOff x="-1744075" y="-1944951"/>
              <a:chExt cx="15423552" cy="10747901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BB2259A-CE8F-485B-13BF-D397AD90E36B}"/>
                  </a:ext>
                </a:extLst>
              </p:cNvPr>
              <p:cNvSpPr/>
              <p:nvPr/>
            </p:nvSpPr>
            <p:spPr>
              <a:xfrm>
                <a:off x="0" y="0"/>
                <a:ext cx="12229669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B69D0FB7-C75C-B7AD-6634-28E8F31983D7}"/>
                  </a:ext>
                </a:extLst>
              </p:cNvPr>
              <p:cNvSpPr/>
              <p:nvPr/>
            </p:nvSpPr>
            <p:spPr>
              <a:xfrm>
                <a:off x="8538452" y="3877924"/>
                <a:ext cx="2627453" cy="270847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lumMod val="60000"/>
                    <a:lumOff val="40000"/>
                    <a:alpha val="68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Двойная волна 6">
                <a:extLst>
                  <a:ext uri="{FF2B5EF4-FFF2-40B4-BE49-F238E27FC236}">
                    <a16:creationId xmlns:a16="http://schemas.microsoft.com/office/drawing/2014/main" id="{D31DFE04-33FB-8071-F92C-921731855508}"/>
                  </a:ext>
                </a:extLst>
              </p:cNvPr>
              <p:cNvSpPr/>
              <p:nvPr/>
            </p:nvSpPr>
            <p:spPr>
              <a:xfrm rot="2153933">
                <a:off x="-1744075" y="4369847"/>
                <a:ext cx="6875363" cy="4433103"/>
              </a:xfrm>
              <a:prstGeom prst="double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Волна 5">
                <a:extLst>
                  <a:ext uri="{FF2B5EF4-FFF2-40B4-BE49-F238E27FC236}">
                    <a16:creationId xmlns:a16="http://schemas.microsoft.com/office/drawing/2014/main" id="{F67EA418-81DF-C3B2-8F65-6F2072AD0D1B}"/>
                  </a:ext>
                </a:extLst>
              </p:cNvPr>
              <p:cNvSpPr/>
              <p:nvPr/>
            </p:nvSpPr>
            <p:spPr>
              <a:xfrm rot="1902264">
                <a:off x="9461438" y="-1944951"/>
                <a:ext cx="4218039" cy="3844413"/>
              </a:xfrm>
              <a:prstGeom prst="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5080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3C0D12B-41EF-FE89-887E-BB927FE38ADB}"/>
                </a:ext>
              </a:extLst>
            </p:cNvPr>
            <p:cNvSpPr/>
            <p:nvPr/>
          </p:nvSpPr>
          <p:spPr>
            <a:xfrm>
              <a:off x="991757" y="579139"/>
              <a:ext cx="497712" cy="4861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glow rad="215900">
                <a:schemeClr val="accent5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E837A4-820D-B21C-3681-2AFEF061D932}"/>
              </a:ext>
            </a:extLst>
          </p:cNvPr>
          <p:cNvSpPr txBox="1"/>
          <p:nvPr/>
        </p:nvSpPr>
        <p:spPr>
          <a:xfrm>
            <a:off x="313286" y="1204883"/>
            <a:ext cx="1430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Futura"/>
              </a:rPr>
              <a:t>Ищешь фильм, но не знаешь какой посмотреть?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815A3-7CA7-6330-4C7C-009A14FC878A}"/>
              </a:ext>
            </a:extLst>
          </p:cNvPr>
          <p:cNvSpPr txBox="1"/>
          <p:nvPr/>
        </p:nvSpPr>
        <p:spPr>
          <a:xfrm>
            <a:off x="2200707" y="2534239"/>
            <a:ext cx="1430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Futura"/>
              </a:rPr>
              <a:t>Не можешь найти интересный фильм с высоким рейтингом?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CB10D-5EF3-3891-FBAE-FFC7A62FD76D}"/>
              </a:ext>
            </a:extLst>
          </p:cNvPr>
          <p:cNvSpPr txBox="1"/>
          <p:nvPr/>
        </p:nvSpPr>
        <p:spPr>
          <a:xfrm>
            <a:off x="1489469" y="7188368"/>
            <a:ext cx="14304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  <a:latin typeface="Futura"/>
              </a:rPr>
              <a:t>Тогда тебе по адресу!</a:t>
            </a:r>
          </a:p>
        </p:txBody>
      </p:sp>
    </p:spTree>
    <p:extLst>
      <p:ext uri="{BB962C8B-B14F-4D97-AF65-F5344CB8AC3E}">
        <p14:creationId xmlns:p14="http://schemas.microsoft.com/office/powerpoint/2010/main" val="3261096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A4B47DF-7AE6-5790-B0CB-476A0499E152}"/>
              </a:ext>
            </a:extLst>
          </p:cNvPr>
          <p:cNvGrpSpPr/>
          <p:nvPr/>
        </p:nvGrpSpPr>
        <p:grpSpPr>
          <a:xfrm>
            <a:off x="-1744075" y="-1944951"/>
            <a:ext cx="15423552" cy="10728000"/>
            <a:chOff x="-1744075" y="-1944951"/>
            <a:chExt cx="15423552" cy="10747901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ED94C10-1EBE-CFF4-21F1-4B1F85C28AC6}"/>
                </a:ext>
              </a:extLst>
            </p:cNvPr>
            <p:cNvGrpSpPr/>
            <p:nvPr/>
          </p:nvGrpSpPr>
          <p:grpSpPr>
            <a:xfrm>
              <a:off x="-1744075" y="-1944951"/>
              <a:ext cx="15423552" cy="10747901"/>
              <a:chOff x="-1744075" y="-1944951"/>
              <a:chExt cx="15423552" cy="10747901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BB2259A-CE8F-485B-13BF-D397AD90E36B}"/>
                  </a:ext>
                </a:extLst>
              </p:cNvPr>
              <p:cNvSpPr/>
              <p:nvPr/>
            </p:nvSpPr>
            <p:spPr>
              <a:xfrm>
                <a:off x="0" y="0"/>
                <a:ext cx="12229669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B69D0FB7-C75C-B7AD-6634-28E8F31983D7}"/>
                  </a:ext>
                </a:extLst>
              </p:cNvPr>
              <p:cNvSpPr/>
              <p:nvPr/>
            </p:nvSpPr>
            <p:spPr>
              <a:xfrm>
                <a:off x="8538452" y="3877924"/>
                <a:ext cx="2627453" cy="270847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lumMod val="60000"/>
                    <a:lumOff val="40000"/>
                    <a:alpha val="68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Двойная волна 6">
                <a:extLst>
                  <a:ext uri="{FF2B5EF4-FFF2-40B4-BE49-F238E27FC236}">
                    <a16:creationId xmlns:a16="http://schemas.microsoft.com/office/drawing/2014/main" id="{D31DFE04-33FB-8071-F92C-921731855508}"/>
                  </a:ext>
                </a:extLst>
              </p:cNvPr>
              <p:cNvSpPr/>
              <p:nvPr/>
            </p:nvSpPr>
            <p:spPr>
              <a:xfrm rot="2153933">
                <a:off x="-1744075" y="4369847"/>
                <a:ext cx="6875363" cy="4433103"/>
              </a:xfrm>
              <a:prstGeom prst="double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Волна 5">
                <a:extLst>
                  <a:ext uri="{FF2B5EF4-FFF2-40B4-BE49-F238E27FC236}">
                    <a16:creationId xmlns:a16="http://schemas.microsoft.com/office/drawing/2014/main" id="{F67EA418-81DF-C3B2-8F65-6F2072AD0D1B}"/>
                  </a:ext>
                </a:extLst>
              </p:cNvPr>
              <p:cNvSpPr/>
              <p:nvPr/>
            </p:nvSpPr>
            <p:spPr>
              <a:xfrm rot="1902264">
                <a:off x="9461438" y="-1944951"/>
                <a:ext cx="4218039" cy="3844413"/>
              </a:xfrm>
              <a:prstGeom prst="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5080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3C0D12B-41EF-FE89-887E-BB927FE38ADB}"/>
                </a:ext>
              </a:extLst>
            </p:cNvPr>
            <p:cNvSpPr/>
            <p:nvPr/>
          </p:nvSpPr>
          <p:spPr>
            <a:xfrm>
              <a:off x="991757" y="579139"/>
              <a:ext cx="497712" cy="4861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glow rad="215900">
                <a:schemeClr val="accent5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E837A4-820D-B21C-3681-2AFEF061D932}"/>
              </a:ext>
            </a:extLst>
          </p:cNvPr>
          <p:cNvSpPr txBox="1"/>
          <p:nvPr/>
        </p:nvSpPr>
        <p:spPr>
          <a:xfrm>
            <a:off x="-9932691" y="1204883"/>
            <a:ext cx="1430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Futura"/>
              </a:rPr>
              <a:t>Ищешь фильм, но не знаешь какой посмотреть?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815A3-7CA7-6330-4C7C-009A14FC878A}"/>
              </a:ext>
            </a:extLst>
          </p:cNvPr>
          <p:cNvSpPr txBox="1"/>
          <p:nvPr/>
        </p:nvSpPr>
        <p:spPr>
          <a:xfrm>
            <a:off x="12329451" y="2534239"/>
            <a:ext cx="1430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Futura"/>
              </a:rPr>
              <a:t>Не можешь найти интересный фильм с высоким рейтингом?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60324-8058-EAA7-88F4-A68F11F69A0E}"/>
              </a:ext>
            </a:extLst>
          </p:cNvPr>
          <p:cNvSpPr txBox="1"/>
          <p:nvPr/>
        </p:nvSpPr>
        <p:spPr>
          <a:xfrm>
            <a:off x="1489469" y="2921168"/>
            <a:ext cx="14304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  <a:latin typeface="Futura"/>
              </a:rPr>
              <a:t>Тогда тебе по адресу!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BE973E-A48C-2406-B57A-F51676B0A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967258" y="-1182166"/>
            <a:ext cx="10135717" cy="92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30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A4B47DF-7AE6-5790-B0CB-476A0499E152}"/>
              </a:ext>
            </a:extLst>
          </p:cNvPr>
          <p:cNvGrpSpPr/>
          <p:nvPr/>
        </p:nvGrpSpPr>
        <p:grpSpPr>
          <a:xfrm>
            <a:off x="-1744075" y="-1944951"/>
            <a:ext cx="15423552" cy="10728000"/>
            <a:chOff x="-1744075" y="-1944951"/>
            <a:chExt cx="15423552" cy="10747901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ED94C10-1EBE-CFF4-21F1-4B1F85C28AC6}"/>
                </a:ext>
              </a:extLst>
            </p:cNvPr>
            <p:cNvGrpSpPr/>
            <p:nvPr/>
          </p:nvGrpSpPr>
          <p:grpSpPr>
            <a:xfrm>
              <a:off x="-1744075" y="-1944951"/>
              <a:ext cx="15423552" cy="10747901"/>
              <a:chOff x="-1744075" y="-1944951"/>
              <a:chExt cx="15423552" cy="10747901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BB2259A-CE8F-485B-13BF-D397AD90E36B}"/>
                  </a:ext>
                </a:extLst>
              </p:cNvPr>
              <p:cNvSpPr/>
              <p:nvPr/>
            </p:nvSpPr>
            <p:spPr>
              <a:xfrm>
                <a:off x="0" y="0"/>
                <a:ext cx="12229669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B69D0FB7-C75C-B7AD-6634-28E8F31983D7}"/>
                  </a:ext>
                </a:extLst>
              </p:cNvPr>
              <p:cNvSpPr/>
              <p:nvPr/>
            </p:nvSpPr>
            <p:spPr>
              <a:xfrm>
                <a:off x="8538452" y="3877924"/>
                <a:ext cx="2627453" cy="270847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lumMod val="60000"/>
                    <a:lumOff val="40000"/>
                    <a:alpha val="68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Двойная волна 6">
                <a:extLst>
                  <a:ext uri="{FF2B5EF4-FFF2-40B4-BE49-F238E27FC236}">
                    <a16:creationId xmlns:a16="http://schemas.microsoft.com/office/drawing/2014/main" id="{D31DFE04-33FB-8071-F92C-921731855508}"/>
                  </a:ext>
                </a:extLst>
              </p:cNvPr>
              <p:cNvSpPr/>
              <p:nvPr/>
            </p:nvSpPr>
            <p:spPr>
              <a:xfrm rot="2153933">
                <a:off x="-1744075" y="4369847"/>
                <a:ext cx="6875363" cy="4433103"/>
              </a:xfrm>
              <a:prstGeom prst="double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Волна 5">
                <a:extLst>
                  <a:ext uri="{FF2B5EF4-FFF2-40B4-BE49-F238E27FC236}">
                    <a16:creationId xmlns:a16="http://schemas.microsoft.com/office/drawing/2014/main" id="{F67EA418-81DF-C3B2-8F65-6F2072AD0D1B}"/>
                  </a:ext>
                </a:extLst>
              </p:cNvPr>
              <p:cNvSpPr/>
              <p:nvPr/>
            </p:nvSpPr>
            <p:spPr>
              <a:xfrm rot="1902264">
                <a:off x="9461438" y="-1944951"/>
                <a:ext cx="4218039" cy="3844413"/>
              </a:xfrm>
              <a:prstGeom prst="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5080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3C0D12B-41EF-FE89-887E-BB927FE38ADB}"/>
                </a:ext>
              </a:extLst>
            </p:cNvPr>
            <p:cNvSpPr/>
            <p:nvPr/>
          </p:nvSpPr>
          <p:spPr>
            <a:xfrm>
              <a:off x="991757" y="579139"/>
              <a:ext cx="497712" cy="4861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glow rad="215900">
                <a:schemeClr val="accent5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E837A4-820D-B21C-3681-2AFEF061D932}"/>
              </a:ext>
            </a:extLst>
          </p:cNvPr>
          <p:cNvSpPr txBox="1"/>
          <p:nvPr/>
        </p:nvSpPr>
        <p:spPr>
          <a:xfrm>
            <a:off x="-9932691" y="1204883"/>
            <a:ext cx="1430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Futura"/>
              </a:rPr>
              <a:t>Ищешь фильм, но не знаешь какой посмотреть?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815A3-7CA7-6330-4C7C-009A14FC878A}"/>
              </a:ext>
            </a:extLst>
          </p:cNvPr>
          <p:cNvSpPr txBox="1"/>
          <p:nvPr/>
        </p:nvSpPr>
        <p:spPr>
          <a:xfrm>
            <a:off x="12329451" y="2534239"/>
            <a:ext cx="1430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Futura"/>
              </a:rPr>
              <a:t>Не можешь найти интересный фильм с высоким рейтингом?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60324-8058-EAA7-88F4-A68F11F69A0E}"/>
              </a:ext>
            </a:extLst>
          </p:cNvPr>
          <p:cNvSpPr txBox="1"/>
          <p:nvPr/>
        </p:nvSpPr>
        <p:spPr>
          <a:xfrm>
            <a:off x="12264149" y="2921168"/>
            <a:ext cx="14304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  <a:latin typeface="Futura"/>
              </a:rPr>
              <a:t>Тогда тебе по адресу!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BE973E-A48C-2406-B57A-F51676B0A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0662" y="-1182166"/>
            <a:ext cx="10135717" cy="92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5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66639D9-04AB-9C90-BE10-BE97EE40EB5F}"/>
              </a:ext>
            </a:extLst>
          </p:cNvPr>
          <p:cNvGrpSpPr/>
          <p:nvPr/>
        </p:nvGrpSpPr>
        <p:grpSpPr>
          <a:xfrm>
            <a:off x="-57607200" y="-37833300"/>
            <a:ext cx="158800800" cy="82524600"/>
            <a:chOff x="-1728835" y="-2084252"/>
            <a:chExt cx="15423552" cy="10747901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3C0D12B-41EF-FE89-887E-BB927FE38ADB}"/>
                </a:ext>
              </a:extLst>
            </p:cNvPr>
            <p:cNvSpPr/>
            <p:nvPr/>
          </p:nvSpPr>
          <p:spPr>
            <a:xfrm>
              <a:off x="1006997" y="439838"/>
              <a:ext cx="497712" cy="4861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B69D0FB7-C75C-B7AD-6634-28E8F31983D7}"/>
                </a:ext>
              </a:extLst>
            </p:cNvPr>
            <p:cNvSpPr/>
            <p:nvPr/>
          </p:nvSpPr>
          <p:spPr>
            <a:xfrm>
              <a:off x="8553692" y="3738623"/>
              <a:ext cx="2627453" cy="2708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Двойная волна 6">
              <a:extLst>
                <a:ext uri="{FF2B5EF4-FFF2-40B4-BE49-F238E27FC236}">
                  <a16:creationId xmlns:a16="http://schemas.microsoft.com/office/drawing/2014/main" id="{D31DFE04-33FB-8071-F92C-921731855508}"/>
                </a:ext>
              </a:extLst>
            </p:cNvPr>
            <p:cNvSpPr/>
            <p:nvPr/>
          </p:nvSpPr>
          <p:spPr>
            <a:xfrm rot="2153933">
              <a:off x="-1728835" y="4230546"/>
              <a:ext cx="6875362" cy="4433103"/>
            </a:xfrm>
            <a:prstGeom prst="doubleWav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Волна 5">
              <a:extLst>
                <a:ext uri="{FF2B5EF4-FFF2-40B4-BE49-F238E27FC236}">
                  <a16:creationId xmlns:a16="http://schemas.microsoft.com/office/drawing/2014/main" id="{F67EA418-81DF-C3B2-8F65-6F2072AD0D1B}"/>
                </a:ext>
              </a:extLst>
            </p:cNvPr>
            <p:cNvSpPr/>
            <p:nvPr/>
          </p:nvSpPr>
          <p:spPr>
            <a:xfrm rot="1902264">
              <a:off x="9476678" y="-2084252"/>
              <a:ext cx="4218039" cy="3844413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" name="Рисунок 2" descr="Изображение выглядит как круг, Графика, мультфильм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885C341-2903-838E-D8AC-F49637B3B6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905D32-B041-9A48-091F-ECA9AB4BAA30}"/>
              </a:ext>
            </a:extLst>
          </p:cNvPr>
          <p:cNvSpPr txBox="1"/>
          <p:nvPr/>
        </p:nvSpPr>
        <p:spPr>
          <a:xfrm>
            <a:off x="281353" y="823816"/>
            <a:ext cx="556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b="1" i="1" dirty="0">
                <a:latin typeface="Futura"/>
              </a:rPr>
              <a:t>Телеграмм бот, сделанный на языке </a:t>
            </a:r>
            <a:r>
              <a:rPr lang="en-US" b="1" i="1" dirty="0">
                <a:latin typeface="Futura"/>
              </a:rPr>
              <a:t>python</a:t>
            </a:r>
            <a:endParaRPr lang="ru-RU" b="1" i="1" dirty="0">
              <a:latin typeface="Futur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CFEC1-3C04-195F-D5D3-40506DE9A4F2}"/>
              </a:ext>
            </a:extLst>
          </p:cNvPr>
          <p:cNvSpPr txBox="1"/>
          <p:nvPr/>
        </p:nvSpPr>
        <p:spPr>
          <a:xfrm>
            <a:off x="8179358" y="2647760"/>
            <a:ext cx="398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b="1" i="1" dirty="0">
                <a:latin typeface="Futura"/>
              </a:rPr>
              <a:t>Использован </a:t>
            </a:r>
            <a:r>
              <a:rPr lang="en-US" b="1" i="1" dirty="0">
                <a:latin typeface="Futura"/>
              </a:rPr>
              <a:t> API </a:t>
            </a:r>
            <a:r>
              <a:rPr lang="ru-RU" b="1" i="1" dirty="0" err="1">
                <a:latin typeface="Futura"/>
              </a:rPr>
              <a:t>кинопоиска</a:t>
            </a:r>
            <a:endParaRPr lang="ru-RU" b="1" i="1" dirty="0">
              <a:latin typeface="Futur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1DC71-E046-065D-39EF-B6A4E4C45F5A}"/>
              </a:ext>
            </a:extLst>
          </p:cNvPr>
          <p:cNvSpPr txBox="1"/>
          <p:nvPr/>
        </p:nvSpPr>
        <p:spPr>
          <a:xfrm>
            <a:off x="1075174" y="4618166"/>
            <a:ext cx="268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b="1" i="1" dirty="0">
                <a:latin typeface="Futura"/>
              </a:rPr>
              <a:t>Автор проекта:</a:t>
            </a:r>
          </a:p>
          <a:p>
            <a:r>
              <a:rPr lang="ru-RU" i="1" dirty="0">
                <a:latin typeface="Futura"/>
              </a:rPr>
              <a:t>      Титовец Тимур.</a:t>
            </a:r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B193BB51-7DE2-858B-E023-DAF78E5DFE1B}"/>
              </a:ext>
            </a:extLst>
          </p:cNvPr>
          <p:cNvSpPr/>
          <p:nvPr/>
        </p:nvSpPr>
        <p:spPr>
          <a:xfrm>
            <a:off x="-771923" y="5910361"/>
            <a:ext cx="6025515" cy="1209894"/>
          </a:xfrm>
          <a:custGeom>
            <a:avLst/>
            <a:gdLst>
              <a:gd name="connsiteX0" fmla="*/ 0 w 4358640"/>
              <a:gd name="connsiteY0" fmla="*/ 841751 h 841751"/>
              <a:gd name="connsiteX1" fmla="*/ 2179320 w 4358640"/>
              <a:gd name="connsiteY1" fmla="*/ 0 h 841751"/>
              <a:gd name="connsiteX2" fmla="*/ 4358640 w 4358640"/>
              <a:gd name="connsiteY2" fmla="*/ 841751 h 841751"/>
              <a:gd name="connsiteX3" fmla="*/ 0 w 4358640"/>
              <a:gd name="connsiteY3" fmla="*/ 841751 h 841751"/>
              <a:gd name="connsiteX0" fmla="*/ 0 w 5025390"/>
              <a:gd name="connsiteY0" fmla="*/ 441701 h 841751"/>
              <a:gd name="connsiteX1" fmla="*/ 2846070 w 5025390"/>
              <a:gd name="connsiteY1" fmla="*/ 0 h 841751"/>
              <a:gd name="connsiteX2" fmla="*/ 5025390 w 5025390"/>
              <a:gd name="connsiteY2" fmla="*/ 841751 h 841751"/>
              <a:gd name="connsiteX3" fmla="*/ 0 w 5025390"/>
              <a:gd name="connsiteY3" fmla="*/ 441701 h 841751"/>
              <a:gd name="connsiteX0" fmla="*/ 0 w 5025390"/>
              <a:gd name="connsiteY0" fmla="*/ 441701 h 841751"/>
              <a:gd name="connsiteX1" fmla="*/ 2846070 w 5025390"/>
              <a:gd name="connsiteY1" fmla="*/ 0 h 841751"/>
              <a:gd name="connsiteX2" fmla="*/ 5025390 w 5025390"/>
              <a:gd name="connsiteY2" fmla="*/ 841751 h 841751"/>
              <a:gd name="connsiteX3" fmla="*/ 0 w 5025390"/>
              <a:gd name="connsiteY3" fmla="*/ 441701 h 841751"/>
              <a:gd name="connsiteX0" fmla="*/ 0 w 5025390"/>
              <a:gd name="connsiteY0" fmla="*/ 441701 h 993276"/>
              <a:gd name="connsiteX1" fmla="*/ 2846070 w 5025390"/>
              <a:gd name="connsiteY1" fmla="*/ 0 h 993276"/>
              <a:gd name="connsiteX2" fmla="*/ 5025390 w 5025390"/>
              <a:gd name="connsiteY2" fmla="*/ 841751 h 993276"/>
              <a:gd name="connsiteX3" fmla="*/ 0 w 5025390"/>
              <a:gd name="connsiteY3" fmla="*/ 441701 h 993276"/>
              <a:gd name="connsiteX0" fmla="*/ 0 w 5025390"/>
              <a:gd name="connsiteY0" fmla="*/ 441701 h 993276"/>
              <a:gd name="connsiteX1" fmla="*/ 2846070 w 5025390"/>
              <a:gd name="connsiteY1" fmla="*/ 0 h 993276"/>
              <a:gd name="connsiteX2" fmla="*/ 5025390 w 5025390"/>
              <a:gd name="connsiteY2" fmla="*/ 841751 h 993276"/>
              <a:gd name="connsiteX3" fmla="*/ 0 w 5025390"/>
              <a:gd name="connsiteY3" fmla="*/ 441701 h 993276"/>
              <a:gd name="connsiteX0" fmla="*/ 0 w 5025390"/>
              <a:gd name="connsiteY0" fmla="*/ 297264 h 848839"/>
              <a:gd name="connsiteX1" fmla="*/ 3103245 w 5025390"/>
              <a:gd name="connsiteY1" fmla="*/ 207988 h 848839"/>
              <a:gd name="connsiteX2" fmla="*/ 5025390 w 5025390"/>
              <a:gd name="connsiteY2" fmla="*/ 697314 h 848839"/>
              <a:gd name="connsiteX3" fmla="*/ 0 w 5025390"/>
              <a:gd name="connsiteY3" fmla="*/ 297264 h 848839"/>
              <a:gd name="connsiteX0" fmla="*/ 0 w 5025390"/>
              <a:gd name="connsiteY0" fmla="*/ 297264 h 848839"/>
              <a:gd name="connsiteX1" fmla="*/ 3103245 w 5025390"/>
              <a:gd name="connsiteY1" fmla="*/ 207988 h 848839"/>
              <a:gd name="connsiteX2" fmla="*/ 5025390 w 5025390"/>
              <a:gd name="connsiteY2" fmla="*/ 697314 h 848839"/>
              <a:gd name="connsiteX3" fmla="*/ 0 w 5025390"/>
              <a:gd name="connsiteY3" fmla="*/ 297264 h 848839"/>
              <a:gd name="connsiteX0" fmla="*/ 0 w 6025515"/>
              <a:gd name="connsiteY0" fmla="*/ 297264 h 941632"/>
              <a:gd name="connsiteX1" fmla="*/ 3103245 w 6025515"/>
              <a:gd name="connsiteY1" fmla="*/ 207988 h 941632"/>
              <a:gd name="connsiteX2" fmla="*/ 6025515 w 6025515"/>
              <a:gd name="connsiteY2" fmla="*/ 906864 h 941632"/>
              <a:gd name="connsiteX3" fmla="*/ 0 w 6025515"/>
              <a:gd name="connsiteY3" fmla="*/ 297264 h 941632"/>
              <a:gd name="connsiteX0" fmla="*/ 0 w 6025515"/>
              <a:gd name="connsiteY0" fmla="*/ 567648 h 1212016"/>
              <a:gd name="connsiteX1" fmla="*/ 3160395 w 6025515"/>
              <a:gd name="connsiteY1" fmla="*/ 2122 h 1212016"/>
              <a:gd name="connsiteX2" fmla="*/ 6025515 w 6025515"/>
              <a:gd name="connsiteY2" fmla="*/ 1177248 h 1212016"/>
              <a:gd name="connsiteX3" fmla="*/ 0 w 6025515"/>
              <a:gd name="connsiteY3" fmla="*/ 567648 h 1212016"/>
              <a:gd name="connsiteX0" fmla="*/ 0 w 6025515"/>
              <a:gd name="connsiteY0" fmla="*/ 565526 h 1209894"/>
              <a:gd name="connsiteX1" fmla="*/ 3160395 w 6025515"/>
              <a:gd name="connsiteY1" fmla="*/ 0 h 1209894"/>
              <a:gd name="connsiteX2" fmla="*/ 6025515 w 6025515"/>
              <a:gd name="connsiteY2" fmla="*/ 1175126 h 1209894"/>
              <a:gd name="connsiteX3" fmla="*/ 0 w 6025515"/>
              <a:gd name="connsiteY3" fmla="*/ 565526 h 1209894"/>
              <a:gd name="connsiteX0" fmla="*/ 0 w 6025515"/>
              <a:gd name="connsiteY0" fmla="*/ 565526 h 1209894"/>
              <a:gd name="connsiteX1" fmla="*/ 3160395 w 6025515"/>
              <a:gd name="connsiteY1" fmla="*/ 0 h 1209894"/>
              <a:gd name="connsiteX2" fmla="*/ 6025515 w 6025515"/>
              <a:gd name="connsiteY2" fmla="*/ 1175126 h 1209894"/>
              <a:gd name="connsiteX3" fmla="*/ 0 w 6025515"/>
              <a:gd name="connsiteY3" fmla="*/ 565526 h 1209894"/>
              <a:gd name="connsiteX0" fmla="*/ 0 w 6025515"/>
              <a:gd name="connsiteY0" fmla="*/ 565526 h 1209894"/>
              <a:gd name="connsiteX1" fmla="*/ 3160395 w 6025515"/>
              <a:gd name="connsiteY1" fmla="*/ 0 h 1209894"/>
              <a:gd name="connsiteX2" fmla="*/ 6025515 w 6025515"/>
              <a:gd name="connsiteY2" fmla="*/ 1175126 h 1209894"/>
              <a:gd name="connsiteX3" fmla="*/ 0 w 6025515"/>
              <a:gd name="connsiteY3" fmla="*/ 565526 h 120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5515" h="1209894">
                <a:moveTo>
                  <a:pt x="0" y="565526"/>
                </a:moveTo>
                <a:cubicBezTo>
                  <a:pt x="1958340" y="323042"/>
                  <a:pt x="2078355" y="613959"/>
                  <a:pt x="3160395" y="0"/>
                </a:cubicBezTo>
                <a:cubicBezTo>
                  <a:pt x="3915410" y="744134"/>
                  <a:pt x="5384800" y="1012017"/>
                  <a:pt x="6025515" y="1175126"/>
                </a:cubicBezTo>
                <a:cubicBezTo>
                  <a:pt x="4350385" y="1041776"/>
                  <a:pt x="179705" y="1603751"/>
                  <a:pt x="0" y="56552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E4C5FAAA-263A-D873-6144-E02C94A33EC2}"/>
              </a:ext>
            </a:extLst>
          </p:cNvPr>
          <p:cNvSpPr/>
          <p:nvPr/>
        </p:nvSpPr>
        <p:spPr>
          <a:xfrm>
            <a:off x="2012235" y="5746704"/>
            <a:ext cx="6549390" cy="1386838"/>
          </a:xfrm>
          <a:custGeom>
            <a:avLst/>
            <a:gdLst>
              <a:gd name="connsiteX0" fmla="*/ 0 w 4358640"/>
              <a:gd name="connsiteY0" fmla="*/ 841751 h 841751"/>
              <a:gd name="connsiteX1" fmla="*/ 2179320 w 4358640"/>
              <a:gd name="connsiteY1" fmla="*/ 0 h 841751"/>
              <a:gd name="connsiteX2" fmla="*/ 4358640 w 4358640"/>
              <a:gd name="connsiteY2" fmla="*/ 841751 h 841751"/>
              <a:gd name="connsiteX3" fmla="*/ 0 w 4358640"/>
              <a:gd name="connsiteY3" fmla="*/ 841751 h 841751"/>
              <a:gd name="connsiteX0" fmla="*/ 0 w 6235065"/>
              <a:gd name="connsiteY0" fmla="*/ 1146551 h 1146551"/>
              <a:gd name="connsiteX1" fmla="*/ 4055745 w 6235065"/>
              <a:gd name="connsiteY1" fmla="*/ 0 h 1146551"/>
              <a:gd name="connsiteX2" fmla="*/ 6235065 w 6235065"/>
              <a:gd name="connsiteY2" fmla="*/ 841751 h 1146551"/>
              <a:gd name="connsiteX3" fmla="*/ 0 w 6235065"/>
              <a:gd name="connsiteY3" fmla="*/ 1146551 h 1146551"/>
              <a:gd name="connsiteX0" fmla="*/ 0 w 6235065"/>
              <a:gd name="connsiteY0" fmla="*/ 1146551 h 1146551"/>
              <a:gd name="connsiteX1" fmla="*/ 4055745 w 6235065"/>
              <a:gd name="connsiteY1" fmla="*/ 0 h 1146551"/>
              <a:gd name="connsiteX2" fmla="*/ 6235065 w 6235065"/>
              <a:gd name="connsiteY2" fmla="*/ 841751 h 1146551"/>
              <a:gd name="connsiteX3" fmla="*/ 0 w 6235065"/>
              <a:gd name="connsiteY3" fmla="*/ 1146551 h 1146551"/>
              <a:gd name="connsiteX0" fmla="*/ 0 w 6235065"/>
              <a:gd name="connsiteY0" fmla="*/ 1146551 h 1202663"/>
              <a:gd name="connsiteX1" fmla="*/ 405574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060826 h 1116938"/>
              <a:gd name="connsiteX1" fmla="*/ 3027045 w 6235065"/>
              <a:gd name="connsiteY1" fmla="*/ 0 h 1116938"/>
              <a:gd name="connsiteX2" fmla="*/ 6235065 w 6235065"/>
              <a:gd name="connsiteY2" fmla="*/ 756026 h 1116938"/>
              <a:gd name="connsiteX3" fmla="*/ 0 w 6235065"/>
              <a:gd name="connsiteY3" fmla="*/ 1060826 h 1116938"/>
              <a:gd name="connsiteX0" fmla="*/ 0 w 6235065"/>
              <a:gd name="connsiteY0" fmla="*/ 1060826 h 1116938"/>
              <a:gd name="connsiteX1" fmla="*/ 3027045 w 6235065"/>
              <a:gd name="connsiteY1" fmla="*/ 0 h 1116938"/>
              <a:gd name="connsiteX2" fmla="*/ 6235065 w 6235065"/>
              <a:gd name="connsiteY2" fmla="*/ 756026 h 1116938"/>
              <a:gd name="connsiteX3" fmla="*/ 0 w 6235065"/>
              <a:gd name="connsiteY3" fmla="*/ 1060826 h 1116938"/>
              <a:gd name="connsiteX0" fmla="*/ 0 w 6482715"/>
              <a:gd name="connsiteY0" fmla="*/ 1060826 h 1144950"/>
              <a:gd name="connsiteX1" fmla="*/ 3027045 w 6482715"/>
              <a:gd name="connsiteY1" fmla="*/ 0 h 1144950"/>
              <a:gd name="connsiteX2" fmla="*/ 6482715 w 6482715"/>
              <a:gd name="connsiteY2" fmla="*/ 946526 h 1144950"/>
              <a:gd name="connsiteX3" fmla="*/ 0 w 6482715"/>
              <a:gd name="connsiteY3" fmla="*/ 1060826 h 1144950"/>
              <a:gd name="connsiteX0" fmla="*/ 0 w 6482715"/>
              <a:gd name="connsiteY0" fmla="*/ 965576 h 1049700"/>
              <a:gd name="connsiteX1" fmla="*/ 3027045 w 6482715"/>
              <a:gd name="connsiteY1" fmla="*/ 0 h 1049700"/>
              <a:gd name="connsiteX2" fmla="*/ 6482715 w 6482715"/>
              <a:gd name="connsiteY2" fmla="*/ 851276 h 1049700"/>
              <a:gd name="connsiteX3" fmla="*/ 0 w 6482715"/>
              <a:gd name="connsiteY3" fmla="*/ 965576 h 1049700"/>
              <a:gd name="connsiteX0" fmla="*/ 0 w 6482715"/>
              <a:gd name="connsiteY0" fmla="*/ 965576 h 1049700"/>
              <a:gd name="connsiteX1" fmla="*/ 3027045 w 6482715"/>
              <a:gd name="connsiteY1" fmla="*/ 0 h 1049700"/>
              <a:gd name="connsiteX2" fmla="*/ 6482715 w 6482715"/>
              <a:gd name="connsiteY2" fmla="*/ 851276 h 1049700"/>
              <a:gd name="connsiteX3" fmla="*/ 0 w 6482715"/>
              <a:gd name="connsiteY3" fmla="*/ 965576 h 1049700"/>
              <a:gd name="connsiteX0" fmla="*/ 0 w 6482715"/>
              <a:gd name="connsiteY0" fmla="*/ 965576 h 1049700"/>
              <a:gd name="connsiteX1" fmla="*/ 3027045 w 6482715"/>
              <a:gd name="connsiteY1" fmla="*/ 0 h 1049700"/>
              <a:gd name="connsiteX2" fmla="*/ 6482715 w 6482715"/>
              <a:gd name="connsiteY2" fmla="*/ 851276 h 1049700"/>
              <a:gd name="connsiteX3" fmla="*/ 0 w 6482715"/>
              <a:gd name="connsiteY3" fmla="*/ 965576 h 1049700"/>
              <a:gd name="connsiteX0" fmla="*/ 0 w 6482715"/>
              <a:gd name="connsiteY0" fmla="*/ 965576 h 1049700"/>
              <a:gd name="connsiteX1" fmla="*/ 3027045 w 6482715"/>
              <a:gd name="connsiteY1" fmla="*/ 0 h 1049700"/>
              <a:gd name="connsiteX2" fmla="*/ 6482715 w 6482715"/>
              <a:gd name="connsiteY2" fmla="*/ 851276 h 1049700"/>
              <a:gd name="connsiteX3" fmla="*/ 0 w 6482715"/>
              <a:gd name="connsiteY3" fmla="*/ 965576 h 1049700"/>
              <a:gd name="connsiteX0" fmla="*/ 0 w 6482715"/>
              <a:gd name="connsiteY0" fmla="*/ 965822 h 1049946"/>
              <a:gd name="connsiteX1" fmla="*/ 3027045 w 6482715"/>
              <a:gd name="connsiteY1" fmla="*/ 246 h 1049946"/>
              <a:gd name="connsiteX2" fmla="*/ 6482715 w 6482715"/>
              <a:gd name="connsiteY2" fmla="*/ 851522 h 1049946"/>
              <a:gd name="connsiteX3" fmla="*/ 0 w 6482715"/>
              <a:gd name="connsiteY3" fmla="*/ 965822 h 1049946"/>
              <a:gd name="connsiteX0" fmla="*/ 0 w 6482715"/>
              <a:gd name="connsiteY0" fmla="*/ 1203817 h 1287941"/>
              <a:gd name="connsiteX1" fmla="*/ 3007995 w 6482715"/>
              <a:gd name="connsiteY1" fmla="*/ 116 h 1287941"/>
              <a:gd name="connsiteX2" fmla="*/ 6482715 w 6482715"/>
              <a:gd name="connsiteY2" fmla="*/ 1089517 h 1287941"/>
              <a:gd name="connsiteX3" fmla="*/ 0 w 6482715"/>
              <a:gd name="connsiteY3" fmla="*/ 1203817 h 1287941"/>
              <a:gd name="connsiteX0" fmla="*/ 0 w 6482715"/>
              <a:gd name="connsiteY0" fmla="*/ 1203701 h 1287825"/>
              <a:gd name="connsiteX1" fmla="*/ 3007995 w 6482715"/>
              <a:gd name="connsiteY1" fmla="*/ 0 h 1287825"/>
              <a:gd name="connsiteX2" fmla="*/ 6482715 w 6482715"/>
              <a:gd name="connsiteY2" fmla="*/ 1089401 h 1287825"/>
              <a:gd name="connsiteX3" fmla="*/ 0 w 6482715"/>
              <a:gd name="connsiteY3" fmla="*/ 1203701 h 1287825"/>
              <a:gd name="connsiteX0" fmla="*/ 0 w 6482715"/>
              <a:gd name="connsiteY0" fmla="*/ 1308476 h 1392600"/>
              <a:gd name="connsiteX1" fmla="*/ 3731895 w 6482715"/>
              <a:gd name="connsiteY1" fmla="*/ 0 h 1392600"/>
              <a:gd name="connsiteX2" fmla="*/ 6482715 w 6482715"/>
              <a:gd name="connsiteY2" fmla="*/ 1194176 h 1392600"/>
              <a:gd name="connsiteX3" fmla="*/ 0 w 6482715"/>
              <a:gd name="connsiteY3" fmla="*/ 1308476 h 1392600"/>
              <a:gd name="connsiteX0" fmla="*/ 0 w 6482715"/>
              <a:gd name="connsiteY0" fmla="*/ 1308476 h 1392600"/>
              <a:gd name="connsiteX1" fmla="*/ 3731895 w 6482715"/>
              <a:gd name="connsiteY1" fmla="*/ 0 h 1392600"/>
              <a:gd name="connsiteX2" fmla="*/ 6482715 w 6482715"/>
              <a:gd name="connsiteY2" fmla="*/ 1194176 h 1392600"/>
              <a:gd name="connsiteX3" fmla="*/ 0 w 6482715"/>
              <a:gd name="connsiteY3" fmla="*/ 1308476 h 1392600"/>
              <a:gd name="connsiteX0" fmla="*/ 0 w 6482715"/>
              <a:gd name="connsiteY0" fmla="*/ 1308476 h 1392600"/>
              <a:gd name="connsiteX1" fmla="*/ 3731895 w 6482715"/>
              <a:gd name="connsiteY1" fmla="*/ 0 h 1392600"/>
              <a:gd name="connsiteX2" fmla="*/ 6482715 w 6482715"/>
              <a:gd name="connsiteY2" fmla="*/ 1194176 h 1392600"/>
              <a:gd name="connsiteX3" fmla="*/ 0 w 6482715"/>
              <a:gd name="connsiteY3" fmla="*/ 1308476 h 1392600"/>
              <a:gd name="connsiteX0" fmla="*/ 0 w 6549390"/>
              <a:gd name="connsiteY0" fmla="*/ 1308476 h 1386838"/>
              <a:gd name="connsiteX1" fmla="*/ 3731895 w 6549390"/>
              <a:gd name="connsiteY1" fmla="*/ 0 h 1386838"/>
              <a:gd name="connsiteX2" fmla="*/ 6549390 w 6549390"/>
              <a:gd name="connsiteY2" fmla="*/ 1165601 h 1386838"/>
              <a:gd name="connsiteX3" fmla="*/ 0 w 6549390"/>
              <a:gd name="connsiteY3" fmla="*/ 1308476 h 1386838"/>
              <a:gd name="connsiteX0" fmla="*/ 0 w 6550633"/>
              <a:gd name="connsiteY0" fmla="*/ 1308476 h 1386838"/>
              <a:gd name="connsiteX1" fmla="*/ 3731895 w 6550633"/>
              <a:gd name="connsiteY1" fmla="*/ 0 h 1386838"/>
              <a:gd name="connsiteX2" fmla="*/ 6549390 w 6550633"/>
              <a:gd name="connsiteY2" fmla="*/ 1165601 h 1386838"/>
              <a:gd name="connsiteX3" fmla="*/ 0 w 6550633"/>
              <a:gd name="connsiteY3" fmla="*/ 1308476 h 1386838"/>
              <a:gd name="connsiteX0" fmla="*/ 0 w 6549390"/>
              <a:gd name="connsiteY0" fmla="*/ 1308476 h 1386838"/>
              <a:gd name="connsiteX1" fmla="*/ 3731895 w 6549390"/>
              <a:gd name="connsiteY1" fmla="*/ 0 h 1386838"/>
              <a:gd name="connsiteX2" fmla="*/ 6549390 w 6549390"/>
              <a:gd name="connsiteY2" fmla="*/ 1165601 h 1386838"/>
              <a:gd name="connsiteX3" fmla="*/ 0 w 6549390"/>
              <a:gd name="connsiteY3" fmla="*/ 1308476 h 138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9390" h="1386838">
                <a:moveTo>
                  <a:pt x="0" y="1308476"/>
                </a:moveTo>
                <a:cubicBezTo>
                  <a:pt x="970915" y="535767"/>
                  <a:pt x="1884680" y="1191809"/>
                  <a:pt x="3731895" y="0"/>
                </a:cubicBezTo>
                <a:cubicBezTo>
                  <a:pt x="4636135" y="785409"/>
                  <a:pt x="6054725" y="694517"/>
                  <a:pt x="6549390" y="1165601"/>
                </a:cubicBezTo>
                <a:cubicBezTo>
                  <a:pt x="4471035" y="1267201"/>
                  <a:pt x="3935730" y="1511676"/>
                  <a:pt x="0" y="130847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1651D38F-64D9-4D74-5233-FC9FDAAB9F51}"/>
              </a:ext>
            </a:extLst>
          </p:cNvPr>
          <p:cNvSpPr/>
          <p:nvPr/>
        </p:nvSpPr>
        <p:spPr>
          <a:xfrm>
            <a:off x="7423710" y="5762988"/>
            <a:ext cx="5558790" cy="1235665"/>
          </a:xfrm>
          <a:custGeom>
            <a:avLst/>
            <a:gdLst>
              <a:gd name="connsiteX0" fmla="*/ 0 w 4358640"/>
              <a:gd name="connsiteY0" fmla="*/ 841751 h 841751"/>
              <a:gd name="connsiteX1" fmla="*/ 2179320 w 4358640"/>
              <a:gd name="connsiteY1" fmla="*/ 0 h 841751"/>
              <a:gd name="connsiteX2" fmla="*/ 4358640 w 4358640"/>
              <a:gd name="connsiteY2" fmla="*/ 841751 h 841751"/>
              <a:gd name="connsiteX3" fmla="*/ 0 w 4358640"/>
              <a:gd name="connsiteY3" fmla="*/ 841751 h 841751"/>
              <a:gd name="connsiteX0" fmla="*/ 69192 w 4427832"/>
              <a:gd name="connsiteY0" fmla="*/ 841751 h 841751"/>
              <a:gd name="connsiteX1" fmla="*/ 2248512 w 4427832"/>
              <a:gd name="connsiteY1" fmla="*/ 0 h 841751"/>
              <a:gd name="connsiteX2" fmla="*/ 4427832 w 4427832"/>
              <a:gd name="connsiteY2" fmla="*/ 841751 h 841751"/>
              <a:gd name="connsiteX3" fmla="*/ 69192 w 4427832"/>
              <a:gd name="connsiteY3" fmla="*/ 841751 h 841751"/>
              <a:gd name="connsiteX0" fmla="*/ 54525 w 5022765"/>
              <a:gd name="connsiteY0" fmla="*/ 813176 h 841751"/>
              <a:gd name="connsiteX1" fmla="*/ 2843445 w 5022765"/>
              <a:gd name="connsiteY1" fmla="*/ 0 h 841751"/>
              <a:gd name="connsiteX2" fmla="*/ 5022765 w 5022765"/>
              <a:gd name="connsiteY2" fmla="*/ 841751 h 841751"/>
              <a:gd name="connsiteX3" fmla="*/ 54525 w 5022765"/>
              <a:gd name="connsiteY3" fmla="*/ 813176 h 841751"/>
              <a:gd name="connsiteX0" fmla="*/ 54525 w 5022765"/>
              <a:gd name="connsiteY0" fmla="*/ 813176 h 966847"/>
              <a:gd name="connsiteX1" fmla="*/ 2843445 w 5022765"/>
              <a:gd name="connsiteY1" fmla="*/ 0 h 966847"/>
              <a:gd name="connsiteX2" fmla="*/ 5022765 w 5022765"/>
              <a:gd name="connsiteY2" fmla="*/ 841751 h 966847"/>
              <a:gd name="connsiteX3" fmla="*/ 54525 w 5022765"/>
              <a:gd name="connsiteY3" fmla="*/ 813176 h 966847"/>
              <a:gd name="connsiteX0" fmla="*/ 54525 w 5022765"/>
              <a:gd name="connsiteY0" fmla="*/ 813176 h 966847"/>
              <a:gd name="connsiteX1" fmla="*/ 2843445 w 5022765"/>
              <a:gd name="connsiteY1" fmla="*/ 0 h 966847"/>
              <a:gd name="connsiteX2" fmla="*/ 5022765 w 5022765"/>
              <a:gd name="connsiteY2" fmla="*/ 841751 h 966847"/>
              <a:gd name="connsiteX3" fmla="*/ 54525 w 5022765"/>
              <a:gd name="connsiteY3" fmla="*/ 813176 h 966847"/>
              <a:gd name="connsiteX0" fmla="*/ 51371 w 5019611"/>
              <a:gd name="connsiteY0" fmla="*/ 813176 h 966847"/>
              <a:gd name="connsiteX1" fmla="*/ 2840291 w 5019611"/>
              <a:gd name="connsiteY1" fmla="*/ 0 h 966847"/>
              <a:gd name="connsiteX2" fmla="*/ 5019611 w 5019611"/>
              <a:gd name="connsiteY2" fmla="*/ 841751 h 966847"/>
              <a:gd name="connsiteX3" fmla="*/ 51371 w 5019611"/>
              <a:gd name="connsiteY3" fmla="*/ 813176 h 966847"/>
              <a:gd name="connsiteX0" fmla="*/ 51371 w 5610161"/>
              <a:gd name="connsiteY0" fmla="*/ 813176 h 1035640"/>
              <a:gd name="connsiteX1" fmla="*/ 2840291 w 5610161"/>
              <a:gd name="connsiteY1" fmla="*/ 0 h 1035640"/>
              <a:gd name="connsiteX2" fmla="*/ 5610161 w 5610161"/>
              <a:gd name="connsiteY2" fmla="*/ 1013201 h 1035640"/>
              <a:gd name="connsiteX3" fmla="*/ 51371 w 5610161"/>
              <a:gd name="connsiteY3" fmla="*/ 813176 h 1035640"/>
              <a:gd name="connsiteX0" fmla="*/ 52355 w 5611145"/>
              <a:gd name="connsiteY0" fmla="*/ 1241801 h 1464265"/>
              <a:gd name="connsiteX1" fmla="*/ 2784125 w 5611145"/>
              <a:gd name="connsiteY1" fmla="*/ 0 h 1464265"/>
              <a:gd name="connsiteX2" fmla="*/ 5611145 w 5611145"/>
              <a:gd name="connsiteY2" fmla="*/ 1441826 h 1464265"/>
              <a:gd name="connsiteX3" fmla="*/ 52355 w 5611145"/>
              <a:gd name="connsiteY3" fmla="*/ 1241801 h 1464265"/>
              <a:gd name="connsiteX0" fmla="*/ 46676 w 5605466"/>
              <a:gd name="connsiteY0" fmla="*/ 1241801 h 1464265"/>
              <a:gd name="connsiteX1" fmla="*/ 2778446 w 5605466"/>
              <a:gd name="connsiteY1" fmla="*/ 0 h 1464265"/>
              <a:gd name="connsiteX2" fmla="*/ 5605466 w 5605466"/>
              <a:gd name="connsiteY2" fmla="*/ 1441826 h 1464265"/>
              <a:gd name="connsiteX3" fmla="*/ 46676 w 5605466"/>
              <a:gd name="connsiteY3" fmla="*/ 1241801 h 1464265"/>
              <a:gd name="connsiteX0" fmla="*/ 46676 w 5605466"/>
              <a:gd name="connsiteY0" fmla="*/ 1241801 h 1464265"/>
              <a:gd name="connsiteX1" fmla="*/ 2778446 w 5605466"/>
              <a:gd name="connsiteY1" fmla="*/ 0 h 1464265"/>
              <a:gd name="connsiteX2" fmla="*/ 5605466 w 5605466"/>
              <a:gd name="connsiteY2" fmla="*/ 1441826 h 1464265"/>
              <a:gd name="connsiteX3" fmla="*/ 46676 w 5605466"/>
              <a:gd name="connsiteY3" fmla="*/ 1241801 h 1464265"/>
              <a:gd name="connsiteX0" fmla="*/ 46017 w 5604807"/>
              <a:gd name="connsiteY0" fmla="*/ 1127501 h 1349965"/>
              <a:gd name="connsiteX1" fmla="*/ 2825412 w 5604807"/>
              <a:gd name="connsiteY1" fmla="*/ 0 h 1349965"/>
              <a:gd name="connsiteX2" fmla="*/ 5604807 w 5604807"/>
              <a:gd name="connsiteY2" fmla="*/ 1327526 h 1349965"/>
              <a:gd name="connsiteX3" fmla="*/ 46017 w 5604807"/>
              <a:gd name="connsiteY3" fmla="*/ 1127501 h 1349965"/>
              <a:gd name="connsiteX0" fmla="*/ 45759 w 5604549"/>
              <a:gd name="connsiteY0" fmla="*/ 1022726 h 1245190"/>
              <a:gd name="connsiteX1" fmla="*/ 2844204 w 5604549"/>
              <a:gd name="connsiteY1" fmla="*/ 0 h 1245190"/>
              <a:gd name="connsiteX2" fmla="*/ 5604549 w 5604549"/>
              <a:gd name="connsiteY2" fmla="*/ 1222751 h 1245190"/>
              <a:gd name="connsiteX3" fmla="*/ 45759 w 5604549"/>
              <a:gd name="connsiteY3" fmla="*/ 1022726 h 1245190"/>
              <a:gd name="connsiteX0" fmla="*/ 168199 w 5726989"/>
              <a:gd name="connsiteY0" fmla="*/ 1022726 h 1245190"/>
              <a:gd name="connsiteX1" fmla="*/ 2966644 w 5726989"/>
              <a:gd name="connsiteY1" fmla="*/ 0 h 1245190"/>
              <a:gd name="connsiteX2" fmla="*/ 5726989 w 5726989"/>
              <a:gd name="connsiteY2" fmla="*/ 1222751 h 1245190"/>
              <a:gd name="connsiteX3" fmla="*/ 168199 w 5726989"/>
              <a:gd name="connsiteY3" fmla="*/ 1022726 h 1245190"/>
              <a:gd name="connsiteX0" fmla="*/ 0 w 5558790"/>
              <a:gd name="connsiteY0" fmla="*/ 1022726 h 1245190"/>
              <a:gd name="connsiteX1" fmla="*/ 2798445 w 5558790"/>
              <a:gd name="connsiteY1" fmla="*/ 0 h 1245190"/>
              <a:gd name="connsiteX2" fmla="*/ 5558790 w 5558790"/>
              <a:gd name="connsiteY2" fmla="*/ 1222751 h 1245190"/>
              <a:gd name="connsiteX3" fmla="*/ 0 w 5558790"/>
              <a:gd name="connsiteY3" fmla="*/ 1022726 h 1245190"/>
              <a:gd name="connsiteX0" fmla="*/ 0 w 5558790"/>
              <a:gd name="connsiteY0" fmla="*/ 1013201 h 1235665"/>
              <a:gd name="connsiteX1" fmla="*/ 2931795 w 5558790"/>
              <a:gd name="connsiteY1" fmla="*/ 0 h 1235665"/>
              <a:gd name="connsiteX2" fmla="*/ 5558790 w 5558790"/>
              <a:gd name="connsiteY2" fmla="*/ 1213226 h 1235665"/>
              <a:gd name="connsiteX3" fmla="*/ 0 w 5558790"/>
              <a:gd name="connsiteY3" fmla="*/ 1013201 h 1235665"/>
              <a:gd name="connsiteX0" fmla="*/ 0 w 5558790"/>
              <a:gd name="connsiteY0" fmla="*/ 1013201 h 1235665"/>
              <a:gd name="connsiteX1" fmla="*/ 2931795 w 5558790"/>
              <a:gd name="connsiteY1" fmla="*/ 0 h 1235665"/>
              <a:gd name="connsiteX2" fmla="*/ 5558790 w 5558790"/>
              <a:gd name="connsiteY2" fmla="*/ 1213226 h 1235665"/>
              <a:gd name="connsiteX3" fmla="*/ 0 w 5558790"/>
              <a:gd name="connsiteY3" fmla="*/ 1013201 h 1235665"/>
              <a:gd name="connsiteX0" fmla="*/ 0 w 5558790"/>
              <a:gd name="connsiteY0" fmla="*/ 1013201 h 1235665"/>
              <a:gd name="connsiteX1" fmla="*/ 2931795 w 5558790"/>
              <a:gd name="connsiteY1" fmla="*/ 0 h 1235665"/>
              <a:gd name="connsiteX2" fmla="*/ 5558790 w 5558790"/>
              <a:gd name="connsiteY2" fmla="*/ 1213226 h 1235665"/>
              <a:gd name="connsiteX3" fmla="*/ 0 w 5558790"/>
              <a:gd name="connsiteY3" fmla="*/ 1013201 h 1235665"/>
              <a:gd name="connsiteX0" fmla="*/ 0 w 5558790"/>
              <a:gd name="connsiteY0" fmla="*/ 1013201 h 1235665"/>
              <a:gd name="connsiteX1" fmla="*/ 2941320 w 5558790"/>
              <a:gd name="connsiteY1" fmla="*/ 0 h 1235665"/>
              <a:gd name="connsiteX2" fmla="*/ 5558790 w 5558790"/>
              <a:gd name="connsiteY2" fmla="*/ 1213226 h 1235665"/>
              <a:gd name="connsiteX3" fmla="*/ 0 w 5558790"/>
              <a:gd name="connsiteY3" fmla="*/ 1013201 h 1235665"/>
              <a:gd name="connsiteX0" fmla="*/ 0 w 5558790"/>
              <a:gd name="connsiteY0" fmla="*/ 1013201 h 1235665"/>
              <a:gd name="connsiteX1" fmla="*/ 2941320 w 5558790"/>
              <a:gd name="connsiteY1" fmla="*/ 0 h 1235665"/>
              <a:gd name="connsiteX2" fmla="*/ 5558790 w 5558790"/>
              <a:gd name="connsiteY2" fmla="*/ 1213226 h 1235665"/>
              <a:gd name="connsiteX3" fmla="*/ 0 w 5558790"/>
              <a:gd name="connsiteY3" fmla="*/ 1013201 h 12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8790" h="1235665">
                <a:moveTo>
                  <a:pt x="0" y="1013201"/>
                </a:moveTo>
                <a:cubicBezTo>
                  <a:pt x="993140" y="418292"/>
                  <a:pt x="2433955" y="899709"/>
                  <a:pt x="2941320" y="0"/>
                </a:cubicBezTo>
                <a:cubicBezTo>
                  <a:pt x="3963035" y="975909"/>
                  <a:pt x="4832350" y="932642"/>
                  <a:pt x="5558790" y="1213226"/>
                </a:cubicBezTo>
                <a:cubicBezTo>
                  <a:pt x="3902710" y="1203701"/>
                  <a:pt x="1703705" y="1346576"/>
                  <a:pt x="0" y="101320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3D-очки со сплошной заливкой">
            <a:extLst>
              <a:ext uri="{FF2B5EF4-FFF2-40B4-BE49-F238E27FC236}">
                <a16:creationId xmlns:a16="http://schemas.microsoft.com/office/drawing/2014/main" id="{0FAF989A-E525-6594-E59E-178B61C0F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6247" y="2325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083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8A8FD7-EC6F-AFDC-9720-56CAC8906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войная волна 4">
            <a:extLst>
              <a:ext uri="{FF2B5EF4-FFF2-40B4-BE49-F238E27FC236}">
                <a16:creationId xmlns:a16="http://schemas.microsoft.com/office/drawing/2014/main" id="{AD225F17-AA25-BF8A-D1F4-CA328EBCFE19}"/>
              </a:ext>
            </a:extLst>
          </p:cNvPr>
          <p:cNvSpPr/>
          <p:nvPr/>
        </p:nvSpPr>
        <p:spPr>
          <a:xfrm rot="1039583">
            <a:off x="-1027316" y="5194361"/>
            <a:ext cx="9160869" cy="5024524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83CABBC-10E7-4569-CA97-56824D66C01C}"/>
              </a:ext>
            </a:extLst>
          </p:cNvPr>
          <p:cNvSpPr/>
          <p:nvPr/>
        </p:nvSpPr>
        <p:spPr>
          <a:xfrm>
            <a:off x="10949354" y="422031"/>
            <a:ext cx="1031631" cy="11019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круг, Графика, мультфильм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885C341-2903-838E-D8AC-F49637B3B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5800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E62CFD-A40E-D5D6-262E-C41C47305D52}"/>
              </a:ext>
            </a:extLst>
          </p:cNvPr>
          <p:cNvSpPr txBox="1"/>
          <p:nvPr/>
        </p:nvSpPr>
        <p:spPr>
          <a:xfrm>
            <a:off x="300646" y="422031"/>
            <a:ext cx="92368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latin typeface="Futura"/>
              </a:rPr>
              <a:t>FILMASTER – </a:t>
            </a:r>
            <a:r>
              <a:rPr lang="ru-RU" sz="2500" i="1" dirty="0">
                <a:latin typeface="Futura"/>
              </a:rPr>
              <a:t>это бот  для поиска фильмов и сериалов, с помощью него вы сможете найти себе подходящий фильм. 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8026EAB-E3B9-2A2F-8AE6-0BE95296BDA8}"/>
              </a:ext>
            </a:extLst>
          </p:cNvPr>
          <p:cNvGrpSpPr/>
          <p:nvPr/>
        </p:nvGrpSpPr>
        <p:grpSpPr>
          <a:xfrm>
            <a:off x="2494331" y="7164000"/>
            <a:ext cx="10845479" cy="6857999"/>
            <a:chOff x="2494331" y="1524000"/>
            <a:chExt cx="10845479" cy="6857999"/>
          </a:xfrm>
          <a:solidFill>
            <a:schemeClr val="bg1"/>
          </a:solidFill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360BC517-F159-FD83-AB6A-7B59FC4FF432}"/>
                </a:ext>
              </a:extLst>
            </p:cNvPr>
            <p:cNvSpPr/>
            <p:nvPr/>
          </p:nvSpPr>
          <p:spPr>
            <a:xfrm>
              <a:off x="2494331" y="1524000"/>
              <a:ext cx="10845479" cy="685799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2A3B27-1E03-3114-729C-82354E5BF4B3}"/>
                </a:ext>
              </a:extLst>
            </p:cNvPr>
            <p:cNvSpPr txBox="1"/>
            <p:nvPr/>
          </p:nvSpPr>
          <p:spPr>
            <a:xfrm>
              <a:off x="3754524" y="2864851"/>
              <a:ext cx="8774798" cy="35548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2500" b="1" i="1" dirty="0">
                  <a:latin typeface="Futura"/>
                </a:rPr>
                <a:t>Как устроен бот?</a:t>
              </a:r>
            </a:p>
            <a:p>
              <a:r>
                <a:rPr lang="ru-RU" sz="2500" i="1" dirty="0">
                  <a:latin typeface="Futura"/>
                </a:rPr>
                <a:t>Бот подключен к пользовательскому </a:t>
              </a:r>
              <a:r>
                <a:rPr lang="en-US" sz="2500" i="1" dirty="0">
                  <a:latin typeface="Futura"/>
                </a:rPr>
                <a:t>API</a:t>
              </a:r>
              <a:r>
                <a:rPr lang="ru-RU" sz="2500" i="1" dirty="0">
                  <a:latin typeface="Futura"/>
                </a:rPr>
                <a:t> </a:t>
              </a:r>
              <a:r>
                <a:rPr lang="ru-RU" sz="2500" i="1" dirty="0" err="1">
                  <a:latin typeface="Futura"/>
                </a:rPr>
                <a:t>кинопоиска</a:t>
              </a:r>
              <a:r>
                <a:rPr lang="ru-RU" sz="2500" i="1" dirty="0">
                  <a:latin typeface="Futura"/>
                </a:rPr>
                <a:t>.</a:t>
              </a:r>
            </a:p>
            <a:p>
              <a:r>
                <a:rPr lang="ru-RU" sz="2500" i="1" dirty="0">
                  <a:latin typeface="Futura"/>
                </a:rPr>
                <a:t>В доступе бота находятся почти все фильмы </a:t>
              </a:r>
              <a:r>
                <a:rPr lang="ru-RU" sz="2500" i="1" dirty="0" err="1">
                  <a:latin typeface="Futura"/>
                </a:rPr>
                <a:t>кинопоиска</a:t>
              </a:r>
              <a:r>
                <a:rPr lang="ru-RU" sz="2500" i="1" dirty="0">
                  <a:latin typeface="Futura"/>
                </a:rPr>
                <a:t>.</a:t>
              </a:r>
            </a:p>
            <a:p>
              <a:r>
                <a:rPr lang="ru-RU" sz="2500" i="1" dirty="0">
                  <a:latin typeface="Futura"/>
                </a:rPr>
                <a:t>Когда мы передаем параметры боту, он создает запрос через библиотеку </a:t>
              </a:r>
              <a:r>
                <a:rPr lang="en-US" sz="2500" i="1" dirty="0">
                  <a:latin typeface="Futura"/>
                </a:rPr>
                <a:t>requests </a:t>
              </a:r>
              <a:r>
                <a:rPr lang="ru-RU" sz="2500" i="1" dirty="0">
                  <a:latin typeface="Futura"/>
                </a:rPr>
                <a:t>и потом возвращает пользователю фильм/сериал, существующий на </a:t>
              </a:r>
              <a:r>
                <a:rPr lang="ru-RU" sz="2500" i="1" dirty="0" err="1">
                  <a:latin typeface="Futura"/>
                </a:rPr>
                <a:t>кинопоиске</a:t>
              </a:r>
              <a:r>
                <a:rPr lang="ru-RU" sz="2500" i="1" dirty="0">
                  <a:latin typeface="Futura"/>
                </a:rPr>
                <a:t>, по выбранным жанрам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1664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8A8FD7-EC6F-AFDC-9720-56CAC8906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войная волна 4">
            <a:extLst>
              <a:ext uri="{FF2B5EF4-FFF2-40B4-BE49-F238E27FC236}">
                <a16:creationId xmlns:a16="http://schemas.microsoft.com/office/drawing/2014/main" id="{AD225F17-AA25-BF8A-D1F4-CA328EBCFE19}"/>
              </a:ext>
            </a:extLst>
          </p:cNvPr>
          <p:cNvSpPr/>
          <p:nvPr/>
        </p:nvSpPr>
        <p:spPr>
          <a:xfrm rot="1039583">
            <a:off x="-1027316" y="5194361"/>
            <a:ext cx="9160869" cy="5024524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83CABBC-10E7-4569-CA97-56824D66C01C}"/>
              </a:ext>
            </a:extLst>
          </p:cNvPr>
          <p:cNvSpPr/>
          <p:nvPr/>
        </p:nvSpPr>
        <p:spPr>
          <a:xfrm>
            <a:off x="10949354" y="422031"/>
            <a:ext cx="1031631" cy="11019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круг, Графика, мультфильм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885C341-2903-838E-D8AC-F49637B3B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5800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E62CFD-A40E-D5D6-262E-C41C47305D52}"/>
              </a:ext>
            </a:extLst>
          </p:cNvPr>
          <p:cNvSpPr txBox="1"/>
          <p:nvPr/>
        </p:nvSpPr>
        <p:spPr>
          <a:xfrm>
            <a:off x="300646" y="422031"/>
            <a:ext cx="92368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latin typeface="Futura"/>
              </a:rPr>
              <a:t>FILMASTER – </a:t>
            </a:r>
            <a:r>
              <a:rPr lang="ru-RU" sz="2500" i="1" dirty="0">
                <a:latin typeface="Futura"/>
              </a:rPr>
              <a:t>это бот  для поиска фильмов и сериалов, с помощью него вы сможете найти себе подходящий фильм. 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FFEEBBD-D55F-85A5-68DD-661C5795AEA8}"/>
              </a:ext>
            </a:extLst>
          </p:cNvPr>
          <p:cNvGrpSpPr/>
          <p:nvPr/>
        </p:nvGrpSpPr>
        <p:grpSpPr>
          <a:xfrm>
            <a:off x="2494331" y="1524000"/>
            <a:ext cx="10845479" cy="6857999"/>
            <a:chOff x="2494331" y="1524000"/>
            <a:chExt cx="10845479" cy="6857999"/>
          </a:xfrm>
          <a:solidFill>
            <a:schemeClr val="bg1"/>
          </a:solidFill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82BDB92-1787-0761-91C7-E6B6D04D92DE}"/>
                </a:ext>
              </a:extLst>
            </p:cNvPr>
            <p:cNvSpPr/>
            <p:nvPr/>
          </p:nvSpPr>
          <p:spPr>
            <a:xfrm>
              <a:off x="2494331" y="1524000"/>
              <a:ext cx="10845479" cy="685799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5CA43B0-46B2-6A30-59E1-3A51F84D36BF}"/>
                </a:ext>
              </a:extLst>
            </p:cNvPr>
            <p:cNvSpPr txBox="1"/>
            <p:nvPr/>
          </p:nvSpPr>
          <p:spPr>
            <a:xfrm>
              <a:off x="3754524" y="2864851"/>
              <a:ext cx="8774798" cy="35548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2500" b="1" i="1" dirty="0">
                  <a:latin typeface="Futura"/>
                </a:rPr>
                <a:t>Как устроен бот?</a:t>
              </a:r>
            </a:p>
            <a:p>
              <a:r>
                <a:rPr lang="ru-RU" sz="2500" i="1" dirty="0">
                  <a:latin typeface="Futura"/>
                </a:rPr>
                <a:t>Бот подключен к пользовательскому </a:t>
              </a:r>
              <a:r>
                <a:rPr lang="en-US" sz="2500" i="1" dirty="0">
                  <a:latin typeface="Futura"/>
                </a:rPr>
                <a:t>API</a:t>
              </a:r>
              <a:r>
                <a:rPr lang="ru-RU" sz="2500" i="1" dirty="0">
                  <a:latin typeface="Futura"/>
                </a:rPr>
                <a:t> </a:t>
              </a:r>
              <a:r>
                <a:rPr lang="ru-RU" sz="2500" i="1" dirty="0" err="1">
                  <a:latin typeface="Futura"/>
                </a:rPr>
                <a:t>кинопоиска</a:t>
              </a:r>
              <a:r>
                <a:rPr lang="ru-RU" sz="2500" i="1" dirty="0">
                  <a:latin typeface="Futura"/>
                </a:rPr>
                <a:t>.</a:t>
              </a:r>
            </a:p>
            <a:p>
              <a:r>
                <a:rPr lang="ru-RU" sz="2500" i="1" dirty="0">
                  <a:latin typeface="Futura"/>
                </a:rPr>
                <a:t>В доступе бота находятся почти все фильмы </a:t>
              </a:r>
              <a:r>
                <a:rPr lang="ru-RU" sz="2500" i="1" dirty="0" err="1">
                  <a:latin typeface="Futura"/>
                </a:rPr>
                <a:t>кинопоиска</a:t>
              </a:r>
              <a:r>
                <a:rPr lang="ru-RU" sz="2500" i="1" dirty="0">
                  <a:latin typeface="Futura"/>
                </a:rPr>
                <a:t>.</a:t>
              </a:r>
            </a:p>
            <a:p>
              <a:r>
                <a:rPr lang="ru-RU" sz="2500" i="1" dirty="0">
                  <a:latin typeface="Futura"/>
                </a:rPr>
                <a:t>Когда мы передаем параметры боту, он создает запрос через библиотеку </a:t>
              </a:r>
              <a:r>
                <a:rPr lang="en-US" sz="2500" i="1" dirty="0">
                  <a:latin typeface="Futura"/>
                </a:rPr>
                <a:t>requests </a:t>
              </a:r>
              <a:r>
                <a:rPr lang="ru-RU" sz="2500" i="1" dirty="0">
                  <a:latin typeface="Futura"/>
                </a:rPr>
                <a:t>и потом возвращает пользователю фильм/сериал, существующий на </a:t>
              </a:r>
              <a:r>
                <a:rPr lang="ru-RU" sz="2500" i="1" dirty="0" err="1">
                  <a:latin typeface="Futura"/>
                </a:rPr>
                <a:t>кинопоиске</a:t>
              </a:r>
              <a:r>
                <a:rPr lang="ru-RU" sz="2500" i="1" dirty="0">
                  <a:latin typeface="Futura"/>
                </a:rPr>
                <a:t>, по выбранным жанрам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762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55CEBB7C-0B59-57F0-5F65-BD6D9F9AA5CE}"/>
              </a:ext>
            </a:extLst>
          </p:cNvPr>
          <p:cNvSpPr/>
          <p:nvPr/>
        </p:nvSpPr>
        <p:spPr>
          <a:xfrm>
            <a:off x="-597375" y="-302933"/>
            <a:ext cx="7509020" cy="2827460"/>
          </a:xfrm>
          <a:custGeom>
            <a:avLst/>
            <a:gdLst>
              <a:gd name="connsiteX0" fmla="*/ 885337 w 7558023"/>
              <a:gd name="connsiteY0" fmla="*/ 2421100 h 2720780"/>
              <a:gd name="connsiteX1" fmla="*/ 1602967 w 7558023"/>
              <a:gd name="connsiteY1" fmla="*/ 2606295 h 2720780"/>
              <a:gd name="connsiteX2" fmla="*/ 2366896 w 7558023"/>
              <a:gd name="connsiteY2" fmla="*/ 1599298 h 2720780"/>
              <a:gd name="connsiteX3" fmla="*/ 3084527 w 7558023"/>
              <a:gd name="connsiteY3" fmla="*/ 2305354 h 2720780"/>
              <a:gd name="connsiteX4" fmla="*/ 3709560 w 7558023"/>
              <a:gd name="connsiteY4" fmla="*/ 1761343 h 2720780"/>
              <a:gd name="connsiteX5" fmla="*/ 5052223 w 7558023"/>
              <a:gd name="connsiteY5" fmla="*/ 1379379 h 2720780"/>
              <a:gd name="connsiteX6" fmla="*/ 5723555 w 7558023"/>
              <a:gd name="connsiteY6" fmla="*/ 349232 h 2720780"/>
              <a:gd name="connsiteX7" fmla="*/ 7344010 w 7558023"/>
              <a:gd name="connsiteY7" fmla="*/ 256635 h 2720780"/>
              <a:gd name="connsiteX8" fmla="*/ 410775 w 7558023"/>
              <a:gd name="connsiteY8" fmla="*/ 140888 h 2720780"/>
              <a:gd name="connsiteX9" fmla="*/ 885337 w 7558023"/>
              <a:gd name="connsiteY9" fmla="*/ 2421100 h 272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8023" h="2720780">
                <a:moveTo>
                  <a:pt x="885337" y="2421100"/>
                </a:moveTo>
                <a:cubicBezTo>
                  <a:pt x="1084036" y="2832001"/>
                  <a:pt x="1356041" y="2743262"/>
                  <a:pt x="1602967" y="2606295"/>
                </a:cubicBezTo>
                <a:cubicBezTo>
                  <a:pt x="1849893" y="2469328"/>
                  <a:pt x="2119969" y="1649455"/>
                  <a:pt x="2366896" y="1599298"/>
                </a:cubicBezTo>
                <a:cubicBezTo>
                  <a:pt x="2613823" y="1549141"/>
                  <a:pt x="2860750" y="2278346"/>
                  <a:pt x="3084527" y="2305354"/>
                </a:cubicBezTo>
                <a:cubicBezTo>
                  <a:pt x="3308304" y="2332362"/>
                  <a:pt x="3381611" y="1915672"/>
                  <a:pt x="3709560" y="1761343"/>
                </a:cubicBezTo>
                <a:cubicBezTo>
                  <a:pt x="4037509" y="1607014"/>
                  <a:pt x="4716557" y="1614731"/>
                  <a:pt x="5052223" y="1379379"/>
                </a:cubicBezTo>
                <a:cubicBezTo>
                  <a:pt x="5387889" y="1144027"/>
                  <a:pt x="5341591" y="536356"/>
                  <a:pt x="5723555" y="349232"/>
                </a:cubicBezTo>
                <a:cubicBezTo>
                  <a:pt x="6105519" y="162108"/>
                  <a:pt x="8229473" y="291359"/>
                  <a:pt x="7344010" y="256635"/>
                </a:cubicBezTo>
                <a:cubicBezTo>
                  <a:pt x="6458547" y="221911"/>
                  <a:pt x="1485291" y="-219856"/>
                  <a:pt x="410775" y="140888"/>
                </a:cubicBezTo>
                <a:cubicBezTo>
                  <a:pt x="-663741" y="501632"/>
                  <a:pt x="686638" y="2010199"/>
                  <a:pt x="885337" y="24211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1215728" y="2330794"/>
            <a:ext cx="6805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>
                <a:latin typeface="Futura"/>
              </a:rPr>
              <a:t>Цели:</a:t>
            </a: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73ADAA07-A2AF-3DB3-976D-E80D16676790}"/>
              </a:ext>
            </a:extLst>
          </p:cNvPr>
          <p:cNvSpPr/>
          <p:nvPr/>
        </p:nvSpPr>
        <p:spPr>
          <a:xfrm>
            <a:off x="3701169" y="-302933"/>
            <a:ext cx="9237591" cy="2423948"/>
          </a:xfrm>
          <a:custGeom>
            <a:avLst/>
            <a:gdLst>
              <a:gd name="connsiteX0" fmla="*/ 977511 w 9768450"/>
              <a:gd name="connsiteY0" fmla="*/ 1125228 h 2423948"/>
              <a:gd name="connsiteX1" fmla="*/ 2044311 w 9768450"/>
              <a:gd name="connsiteY1" fmla="*/ 2146308 h 2423948"/>
              <a:gd name="connsiteX2" fmla="*/ 3507351 w 9768450"/>
              <a:gd name="connsiteY2" fmla="*/ 1018548 h 2423948"/>
              <a:gd name="connsiteX3" fmla="*/ 5122791 w 9768450"/>
              <a:gd name="connsiteY3" fmla="*/ 2420628 h 2423948"/>
              <a:gd name="connsiteX4" fmla="*/ 6646791 w 9768450"/>
              <a:gd name="connsiteY4" fmla="*/ 530868 h 2423948"/>
              <a:gd name="connsiteX5" fmla="*/ 7378311 w 9768450"/>
              <a:gd name="connsiteY5" fmla="*/ 2207268 h 2423948"/>
              <a:gd name="connsiteX6" fmla="*/ 9069951 w 9768450"/>
              <a:gd name="connsiteY6" fmla="*/ 835668 h 2423948"/>
              <a:gd name="connsiteX7" fmla="*/ 9069951 w 9768450"/>
              <a:gd name="connsiteY7" fmla="*/ 58428 h 2423948"/>
              <a:gd name="connsiteX8" fmla="*/ 550791 w 9768450"/>
              <a:gd name="connsiteY8" fmla="*/ 180348 h 2423948"/>
              <a:gd name="connsiteX9" fmla="*/ 977511 w 9768450"/>
              <a:gd name="connsiteY9" fmla="*/ 1125228 h 242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68450" h="2423948">
                <a:moveTo>
                  <a:pt x="977511" y="1125228"/>
                </a:moveTo>
                <a:cubicBezTo>
                  <a:pt x="1226431" y="1452888"/>
                  <a:pt x="1622671" y="2164088"/>
                  <a:pt x="2044311" y="2146308"/>
                </a:cubicBezTo>
                <a:cubicBezTo>
                  <a:pt x="2465951" y="2128528"/>
                  <a:pt x="2994271" y="972828"/>
                  <a:pt x="3507351" y="1018548"/>
                </a:cubicBezTo>
                <a:cubicBezTo>
                  <a:pt x="4020431" y="1064268"/>
                  <a:pt x="4599551" y="2501908"/>
                  <a:pt x="5122791" y="2420628"/>
                </a:cubicBezTo>
                <a:cubicBezTo>
                  <a:pt x="5646031" y="2339348"/>
                  <a:pt x="6270871" y="566428"/>
                  <a:pt x="6646791" y="530868"/>
                </a:cubicBezTo>
                <a:cubicBezTo>
                  <a:pt x="7022711" y="495308"/>
                  <a:pt x="6974451" y="2156468"/>
                  <a:pt x="7378311" y="2207268"/>
                </a:cubicBezTo>
                <a:cubicBezTo>
                  <a:pt x="7782171" y="2258068"/>
                  <a:pt x="8788011" y="1193808"/>
                  <a:pt x="9069951" y="835668"/>
                </a:cubicBezTo>
                <a:cubicBezTo>
                  <a:pt x="9351891" y="477528"/>
                  <a:pt x="10489811" y="167648"/>
                  <a:pt x="9069951" y="58428"/>
                </a:cubicBezTo>
                <a:cubicBezTo>
                  <a:pt x="7650091" y="-50792"/>
                  <a:pt x="1902071" y="-5072"/>
                  <a:pt x="550791" y="180348"/>
                </a:cubicBezTo>
                <a:cubicBezTo>
                  <a:pt x="-800489" y="365768"/>
                  <a:pt x="728591" y="797568"/>
                  <a:pt x="977511" y="112522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F0DB404A-D4F9-844D-A33B-961D575A29C0}"/>
              </a:ext>
            </a:extLst>
          </p:cNvPr>
          <p:cNvSpPr/>
          <p:nvPr/>
        </p:nvSpPr>
        <p:spPr>
          <a:xfrm>
            <a:off x="8485833" y="-693762"/>
            <a:ext cx="6805528" cy="9121482"/>
          </a:xfrm>
          <a:custGeom>
            <a:avLst/>
            <a:gdLst>
              <a:gd name="connsiteX0" fmla="*/ 434036 w 6832773"/>
              <a:gd name="connsiteY0" fmla="*/ 7445289 h 8911433"/>
              <a:gd name="connsiteX1" fmla="*/ 1729436 w 6832773"/>
              <a:gd name="connsiteY1" fmla="*/ 6896649 h 8911433"/>
              <a:gd name="connsiteX2" fmla="*/ 1958036 w 6832773"/>
              <a:gd name="connsiteY2" fmla="*/ 5586009 h 8911433"/>
              <a:gd name="connsiteX3" fmla="*/ 3299156 w 6832773"/>
              <a:gd name="connsiteY3" fmla="*/ 6195609 h 8911433"/>
              <a:gd name="connsiteX4" fmla="*/ 2994356 w 6832773"/>
              <a:gd name="connsiteY4" fmla="*/ 4961169 h 8911433"/>
              <a:gd name="connsiteX5" fmla="*/ 4167836 w 6832773"/>
              <a:gd name="connsiteY5" fmla="*/ 4503969 h 8911433"/>
              <a:gd name="connsiteX6" fmla="*/ 3512516 w 6832773"/>
              <a:gd name="connsiteY6" fmla="*/ 3040929 h 8911433"/>
              <a:gd name="connsiteX7" fmla="*/ 5569916 w 6832773"/>
              <a:gd name="connsiteY7" fmla="*/ 23409 h 8911433"/>
              <a:gd name="connsiteX8" fmla="*/ 6347156 w 6832773"/>
              <a:gd name="connsiteY8" fmla="*/ 2035089 h 8911433"/>
              <a:gd name="connsiteX9" fmla="*/ 6377636 w 6832773"/>
              <a:gd name="connsiteY9" fmla="*/ 8664489 h 8911433"/>
              <a:gd name="connsiteX10" fmla="*/ 510236 w 6832773"/>
              <a:gd name="connsiteY10" fmla="*/ 7491009 h 8911433"/>
              <a:gd name="connsiteX11" fmla="*/ 434036 w 6832773"/>
              <a:gd name="connsiteY11" fmla="*/ 7445289 h 891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32773" h="8911433">
                <a:moveTo>
                  <a:pt x="434036" y="7445289"/>
                </a:moveTo>
                <a:cubicBezTo>
                  <a:pt x="637236" y="7346229"/>
                  <a:pt x="1475436" y="7206529"/>
                  <a:pt x="1729436" y="6896649"/>
                </a:cubicBezTo>
                <a:cubicBezTo>
                  <a:pt x="1983436" y="6586769"/>
                  <a:pt x="1696416" y="5702849"/>
                  <a:pt x="1958036" y="5586009"/>
                </a:cubicBezTo>
                <a:cubicBezTo>
                  <a:pt x="2219656" y="5469169"/>
                  <a:pt x="3126436" y="6299749"/>
                  <a:pt x="3299156" y="6195609"/>
                </a:cubicBezTo>
                <a:cubicBezTo>
                  <a:pt x="3471876" y="6091469"/>
                  <a:pt x="2849576" y="5243109"/>
                  <a:pt x="2994356" y="4961169"/>
                </a:cubicBezTo>
                <a:cubicBezTo>
                  <a:pt x="3139136" y="4679229"/>
                  <a:pt x="4081476" y="4824009"/>
                  <a:pt x="4167836" y="4503969"/>
                </a:cubicBezTo>
                <a:cubicBezTo>
                  <a:pt x="4254196" y="4183929"/>
                  <a:pt x="3278836" y="3787689"/>
                  <a:pt x="3512516" y="3040929"/>
                </a:cubicBezTo>
                <a:cubicBezTo>
                  <a:pt x="3746196" y="2294169"/>
                  <a:pt x="5097476" y="191049"/>
                  <a:pt x="5569916" y="23409"/>
                </a:cubicBezTo>
                <a:cubicBezTo>
                  <a:pt x="6042356" y="-144231"/>
                  <a:pt x="6212536" y="594909"/>
                  <a:pt x="6347156" y="2035089"/>
                </a:cubicBezTo>
                <a:cubicBezTo>
                  <a:pt x="6481776" y="3475269"/>
                  <a:pt x="7350456" y="7755169"/>
                  <a:pt x="6377636" y="8664489"/>
                </a:cubicBezTo>
                <a:cubicBezTo>
                  <a:pt x="5404816" y="9573809"/>
                  <a:pt x="1493216" y="7694209"/>
                  <a:pt x="510236" y="7491009"/>
                </a:cubicBezTo>
                <a:cubicBezTo>
                  <a:pt x="-472744" y="7287809"/>
                  <a:pt x="230836" y="7544349"/>
                  <a:pt x="434036" y="74452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B4B97A0-E5F2-4167-7873-ADDABCCD8923}"/>
              </a:ext>
            </a:extLst>
          </p:cNvPr>
          <p:cNvSpPr/>
          <p:nvPr/>
        </p:nvSpPr>
        <p:spPr>
          <a:xfrm>
            <a:off x="9027160" y="5357658"/>
            <a:ext cx="2066963" cy="1803275"/>
          </a:xfrm>
          <a:custGeom>
            <a:avLst/>
            <a:gdLst>
              <a:gd name="connsiteX0" fmla="*/ 132080 w 2066963"/>
              <a:gd name="connsiteY0" fmla="*/ 1666831 h 1803275"/>
              <a:gd name="connsiteX1" fmla="*/ 284480 w 2066963"/>
              <a:gd name="connsiteY1" fmla="*/ 1118191 h 1803275"/>
              <a:gd name="connsiteX2" fmla="*/ 1351280 w 2066963"/>
              <a:gd name="connsiteY2" fmla="*/ 752431 h 1803275"/>
              <a:gd name="connsiteX3" fmla="*/ 1671320 w 2066963"/>
              <a:gd name="connsiteY3" fmla="*/ 20911 h 1803275"/>
              <a:gd name="connsiteX4" fmla="*/ 1991360 w 2066963"/>
              <a:gd name="connsiteY4" fmla="*/ 1651591 h 1803275"/>
              <a:gd name="connsiteX5" fmla="*/ 132080 w 2066963"/>
              <a:gd name="connsiteY5" fmla="*/ 1666831 h 180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63" h="1803275">
                <a:moveTo>
                  <a:pt x="132080" y="1666831"/>
                </a:moveTo>
                <a:cubicBezTo>
                  <a:pt x="-152400" y="1577931"/>
                  <a:pt x="81280" y="1270591"/>
                  <a:pt x="284480" y="1118191"/>
                </a:cubicBezTo>
                <a:cubicBezTo>
                  <a:pt x="487680" y="965791"/>
                  <a:pt x="1120140" y="935311"/>
                  <a:pt x="1351280" y="752431"/>
                </a:cubicBezTo>
                <a:cubicBezTo>
                  <a:pt x="1582420" y="569551"/>
                  <a:pt x="1564640" y="-128949"/>
                  <a:pt x="1671320" y="20911"/>
                </a:cubicBezTo>
                <a:cubicBezTo>
                  <a:pt x="1778000" y="170771"/>
                  <a:pt x="2247900" y="1372191"/>
                  <a:pt x="1991360" y="1651591"/>
                </a:cubicBezTo>
                <a:cubicBezTo>
                  <a:pt x="1734820" y="1930991"/>
                  <a:pt x="416560" y="1755731"/>
                  <a:pt x="132080" y="16668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349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421</Words>
  <Application>Microsoft Office PowerPoint</Application>
  <PresentationFormat>Широкоэкранный</PresentationFormat>
  <Paragraphs>70</Paragraphs>
  <Slides>21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Futura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 Дмитриев</dc:creator>
  <cp:lastModifiedBy>Тимур Дмитриев</cp:lastModifiedBy>
  <cp:revision>8</cp:revision>
  <dcterms:created xsi:type="dcterms:W3CDTF">2024-04-12T04:34:00Z</dcterms:created>
  <dcterms:modified xsi:type="dcterms:W3CDTF">2024-04-22T18:03:58Z</dcterms:modified>
</cp:coreProperties>
</file>