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66" r:id="rId4"/>
    <p:sldId id="278" r:id="rId5"/>
    <p:sldId id="276" r:id="rId6"/>
    <p:sldId id="279" r:id="rId7"/>
    <p:sldId id="280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D02B"/>
    <a:srgbClr val="AC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3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171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DE6BF7-C6E1-C840-9172-DE6FD02BE1BB}" type="datetimeFigureOut">
              <a:rPr lang="fr-FR" smtClean="0"/>
              <a:t>19-11-27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24451F0-800B-8D49-A58F-D02FC3D81289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cap="none" spc="0" dirty="0" smtClean="0"/>
              <a:t>An Update On</a:t>
            </a:r>
            <a:br>
              <a:rPr lang="fr-FR" sz="2400" cap="none" spc="0" dirty="0" smtClean="0"/>
            </a:br>
            <a:r>
              <a:rPr lang="fr-FR" sz="4000" dirty="0" smtClean="0"/>
              <a:t>NUGGETS OF A PLANET</a:t>
            </a:r>
            <a:endParaRPr lang="fr-FR" sz="4000" cap="none" spc="-15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The </a:t>
            </a:r>
            <a:r>
              <a:rPr lang="fr-FR" sz="2000" dirty="0" err="1" smtClean="0"/>
              <a:t>little</a:t>
            </a:r>
            <a:r>
              <a:rPr lang="fr-FR" sz="2000" dirty="0" smtClean="0"/>
              <a:t> </a:t>
            </a:r>
            <a:r>
              <a:rPr lang="fr-FR" sz="2000" dirty="0" err="1" smtClean="0"/>
              <a:t>martian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created</a:t>
            </a:r>
            <a:r>
              <a:rPr lang="fr-FR" sz="2000" dirty="0" smtClean="0"/>
              <a:t> </a:t>
            </a:r>
            <a:r>
              <a:rPr lang="fr-FR" sz="2000" dirty="0" err="1" smtClean="0"/>
              <a:t>civilization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6555619" y="6422572"/>
            <a:ext cx="331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MARIE-ÈVE COUSINEAU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6556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Goal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95" y="2192867"/>
            <a:ext cx="3413276" cy="4876800"/>
          </a:xfrm>
        </p:spPr>
        <p:txBody>
          <a:bodyPr/>
          <a:lstStyle/>
          <a:p>
            <a:pPr lvl="1"/>
            <a:r>
              <a:rPr lang="en-CA" dirty="0" smtClean="0"/>
              <a:t>The player has to combine elements together, which will one by one create a path towards the five Special Islands.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Once the five Special Islands are unlocked, the player wins.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 smtClean="0"/>
          </a:p>
        </p:txBody>
      </p:sp>
      <p:pic>
        <p:nvPicPr>
          <p:cNvPr id="4" name="Image 3" descr="layout_vid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r="28129"/>
          <a:stretch/>
        </p:blipFill>
        <p:spPr>
          <a:xfrm>
            <a:off x="2789163" y="-306426"/>
            <a:ext cx="5825067" cy="75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9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5994" y="290891"/>
            <a:ext cx="8229600" cy="990600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Alchemy</a:t>
            </a:r>
            <a:r>
              <a:rPr lang="fr-FR" sz="2400" dirty="0" smtClean="0"/>
              <a:t> (no change)</a:t>
            </a:r>
            <a:endParaRPr lang="fr-FR" sz="2400" dirty="0"/>
          </a:p>
        </p:txBody>
      </p:sp>
      <p:pic>
        <p:nvPicPr>
          <p:cNvPr id="5" name="Image 4" descr="combinais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5" y="901345"/>
            <a:ext cx="7603000" cy="59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7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the prototype</a:t>
            </a:r>
            <a:endParaRPr lang="fr-FR" dirty="0"/>
          </a:p>
        </p:txBody>
      </p:sp>
      <p:pic>
        <p:nvPicPr>
          <p:cNvPr id="5" name="Image 4" descr="Capture d’écran 2019-11-27 à 13.0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730"/>
            <a:ext cx="6775752" cy="42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fr-FR" sz="2000" dirty="0" smtClean="0"/>
              <a:t>Model </a:t>
            </a:r>
            <a:r>
              <a:rPr lang="fr-FR" sz="2000" dirty="0" err="1" smtClean="0"/>
              <a:t>Onye</a:t>
            </a:r>
            <a:r>
              <a:rPr lang="fr-FR" sz="2000" dirty="0" smtClean="0"/>
              <a:t> in </a:t>
            </a:r>
            <a:r>
              <a:rPr lang="fr-FR" sz="2000" dirty="0" err="1" smtClean="0"/>
              <a:t>Blender</a:t>
            </a:r>
            <a:r>
              <a:rPr lang="fr-FR" sz="2000" dirty="0" smtClean="0"/>
              <a:t> and </a:t>
            </a:r>
            <a:r>
              <a:rPr lang="fr-FR" sz="2000" dirty="0" err="1" smtClean="0"/>
              <a:t>animate</a:t>
            </a:r>
            <a:r>
              <a:rPr lang="fr-FR" sz="2000" dirty="0" smtClean="0"/>
              <a:t> </a:t>
            </a:r>
            <a:r>
              <a:rPr lang="fr-FR" sz="2000" dirty="0" err="1" smtClean="0"/>
              <a:t>him</a:t>
            </a:r>
            <a:r>
              <a:rPr lang="fr-FR" sz="2000" dirty="0"/>
              <a:t>. </a:t>
            </a:r>
            <a:r>
              <a:rPr lang="fr-FR" sz="2000" dirty="0">
                <a:solidFill>
                  <a:srgbClr val="40D02B"/>
                </a:solidFill>
              </a:rPr>
              <a:t>✔</a:t>
            </a:r>
            <a:endParaRPr lang="fr-FR" sz="2000" dirty="0" smtClean="0">
              <a:solidFill>
                <a:srgbClr val="40D02B"/>
              </a:solidFill>
            </a:endParaRPr>
          </a:p>
          <a:p>
            <a:pPr>
              <a:lnSpc>
                <a:spcPct val="130000"/>
              </a:lnSpc>
            </a:pPr>
            <a:r>
              <a:rPr lang="fr-FR" sz="2000" dirty="0" err="1" smtClean="0"/>
              <a:t>Make</a:t>
            </a:r>
            <a:r>
              <a:rPr lang="fr-FR" sz="2000" dirty="0" smtClean="0"/>
              <a:t> sketches of </a:t>
            </a:r>
            <a:r>
              <a:rPr lang="fr-FR" sz="2000" dirty="0" err="1" smtClean="0"/>
              <a:t>elements</a:t>
            </a:r>
            <a:r>
              <a:rPr lang="fr-FR" sz="2000" dirty="0" smtClean="0"/>
              <a:t> and </a:t>
            </a:r>
            <a:r>
              <a:rPr lang="fr-FR" sz="2000" dirty="0" err="1" smtClean="0"/>
              <a:t>Special</a:t>
            </a:r>
            <a:r>
              <a:rPr lang="fr-FR" sz="2000" dirty="0" smtClean="0"/>
              <a:t> </a:t>
            </a:r>
            <a:r>
              <a:rPr lang="fr-FR" sz="2000" dirty="0" err="1" smtClean="0"/>
              <a:t>Islands</a:t>
            </a:r>
            <a:r>
              <a:rPr lang="fr-FR" sz="2000" dirty="0"/>
              <a:t>. </a:t>
            </a:r>
            <a:r>
              <a:rPr lang="fr-FR" sz="2000" dirty="0">
                <a:solidFill>
                  <a:srgbClr val="FF0000"/>
                </a:solidFill>
              </a:rPr>
              <a:t>✗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fr-FR" sz="2000" dirty="0" smtClean="0"/>
              <a:t>Model </a:t>
            </a:r>
            <a:r>
              <a:rPr lang="fr-FR" sz="2000" dirty="0" err="1" smtClean="0"/>
              <a:t>those</a:t>
            </a:r>
            <a:r>
              <a:rPr lang="fr-FR" sz="2000" dirty="0" smtClean="0"/>
              <a:t> in </a:t>
            </a:r>
            <a:r>
              <a:rPr lang="fr-FR" sz="2000" dirty="0" err="1" smtClean="0"/>
              <a:t>Blender</a:t>
            </a:r>
            <a:r>
              <a:rPr lang="fr-FR" sz="2000" dirty="0" smtClean="0"/>
              <a:t> </a:t>
            </a:r>
            <a:r>
              <a:rPr lang="fr-FR" sz="2000" dirty="0" err="1" smtClean="0"/>
              <a:t>too</a:t>
            </a:r>
            <a:r>
              <a:rPr lang="fr-FR" sz="2000" dirty="0"/>
              <a:t>. </a:t>
            </a:r>
            <a:r>
              <a:rPr lang="fr-FR" sz="2000" dirty="0">
                <a:solidFill>
                  <a:srgbClr val="FF0000"/>
                </a:solidFill>
              </a:rPr>
              <a:t>✗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endParaRPr lang="fr-FR" sz="2000" dirty="0"/>
          </a:p>
          <a:p>
            <a:pPr>
              <a:lnSpc>
                <a:spcPct val="130000"/>
              </a:lnSpc>
            </a:pPr>
            <a:r>
              <a:rPr lang="fr-FR" sz="2000" dirty="0" err="1" smtClean="0"/>
              <a:t>Fix</a:t>
            </a:r>
            <a:r>
              <a:rPr lang="fr-FR" sz="2000" dirty="0" smtClean="0"/>
              <a:t> few bugs </a:t>
            </a:r>
            <a:r>
              <a:rPr lang="fr-FR" sz="2000" dirty="0" err="1" smtClean="0"/>
              <a:t>that</a:t>
            </a:r>
            <a:r>
              <a:rPr lang="fr-FR" sz="2000" dirty="0" smtClean="0"/>
              <a:t> I </a:t>
            </a:r>
            <a:r>
              <a:rPr lang="fr-FR" sz="2000" dirty="0" err="1" smtClean="0"/>
              <a:t>noticed</a:t>
            </a:r>
            <a:r>
              <a:rPr lang="fr-FR" sz="2000" dirty="0" smtClean="0"/>
              <a:t>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; </a:t>
            </a:r>
            <a:r>
              <a:rPr lang="fr-FR" sz="2000" dirty="0">
                <a:solidFill>
                  <a:srgbClr val="FF0000"/>
                </a:solidFill>
              </a:rPr>
              <a:t>✗</a:t>
            </a:r>
            <a:endParaRPr lang="fr-FR" sz="2000" dirty="0"/>
          </a:p>
          <a:p>
            <a:pPr lvl="1">
              <a:lnSpc>
                <a:spcPct val="90000"/>
              </a:lnSpc>
            </a:pP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the </a:t>
            </a:r>
            <a:r>
              <a:rPr lang="fr-FR" sz="1600" dirty="0" err="1" smtClean="0"/>
              <a:t>elemet</a:t>
            </a:r>
            <a:r>
              <a:rPr lang="fr-FR" sz="1600" dirty="0" smtClean="0"/>
              <a:t> </a:t>
            </a:r>
            <a:r>
              <a:rPr lang="fr-FR" sz="1600" dirty="0" err="1" smtClean="0"/>
              <a:t>floating</a:t>
            </a:r>
            <a:r>
              <a:rPr lang="fr-FR" sz="1600" dirty="0" smtClean="0"/>
              <a:t> </a:t>
            </a:r>
            <a:r>
              <a:rPr lang="fr-FR" sz="1600" dirty="0" smtClean="0"/>
              <a:t>for </a:t>
            </a:r>
            <a:r>
              <a:rPr lang="fr-FR" sz="1600" dirty="0" err="1" smtClean="0"/>
              <a:t>like</a:t>
            </a:r>
            <a:r>
              <a:rPr lang="fr-FR" sz="1600" dirty="0" smtClean="0"/>
              <a:t> 0.5 seconds?</a:t>
            </a:r>
          </a:p>
          <a:p>
            <a:pPr lvl="1">
              <a:lnSpc>
                <a:spcPct val="90000"/>
              </a:lnSpc>
            </a:pPr>
            <a:r>
              <a:rPr lang="fr-FR" sz="1600" dirty="0" err="1"/>
              <a:t>S</a:t>
            </a:r>
            <a:r>
              <a:rPr lang="fr-FR" sz="1600" dirty="0" err="1" smtClean="0"/>
              <a:t>ometimes</a:t>
            </a:r>
            <a:r>
              <a:rPr lang="fr-FR" sz="1600" dirty="0" smtClean="0"/>
              <a:t> the </a:t>
            </a:r>
            <a:r>
              <a:rPr lang="fr-FR" sz="1600" dirty="0" err="1" smtClean="0"/>
              <a:t>islands</a:t>
            </a:r>
            <a:r>
              <a:rPr lang="fr-FR" sz="1600" dirty="0" smtClean="0"/>
              <a:t> stop </a:t>
            </a:r>
            <a:r>
              <a:rPr lang="fr-FR" sz="1600" dirty="0" err="1" smtClean="0"/>
              <a:t>mid-way</a:t>
            </a:r>
            <a:r>
              <a:rPr lang="fr-FR" sz="1600" dirty="0" smtClean="0"/>
              <a:t> in the air</a:t>
            </a:r>
          </a:p>
          <a:p>
            <a:pPr lvl="1">
              <a:lnSpc>
                <a:spcPct val="90000"/>
              </a:lnSpc>
            </a:pPr>
            <a:r>
              <a:rPr lang="fr-FR" sz="1600" dirty="0" err="1" smtClean="0"/>
              <a:t>Near</a:t>
            </a:r>
            <a:r>
              <a:rPr lang="fr-FR" sz="1600" dirty="0" smtClean="0"/>
              <a:t> </a:t>
            </a:r>
            <a:r>
              <a:rPr lang="fr-FR" sz="1600" dirty="0" err="1" smtClean="0"/>
              <a:t>Energy</a:t>
            </a:r>
            <a:r>
              <a:rPr lang="fr-FR" sz="1600" dirty="0" smtClean="0"/>
              <a:t> Island, </a:t>
            </a:r>
            <a:r>
              <a:rPr lang="fr-FR" sz="1600" dirty="0" err="1" smtClean="0"/>
              <a:t>player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stuck</a:t>
            </a:r>
            <a:r>
              <a:rPr lang="fr-FR" sz="1600" dirty="0" smtClean="0"/>
              <a:t> </a:t>
            </a:r>
            <a:r>
              <a:rPr lang="fr-FR" sz="1600" dirty="0" err="1" smtClean="0"/>
              <a:t>somehow</a:t>
            </a:r>
            <a:endParaRPr lang="fr-FR" sz="1600" dirty="0" smtClean="0"/>
          </a:p>
          <a:p>
            <a:pPr>
              <a:lnSpc>
                <a:spcPct val="130000"/>
              </a:lnSpc>
            </a:pPr>
            <a:r>
              <a:rPr lang="fr-FR" sz="2000" dirty="0" smtClean="0"/>
              <a:t>Put all the </a:t>
            </a:r>
            <a:r>
              <a:rPr lang="fr-FR" sz="2000" dirty="0" err="1" smtClean="0"/>
              <a:t>islands</a:t>
            </a:r>
            <a:r>
              <a:rPr lang="fr-FR" sz="2000" dirty="0" smtClean="0"/>
              <a:t> (</a:t>
            </a:r>
            <a:r>
              <a:rPr lang="fr-FR" sz="2000" dirty="0" err="1" smtClean="0"/>
              <a:t>elements</a:t>
            </a:r>
            <a:r>
              <a:rPr lang="fr-FR" sz="2000" dirty="0" smtClean="0"/>
              <a:t>) in the </a:t>
            </a:r>
            <a:r>
              <a:rPr lang="fr-FR" sz="2000" dirty="0" err="1" smtClean="0"/>
              <a:t>game</a:t>
            </a:r>
            <a:r>
              <a:rPr lang="fr-FR" sz="2000" dirty="0" smtClean="0"/>
              <a:t>. </a:t>
            </a:r>
            <a:r>
              <a:rPr lang="fr-FR" sz="2000" dirty="0">
                <a:solidFill>
                  <a:srgbClr val="FF0000"/>
                </a:solidFill>
              </a:rPr>
              <a:t>✗</a:t>
            </a:r>
            <a:endParaRPr lang="fr-FR" sz="2000" dirty="0" smtClean="0"/>
          </a:p>
          <a:p>
            <a:pPr>
              <a:lnSpc>
                <a:spcPct val="130000"/>
              </a:lnSpc>
            </a:pPr>
            <a:r>
              <a:rPr lang="fr-FR" sz="2000" dirty="0" err="1" smtClean="0"/>
              <a:t>Implement</a:t>
            </a:r>
            <a:r>
              <a:rPr lang="fr-FR" sz="2000" dirty="0" smtClean="0"/>
              <a:t> </a:t>
            </a:r>
            <a:r>
              <a:rPr lang="fr-FR" sz="2000" dirty="0" smtClean="0"/>
              <a:t>more GUI </a:t>
            </a:r>
            <a:r>
              <a:rPr lang="fr-FR" sz="2000" dirty="0" err="1" smtClean="0"/>
              <a:t>elements</a:t>
            </a:r>
            <a:r>
              <a:rPr lang="fr-FR" sz="2000" dirty="0" smtClean="0"/>
              <a:t> (</a:t>
            </a:r>
            <a:r>
              <a:rPr lang="fr-FR" sz="2000" dirty="0" err="1" smtClean="0"/>
              <a:t>text</a:t>
            </a:r>
            <a:r>
              <a:rPr lang="fr-FR" sz="2000" dirty="0" smtClean="0"/>
              <a:t>, feedback)</a:t>
            </a:r>
            <a:r>
              <a:rPr lang="fr-FR" sz="2000" dirty="0" smtClean="0"/>
              <a:t>. </a:t>
            </a:r>
            <a:r>
              <a:rPr lang="fr-FR" sz="2000" dirty="0">
                <a:solidFill>
                  <a:srgbClr val="40D02B"/>
                </a:solidFill>
              </a:rPr>
              <a:t>✔</a:t>
            </a:r>
            <a:endParaRPr lang="fr-FR" sz="2000" dirty="0" smtClean="0"/>
          </a:p>
          <a:p>
            <a:pPr>
              <a:lnSpc>
                <a:spcPct val="130000"/>
              </a:lnSpc>
            </a:pPr>
            <a:r>
              <a:rPr lang="fr-FR" sz="2000" dirty="0" err="1" smtClean="0"/>
              <a:t>Improve</a:t>
            </a:r>
            <a:r>
              <a:rPr lang="fr-FR" sz="2000" dirty="0" smtClean="0"/>
              <a:t> </a:t>
            </a:r>
            <a:r>
              <a:rPr lang="fr-FR" sz="2000" dirty="0" err="1"/>
              <a:t>v</a:t>
            </a:r>
            <a:r>
              <a:rPr lang="fr-FR" sz="2000" dirty="0" err="1" smtClean="0"/>
              <a:t>isuals</a:t>
            </a:r>
            <a:r>
              <a:rPr lang="fr-FR" sz="2000" dirty="0" smtClean="0"/>
              <a:t>: textures, </a:t>
            </a:r>
            <a:r>
              <a:rPr lang="fr-FR" sz="2000" dirty="0" err="1" smtClean="0"/>
              <a:t>materials</a:t>
            </a:r>
            <a:r>
              <a:rPr lang="fr-FR" sz="2000" dirty="0" smtClean="0"/>
              <a:t>, </a:t>
            </a:r>
            <a:r>
              <a:rPr lang="fr-FR" sz="2000" dirty="0" err="1" smtClean="0"/>
              <a:t>nicer</a:t>
            </a:r>
            <a:r>
              <a:rPr lang="fr-FR" sz="2000" dirty="0" smtClean="0"/>
              <a:t> animations, etc</a:t>
            </a:r>
            <a:r>
              <a:rPr lang="fr-FR" sz="2000" dirty="0" smtClean="0"/>
              <a:t>. </a:t>
            </a:r>
            <a:r>
              <a:rPr lang="fr-FR" sz="2000" dirty="0">
                <a:solidFill>
                  <a:srgbClr val="40D02B"/>
                </a:solidFill>
              </a:rPr>
              <a:t>✔</a:t>
            </a:r>
            <a:endParaRPr lang="fr-FR" sz="2000" dirty="0" smtClean="0"/>
          </a:p>
          <a:p>
            <a:pPr>
              <a:lnSpc>
                <a:spcPct val="130000"/>
              </a:lnSpc>
            </a:pPr>
            <a:r>
              <a:rPr lang="fr-FR" sz="2000" dirty="0" smtClean="0"/>
              <a:t>Five </a:t>
            </a:r>
            <a:r>
              <a:rPr lang="fr-FR" sz="2000" dirty="0" err="1" smtClean="0"/>
              <a:t>Special</a:t>
            </a:r>
            <a:r>
              <a:rPr lang="fr-FR" sz="2000" dirty="0" smtClean="0"/>
              <a:t> </a:t>
            </a:r>
            <a:r>
              <a:rPr lang="fr-FR" sz="2000" dirty="0" err="1" smtClean="0"/>
              <a:t>Islands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visible </a:t>
            </a:r>
            <a:r>
              <a:rPr lang="fr-FR" sz="2000" dirty="0" err="1" smtClean="0"/>
              <a:t>from</a:t>
            </a:r>
            <a:r>
              <a:rPr lang="fr-FR" sz="2000" dirty="0" smtClean="0"/>
              <a:t> the </a:t>
            </a:r>
            <a:r>
              <a:rPr lang="fr-FR" sz="2000" dirty="0" err="1" smtClean="0"/>
              <a:t>beginning</a:t>
            </a:r>
            <a:r>
              <a:rPr lang="fr-FR" sz="2000" dirty="0" smtClean="0"/>
              <a:t>, but ‘transparent</a:t>
            </a:r>
            <a:r>
              <a:rPr lang="fr-FR" sz="2000" dirty="0" smtClean="0"/>
              <a:t>’ </a:t>
            </a:r>
            <a:r>
              <a:rPr lang="fr-FR" sz="2000" dirty="0">
                <a:solidFill>
                  <a:srgbClr val="40D02B"/>
                </a:solidFill>
              </a:rPr>
              <a:t>✔</a:t>
            </a:r>
            <a:endParaRPr lang="fr-FR" sz="2000" dirty="0" smtClean="0"/>
          </a:p>
          <a:p>
            <a:pPr>
              <a:lnSpc>
                <a:spcPct val="130000"/>
              </a:lnSpc>
            </a:pPr>
            <a:endParaRPr lang="fr-FR" sz="2000" b="1" dirty="0" smtClean="0"/>
          </a:p>
          <a:p>
            <a:pPr marL="0" indent="0">
              <a:lnSpc>
                <a:spcPct val="130000"/>
              </a:lnSpc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66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 </a:t>
            </a:r>
            <a:r>
              <a:rPr lang="fr-FR" dirty="0" err="1" smtClean="0"/>
              <a:t>got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playtesting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2000" dirty="0" smtClean="0">
                <a:solidFill>
                  <a:srgbClr val="3B3B4B"/>
                </a:solidFill>
              </a:rPr>
              <a:t>Player </a:t>
            </a:r>
            <a:r>
              <a:rPr lang="fr-FR" sz="2000" dirty="0" err="1" smtClean="0">
                <a:solidFill>
                  <a:srgbClr val="3B3B4B"/>
                </a:solidFill>
              </a:rPr>
              <a:t>does</a:t>
            </a:r>
            <a:r>
              <a:rPr lang="fr-FR" sz="2000" dirty="0" smtClean="0">
                <a:solidFill>
                  <a:srgbClr val="3B3B4B"/>
                </a:solidFill>
              </a:rPr>
              <a:t> not know if </a:t>
            </a:r>
            <a:r>
              <a:rPr lang="fr-FR" sz="2000" dirty="0" err="1" smtClean="0">
                <a:solidFill>
                  <a:srgbClr val="3B3B4B"/>
                </a:solidFill>
              </a:rPr>
              <a:t>he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picked</a:t>
            </a:r>
            <a:r>
              <a:rPr lang="fr-FR" sz="2000" dirty="0" smtClean="0">
                <a:solidFill>
                  <a:srgbClr val="3B3B4B"/>
                </a:solidFill>
              </a:rPr>
              <a:t> up the item or not</a:t>
            </a:r>
            <a:br>
              <a:rPr lang="fr-FR" sz="2000" dirty="0" smtClean="0">
                <a:solidFill>
                  <a:srgbClr val="3B3B4B"/>
                </a:solidFill>
              </a:rPr>
            </a:br>
            <a:r>
              <a:rPr lang="fr-FR" sz="2000" dirty="0" smtClean="0">
                <a:solidFill>
                  <a:srgbClr val="3B3B4B"/>
                </a:solidFill>
              </a:rPr>
              <a:t>(Not </a:t>
            </a:r>
            <a:r>
              <a:rPr lang="fr-FR" sz="2000" dirty="0" err="1" smtClean="0">
                <a:solidFill>
                  <a:srgbClr val="3B3B4B"/>
                </a:solidFill>
              </a:rPr>
              <a:t>very</a:t>
            </a:r>
            <a:r>
              <a:rPr lang="fr-FR" sz="2000" dirty="0" smtClean="0">
                <a:solidFill>
                  <a:srgbClr val="3B3B4B"/>
                </a:solidFill>
              </a:rPr>
              <a:t> visible in </a:t>
            </a:r>
            <a:r>
              <a:rPr lang="fr-FR" sz="2000" dirty="0" err="1" smtClean="0">
                <a:solidFill>
                  <a:srgbClr val="3B3B4B"/>
                </a:solidFill>
              </a:rPr>
              <a:t>Onye’s</a:t>
            </a:r>
            <a:r>
              <a:rPr lang="fr-FR" sz="2000" dirty="0" smtClean="0">
                <a:solidFill>
                  <a:srgbClr val="3B3B4B"/>
                </a:solidFill>
              </a:rPr>
              <a:t> bag)</a:t>
            </a:r>
            <a:br>
              <a:rPr lang="fr-FR" sz="2000" dirty="0" smtClean="0">
                <a:solidFill>
                  <a:srgbClr val="3B3B4B"/>
                </a:solidFill>
              </a:rPr>
            </a:br>
            <a:r>
              <a:rPr lang="fr-FR" sz="2000" dirty="0" smtClean="0">
                <a:solidFill>
                  <a:srgbClr val="3B3B4B"/>
                </a:solidFill>
              </a:rPr>
              <a:t> - </a:t>
            </a:r>
            <a:r>
              <a:rPr lang="fr-FR" sz="2000" dirty="0" err="1" smtClean="0">
                <a:solidFill>
                  <a:srgbClr val="3B3B4B"/>
                </a:solidFill>
              </a:rPr>
              <a:t>Need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some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kind</a:t>
            </a:r>
            <a:r>
              <a:rPr lang="fr-FR" sz="2000" dirty="0" smtClean="0">
                <a:solidFill>
                  <a:srgbClr val="3B3B4B"/>
                </a:solidFill>
              </a:rPr>
              <a:t> of feedback </a:t>
            </a:r>
            <a:r>
              <a:rPr lang="fr-FR" sz="2000" dirty="0" err="1" smtClean="0">
                <a:solidFill>
                  <a:srgbClr val="3B3B4B"/>
                </a:solidFill>
              </a:rPr>
              <a:t>from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that</a:t>
            </a:r>
            <a:endParaRPr lang="fr-FR" sz="2000" dirty="0">
              <a:solidFill>
                <a:srgbClr val="3B3B4B"/>
              </a:solidFill>
            </a:endParaRP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2000" dirty="0" err="1" smtClean="0">
                <a:solidFill>
                  <a:srgbClr val="3B3B4B"/>
                </a:solidFill>
              </a:rPr>
              <a:t>Som</a:t>
            </a:r>
            <a:r>
              <a:rPr lang="fr-FR" sz="2000" dirty="0" err="1" smtClean="0">
                <a:solidFill>
                  <a:srgbClr val="3B3B4B"/>
                </a:solidFill>
              </a:rPr>
              <a:t>e</a:t>
            </a:r>
            <a:r>
              <a:rPr lang="fr-FR" sz="2000" dirty="0" smtClean="0">
                <a:solidFill>
                  <a:srgbClr val="3B3B4B"/>
                </a:solidFill>
              </a:rPr>
              <a:t> people </a:t>
            </a:r>
            <a:r>
              <a:rPr lang="fr-FR" sz="2000" dirty="0" err="1" smtClean="0">
                <a:solidFill>
                  <a:srgbClr val="3B3B4B"/>
                </a:solidFill>
              </a:rPr>
              <a:t>thought</a:t>
            </a:r>
            <a:r>
              <a:rPr lang="fr-FR" sz="2000" dirty="0" smtClean="0">
                <a:solidFill>
                  <a:srgbClr val="3B3B4B"/>
                </a:solidFill>
              </a:rPr>
              <a:t> the ‘</a:t>
            </a:r>
            <a:r>
              <a:rPr lang="fr-FR" sz="2000" dirty="0" err="1" smtClean="0">
                <a:solidFill>
                  <a:srgbClr val="3B3B4B"/>
                </a:solidFill>
              </a:rPr>
              <a:t>mixing</a:t>
            </a:r>
            <a:r>
              <a:rPr lang="fr-FR" sz="2000" dirty="0" smtClean="0">
                <a:solidFill>
                  <a:srgbClr val="3B3B4B"/>
                </a:solidFill>
              </a:rPr>
              <a:t>’ </a:t>
            </a:r>
            <a:r>
              <a:rPr lang="fr-FR" sz="2000" dirty="0" err="1" smtClean="0">
                <a:solidFill>
                  <a:srgbClr val="3B3B4B"/>
                </a:solidFill>
              </a:rPr>
              <a:t>did</a:t>
            </a:r>
            <a:r>
              <a:rPr lang="fr-FR" sz="2000" dirty="0" smtClean="0">
                <a:solidFill>
                  <a:srgbClr val="3B3B4B"/>
                </a:solidFill>
              </a:rPr>
              <a:t> not </a:t>
            </a:r>
            <a:r>
              <a:rPr lang="fr-FR" sz="2000" dirty="0" err="1" smtClean="0">
                <a:solidFill>
                  <a:srgbClr val="3B3B4B"/>
                </a:solidFill>
              </a:rPr>
              <a:t>work</a:t>
            </a:r>
            <a:r>
              <a:rPr lang="fr-FR" sz="2000" dirty="0" smtClean="0">
                <a:solidFill>
                  <a:srgbClr val="3B3B4B"/>
                </a:solidFill>
              </a:rPr>
              <a:t>, but in reality </a:t>
            </a:r>
            <a:r>
              <a:rPr lang="fr-FR" sz="2000" dirty="0" err="1" smtClean="0">
                <a:solidFill>
                  <a:srgbClr val="3B3B4B"/>
                </a:solidFill>
              </a:rPr>
              <a:t>it’s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because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it’s</a:t>
            </a:r>
            <a:r>
              <a:rPr lang="fr-FR" sz="2000" dirty="0" smtClean="0">
                <a:solidFill>
                  <a:srgbClr val="3B3B4B"/>
                </a:solidFill>
              </a:rPr>
              <a:t> not an </a:t>
            </a:r>
            <a:r>
              <a:rPr lang="fr-FR" sz="2000" dirty="0" err="1" smtClean="0">
                <a:solidFill>
                  <a:srgbClr val="3B3B4B"/>
                </a:solidFill>
              </a:rPr>
              <a:t>existing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combination</a:t>
            </a:r>
            <a:r>
              <a:rPr lang="fr-FR" sz="2000" dirty="0" smtClean="0">
                <a:solidFill>
                  <a:srgbClr val="3B3B4B"/>
                </a:solidFill>
              </a:rPr>
              <a:t>.</a:t>
            </a:r>
            <a:br>
              <a:rPr lang="fr-FR" sz="2000" dirty="0" smtClean="0">
                <a:solidFill>
                  <a:srgbClr val="3B3B4B"/>
                </a:solidFill>
              </a:rPr>
            </a:br>
            <a:r>
              <a:rPr lang="fr-FR" sz="2000" dirty="0" smtClean="0">
                <a:solidFill>
                  <a:srgbClr val="3B3B4B"/>
                </a:solidFill>
              </a:rPr>
              <a:t>- </a:t>
            </a:r>
            <a:r>
              <a:rPr lang="fr-FR" sz="2000" dirty="0" err="1" smtClean="0">
                <a:solidFill>
                  <a:srgbClr val="3B3B4B"/>
                </a:solidFill>
              </a:rPr>
              <a:t>Need</a:t>
            </a:r>
            <a:r>
              <a:rPr lang="fr-FR" sz="2000" dirty="0" smtClean="0">
                <a:solidFill>
                  <a:srgbClr val="3B3B4B"/>
                </a:solidFill>
              </a:rPr>
              <a:t> feedback for </a:t>
            </a:r>
            <a:r>
              <a:rPr lang="fr-FR" sz="2000" dirty="0" err="1" smtClean="0">
                <a:solidFill>
                  <a:srgbClr val="3B3B4B"/>
                </a:solidFill>
              </a:rPr>
              <a:t>that</a:t>
            </a:r>
            <a:r>
              <a:rPr lang="fr-FR" sz="2000" dirty="0" smtClean="0">
                <a:solidFill>
                  <a:srgbClr val="3B3B4B"/>
                </a:solidFill>
              </a:rPr>
              <a:t> as </a:t>
            </a:r>
            <a:r>
              <a:rPr lang="fr-FR" sz="2000" dirty="0" err="1" smtClean="0">
                <a:solidFill>
                  <a:srgbClr val="3B3B4B"/>
                </a:solidFill>
              </a:rPr>
              <a:t>well</a:t>
            </a:r>
            <a:r>
              <a:rPr lang="fr-FR" sz="2000" dirty="0" smtClean="0">
                <a:solidFill>
                  <a:srgbClr val="3B3B4B"/>
                </a:solidFill>
              </a:rPr>
              <a:t>.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2000" dirty="0" smtClean="0">
                <a:solidFill>
                  <a:srgbClr val="3B3B4B"/>
                </a:solidFill>
              </a:rPr>
              <a:t>Move the </a:t>
            </a:r>
            <a:r>
              <a:rPr lang="fr-FR" sz="2000" dirty="0" err="1" smtClean="0">
                <a:solidFill>
                  <a:srgbClr val="3B3B4B"/>
                </a:solidFill>
              </a:rPr>
              <a:t>stairs</a:t>
            </a:r>
            <a:r>
              <a:rPr lang="fr-FR" sz="2000" dirty="0" smtClean="0">
                <a:solidFill>
                  <a:srgbClr val="3B3B4B"/>
                </a:solidFill>
              </a:rPr>
              <a:t>, </a:t>
            </a:r>
            <a:r>
              <a:rPr lang="fr-FR" sz="2000" dirty="0" err="1" smtClean="0">
                <a:solidFill>
                  <a:srgbClr val="3B3B4B"/>
                </a:solidFill>
              </a:rPr>
              <a:t>because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it</a:t>
            </a:r>
            <a:r>
              <a:rPr lang="fr-FR" sz="2000" dirty="0" smtClean="0">
                <a:solidFill>
                  <a:srgbClr val="3B3B4B"/>
                </a:solidFill>
              </a:rPr>
              <a:t> looks </a:t>
            </a:r>
            <a:r>
              <a:rPr lang="fr-FR" sz="2000" dirty="0" err="1" smtClean="0">
                <a:solidFill>
                  <a:srgbClr val="3B3B4B"/>
                </a:solidFill>
              </a:rPr>
              <a:t>like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you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can</a:t>
            </a:r>
            <a:r>
              <a:rPr lang="fr-FR" sz="2000" dirty="0" smtClean="0">
                <a:solidFill>
                  <a:srgbClr val="3B3B4B"/>
                </a:solidFill>
              </a:rPr>
              <a:t> go on the </a:t>
            </a:r>
            <a:r>
              <a:rPr lang="fr-FR" sz="2000" dirty="0" err="1" smtClean="0">
                <a:solidFill>
                  <a:srgbClr val="3B3B4B"/>
                </a:solidFill>
              </a:rPr>
              <a:t>human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island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with</a:t>
            </a:r>
            <a:r>
              <a:rPr lang="fr-FR" sz="2000" dirty="0" smtClean="0">
                <a:solidFill>
                  <a:srgbClr val="3B3B4B"/>
                </a:solidFill>
              </a:rPr>
              <a:t> the life </a:t>
            </a:r>
            <a:r>
              <a:rPr lang="fr-FR" sz="2000" dirty="0" err="1" smtClean="0">
                <a:solidFill>
                  <a:srgbClr val="3B3B4B"/>
                </a:solidFill>
              </a:rPr>
              <a:t>island</a:t>
            </a:r>
            <a:r>
              <a:rPr lang="fr-FR" sz="2000" dirty="0" smtClean="0">
                <a:solidFill>
                  <a:srgbClr val="3B3B4B"/>
                </a:solidFill>
              </a:rPr>
              <a:t>.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2000" dirty="0" smtClean="0">
                <a:solidFill>
                  <a:srgbClr val="3B3B4B"/>
                </a:solidFill>
              </a:rPr>
              <a:t>Player </a:t>
            </a:r>
            <a:r>
              <a:rPr lang="fr-FR" sz="2000" dirty="0" err="1" smtClean="0">
                <a:solidFill>
                  <a:srgbClr val="3B3B4B"/>
                </a:solidFill>
              </a:rPr>
              <a:t>would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perhaps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need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hints</a:t>
            </a:r>
            <a:r>
              <a:rPr lang="fr-FR" sz="2000" dirty="0" smtClean="0">
                <a:solidFill>
                  <a:srgbClr val="3B3B4B"/>
                </a:solidFill>
              </a:rPr>
              <a:t> </a:t>
            </a:r>
            <a:r>
              <a:rPr lang="fr-FR" sz="2000" dirty="0" err="1" smtClean="0">
                <a:solidFill>
                  <a:srgbClr val="3B3B4B"/>
                </a:solidFill>
              </a:rPr>
              <a:t>sometimes</a:t>
            </a:r>
            <a:r>
              <a:rPr lang="fr-FR" sz="2000" dirty="0" smtClean="0">
                <a:solidFill>
                  <a:srgbClr val="3B3B4B"/>
                </a:solidFill>
              </a:rPr>
              <a:t>.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2000" dirty="0" err="1" smtClean="0">
                <a:solidFill>
                  <a:srgbClr val="3B3B4B"/>
                </a:solidFill>
              </a:rPr>
              <a:t>Text</a:t>
            </a:r>
            <a:r>
              <a:rPr lang="fr-FR" sz="2000" dirty="0" smtClean="0">
                <a:solidFill>
                  <a:srgbClr val="3B3B4B"/>
                </a:solidFill>
              </a:rPr>
              <a:t> more visible, </a:t>
            </a:r>
            <a:r>
              <a:rPr lang="fr-FR" sz="2000" dirty="0" err="1" smtClean="0">
                <a:solidFill>
                  <a:srgbClr val="3B3B4B"/>
                </a:solidFill>
              </a:rPr>
              <a:t>bigger</a:t>
            </a:r>
            <a:r>
              <a:rPr lang="fr-FR" sz="2000" dirty="0" smtClean="0">
                <a:solidFill>
                  <a:srgbClr val="3B3B4B"/>
                </a:solidFill>
              </a:rPr>
              <a:t>.</a:t>
            </a:r>
            <a:endParaRPr lang="fr-FR" sz="2000" dirty="0">
              <a:solidFill>
                <a:srgbClr val="3B3B4B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89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ny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7" y="778673"/>
            <a:ext cx="3642481" cy="53790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listening</a:t>
            </a:r>
            <a:r>
              <a:rPr lang="fr-FR" dirty="0" smtClean="0"/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03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519</TotalTime>
  <Words>192</Words>
  <Application>Microsoft Macintosh PowerPoint</Application>
  <PresentationFormat>Présentation à l'écran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Clarté</vt:lpstr>
      <vt:lpstr>  An Update On NUGGETS OF A PLANET</vt:lpstr>
      <vt:lpstr>Main Goal</vt:lpstr>
      <vt:lpstr>Alchemy (no change)</vt:lpstr>
      <vt:lpstr>Let’s try the prototype</vt:lpstr>
      <vt:lpstr>Previous tasks</vt:lpstr>
      <vt:lpstr>What I got from playtesting</vt:lpstr>
      <vt:lpstr>Thanks for listening!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Marie-Ève Cousineau</dc:creator>
  <cp:lastModifiedBy>Marie-Ève Cousineau</cp:lastModifiedBy>
  <cp:revision>49</cp:revision>
  <dcterms:created xsi:type="dcterms:W3CDTF">2019-10-02T03:24:53Z</dcterms:created>
  <dcterms:modified xsi:type="dcterms:W3CDTF">2019-11-27T18:05:01Z</dcterms:modified>
</cp:coreProperties>
</file>