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1C40-868C-43E4-8043-E6FA3D3B6AA5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203E-0D58-4304-B8C2-6A10AD8F8D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8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1C40-868C-43E4-8043-E6FA3D3B6AA5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203E-0D58-4304-B8C2-6A10AD8F8D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0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1C40-868C-43E4-8043-E6FA3D3B6AA5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203E-0D58-4304-B8C2-6A10AD8F8D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1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1C40-868C-43E4-8043-E6FA3D3B6AA5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203E-0D58-4304-B8C2-6A10AD8F8D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1C40-868C-43E4-8043-E6FA3D3B6AA5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203E-0D58-4304-B8C2-6A10AD8F8D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1C40-868C-43E4-8043-E6FA3D3B6AA5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203E-0D58-4304-B8C2-6A10AD8F8D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8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1C40-868C-43E4-8043-E6FA3D3B6AA5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203E-0D58-4304-B8C2-6A10AD8F8D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0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1C40-868C-43E4-8043-E6FA3D3B6AA5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203E-0D58-4304-B8C2-6A10AD8F8D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4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1C40-868C-43E4-8043-E6FA3D3B6AA5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203E-0D58-4304-B8C2-6A10AD8F8D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1C40-868C-43E4-8043-E6FA3D3B6AA5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203E-0D58-4304-B8C2-6A10AD8F8D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7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1C40-868C-43E4-8043-E6FA3D3B6AA5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203E-0D58-4304-B8C2-6A10AD8F8D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C1C40-868C-43E4-8043-E6FA3D3B6AA5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203E-0D58-4304-B8C2-6A10AD8F8D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1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65325" y="1228725"/>
            <a:ext cx="3727450" cy="3473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nl-NL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Client session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057400" y="2538413"/>
            <a:ext cx="1054100" cy="5730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nl-NL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Configured storage format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419872" y="1576387"/>
            <a:ext cx="1962794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nl-NL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List of </a:t>
            </a:r>
            <a:r>
              <a:rPr kumimoji="0" lang="nl-NL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raw</a:t>
            </a:r>
            <a:r>
              <a:rPr kumimoji="0" lang="nl-NL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nl-NL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references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984625" y="2206625"/>
            <a:ext cx="1311275" cy="1212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nl-NL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Storage format converter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114800" y="2701925"/>
            <a:ext cx="1001713" cy="6207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nl-NL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Convert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3" name="AutoShape 9"/>
          <p:cNvCxnSpPr>
            <a:cxnSpLocks noChangeShapeType="1"/>
            <a:endCxn id="10" idx="2"/>
          </p:cNvCxnSpPr>
          <p:nvPr/>
        </p:nvCxnSpPr>
        <p:spPr bwMode="auto">
          <a:xfrm>
            <a:off x="3111500" y="2824956"/>
            <a:ext cx="1003300" cy="18732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843808" y="3805238"/>
            <a:ext cx="1270992" cy="6207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nl-NL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Read </a:t>
            </a:r>
            <a:r>
              <a:rPr kumimoji="0" lang="nl-NL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references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427984" y="3805238"/>
            <a:ext cx="1153666" cy="6207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nl-NL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Save references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616972" y="5165666"/>
            <a:ext cx="1289050" cy="717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nl-NL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Data store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AutoShape 9"/>
          <p:cNvCxnSpPr>
            <a:cxnSpLocks noChangeShapeType="1"/>
            <a:endCxn id="10" idx="1"/>
          </p:cNvCxnSpPr>
          <p:nvPr/>
        </p:nvCxnSpPr>
        <p:spPr bwMode="auto">
          <a:xfrm>
            <a:off x="3711575" y="1971674"/>
            <a:ext cx="549922" cy="82115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9"/>
          <p:cNvCxnSpPr>
            <a:cxnSpLocks noChangeShapeType="1"/>
            <a:stCxn id="10" idx="7"/>
          </p:cNvCxnSpPr>
          <p:nvPr/>
        </p:nvCxnSpPr>
        <p:spPr bwMode="auto">
          <a:xfrm flipV="1">
            <a:off x="4969816" y="1971675"/>
            <a:ext cx="326084" cy="82115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13"/>
          <p:cNvCxnSpPr>
            <a:cxnSpLocks noChangeShapeType="1"/>
            <a:stCxn id="11" idx="1"/>
            <a:endCxn id="10" idx="3"/>
          </p:cNvCxnSpPr>
          <p:nvPr/>
        </p:nvCxnSpPr>
        <p:spPr bwMode="auto">
          <a:xfrm flipV="1">
            <a:off x="3029940" y="3231737"/>
            <a:ext cx="1231557" cy="66440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2"/>
          <p:cNvCxnSpPr>
            <a:cxnSpLocks noChangeShapeType="1"/>
            <a:stCxn id="10" idx="5"/>
            <a:endCxn id="12" idx="7"/>
          </p:cNvCxnSpPr>
          <p:nvPr/>
        </p:nvCxnSpPr>
        <p:spPr bwMode="auto">
          <a:xfrm>
            <a:off x="4969816" y="3231737"/>
            <a:ext cx="442884" cy="66440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6" name="AutoShape 12"/>
          <p:cNvCxnSpPr>
            <a:cxnSpLocks noChangeShapeType="1"/>
            <a:stCxn id="12" idx="5"/>
            <a:endCxn id="13" idx="0"/>
          </p:cNvCxnSpPr>
          <p:nvPr/>
        </p:nvCxnSpPr>
        <p:spPr bwMode="auto">
          <a:xfrm flipH="1">
            <a:off x="4261497" y="4335049"/>
            <a:ext cx="1151203" cy="83061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7" name="AutoShape 13"/>
          <p:cNvCxnSpPr>
            <a:cxnSpLocks noChangeShapeType="1"/>
            <a:stCxn id="13" idx="0"/>
            <a:endCxn id="11" idx="3"/>
          </p:cNvCxnSpPr>
          <p:nvPr/>
        </p:nvCxnSpPr>
        <p:spPr bwMode="auto">
          <a:xfrm flipH="1" flipV="1">
            <a:off x="3029940" y="4335049"/>
            <a:ext cx="1231557" cy="83061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2" name="Tekstvak 1031"/>
          <p:cNvSpPr txBox="1"/>
          <p:nvPr/>
        </p:nvSpPr>
        <p:spPr>
          <a:xfrm>
            <a:off x="3348395" y="4404319"/>
            <a:ext cx="17844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0" lang="nl-NL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List of </a:t>
            </a:r>
            <a:r>
              <a:rPr kumimoji="0" lang="nl-NL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converted</a:t>
            </a:r>
            <a:r>
              <a:rPr kumimoji="0" lang="nl-NL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nl-NL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references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en-US" sz="1100" dirty="0"/>
          </a:p>
        </p:txBody>
      </p:sp>
      <p:sp>
        <p:nvSpPr>
          <p:cNvPr id="46" name="Tekstvak 45"/>
          <p:cNvSpPr txBox="1"/>
          <p:nvPr/>
        </p:nvSpPr>
        <p:spPr>
          <a:xfrm>
            <a:off x="3471494" y="3563938"/>
            <a:ext cx="17844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0" lang="nl-NL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List of </a:t>
            </a:r>
            <a:r>
              <a:rPr kumimoji="0" lang="nl-NL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converted</a:t>
            </a:r>
            <a:r>
              <a:rPr kumimoji="0" lang="nl-NL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nl-NL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references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7656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085137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</Words>
  <Application>Microsoft Office PowerPoint</Application>
  <PresentationFormat>Diavoorstelling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3" baseType="lpstr">
      <vt:lpstr>Kantoorthema</vt:lpstr>
      <vt:lpstr>PowerPoint-presentatie</vt:lpstr>
      <vt:lpstr>PowerPoint-presentatie</vt:lpstr>
    </vt:vector>
  </TitlesOfParts>
  <Company>APG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Willemsen, I (Ivo)</dc:creator>
  <cp:lastModifiedBy>Willemsen, I (Ivo)</cp:lastModifiedBy>
  <cp:revision>2</cp:revision>
  <dcterms:created xsi:type="dcterms:W3CDTF">2017-10-19T13:42:20Z</dcterms:created>
  <dcterms:modified xsi:type="dcterms:W3CDTF">2017-10-19T13:53:46Z</dcterms:modified>
</cp:coreProperties>
</file>