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5ADD-91BB-424A-A4C5-EE5BB0A39866}" type="datetimeFigureOut">
              <a:rPr lang="nl-NL" smtClean="0"/>
              <a:t>05-11-2017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82A-05FE-4436-BB12-ACCDD4988CB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828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5ADD-91BB-424A-A4C5-EE5BB0A39866}" type="datetimeFigureOut">
              <a:rPr lang="nl-NL" smtClean="0"/>
              <a:t>05-11-2017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82A-05FE-4436-BB12-ACCDD4988CB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5443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5ADD-91BB-424A-A4C5-EE5BB0A39866}" type="datetimeFigureOut">
              <a:rPr lang="nl-NL" smtClean="0"/>
              <a:t>05-11-2017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82A-05FE-4436-BB12-ACCDD4988CB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0053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5ADD-91BB-424A-A4C5-EE5BB0A39866}" type="datetimeFigureOut">
              <a:rPr lang="nl-NL" smtClean="0"/>
              <a:t>05-11-2017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82A-05FE-4436-BB12-ACCDD4988CB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9437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5ADD-91BB-424A-A4C5-EE5BB0A39866}" type="datetimeFigureOut">
              <a:rPr lang="nl-NL" smtClean="0"/>
              <a:t>05-11-2017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82A-05FE-4436-BB12-ACCDD4988CB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350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5ADD-91BB-424A-A4C5-EE5BB0A39866}" type="datetimeFigureOut">
              <a:rPr lang="nl-NL" smtClean="0"/>
              <a:t>05-11-2017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82A-05FE-4436-BB12-ACCDD4988CB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0516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5ADD-91BB-424A-A4C5-EE5BB0A39866}" type="datetimeFigureOut">
              <a:rPr lang="nl-NL" smtClean="0"/>
              <a:t>05-11-2017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82A-05FE-4436-BB12-ACCDD4988CB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3145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5ADD-91BB-424A-A4C5-EE5BB0A39866}" type="datetimeFigureOut">
              <a:rPr lang="nl-NL" smtClean="0"/>
              <a:t>05-11-2017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82A-05FE-4436-BB12-ACCDD4988CB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6814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5ADD-91BB-424A-A4C5-EE5BB0A39866}" type="datetimeFigureOut">
              <a:rPr lang="nl-NL" smtClean="0"/>
              <a:t>05-11-2017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82A-05FE-4436-BB12-ACCDD4988CB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0337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5ADD-91BB-424A-A4C5-EE5BB0A39866}" type="datetimeFigureOut">
              <a:rPr lang="nl-NL" smtClean="0"/>
              <a:t>05-11-2017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82A-05FE-4436-BB12-ACCDD4988CB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9333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5ADD-91BB-424A-A4C5-EE5BB0A39866}" type="datetimeFigureOut">
              <a:rPr lang="nl-NL" smtClean="0"/>
              <a:t>05-11-2017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82A-05FE-4436-BB12-ACCDD4988CB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939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75ADD-91BB-424A-A4C5-EE5BB0A39866}" type="datetimeFigureOut">
              <a:rPr lang="nl-NL" smtClean="0"/>
              <a:t>05-11-2017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AA82A-05FE-4436-BB12-ACCDD4988CB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014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ep 54"/>
          <p:cNvGrpSpPr/>
          <p:nvPr/>
        </p:nvGrpSpPr>
        <p:grpSpPr>
          <a:xfrm>
            <a:off x="171127" y="234284"/>
            <a:ext cx="5192961" cy="2762668"/>
            <a:chOff x="171127" y="234284"/>
            <a:chExt cx="5192961" cy="2762668"/>
          </a:xfrm>
        </p:grpSpPr>
        <p:sp>
          <p:nvSpPr>
            <p:cNvPr id="5" name="Rechthoek 4"/>
            <p:cNvSpPr/>
            <p:nvPr/>
          </p:nvSpPr>
          <p:spPr>
            <a:xfrm>
              <a:off x="231568" y="234284"/>
              <a:ext cx="5132520" cy="27626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kstvak 3"/>
            <p:cNvSpPr txBox="1"/>
            <p:nvPr/>
          </p:nvSpPr>
          <p:spPr>
            <a:xfrm>
              <a:off x="688768" y="608044"/>
              <a:ext cx="40188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Text item</a:t>
              </a:r>
              <a:endParaRPr lang="en-US" sz="1400" dirty="0"/>
            </a:p>
          </p:txBody>
        </p:sp>
        <p:cxnSp>
          <p:nvCxnSpPr>
            <p:cNvPr id="7" name="Rechte verbindingslijn met pijl 6"/>
            <p:cNvCxnSpPr/>
            <p:nvPr/>
          </p:nvCxnSpPr>
          <p:spPr>
            <a:xfrm>
              <a:off x="231568" y="792710"/>
              <a:ext cx="4572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hthoek 8"/>
            <p:cNvSpPr/>
            <p:nvPr/>
          </p:nvSpPr>
          <p:spPr>
            <a:xfrm>
              <a:off x="891208" y="1255676"/>
              <a:ext cx="1296144" cy="634792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Bitmap</a:t>
              </a:r>
              <a:r>
                <a:rPr lang="en-US" sz="1400" dirty="0" smtClean="0"/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item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Rechte verbindingslijn met pijl 9"/>
            <p:cNvCxnSpPr>
              <a:endCxn id="9" idx="0"/>
            </p:cNvCxnSpPr>
            <p:nvPr/>
          </p:nvCxnSpPr>
          <p:spPr>
            <a:xfrm flipH="1">
              <a:off x="1539280" y="923482"/>
              <a:ext cx="387" cy="33219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Rechte verbindingslijn 13"/>
            <p:cNvCxnSpPr/>
            <p:nvPr/>
          </p:nvCxnSpPr>
          <p:spPr>
            <a:xfrm>
              <a:off x="1539280" y="1089579"/>
              <a:ext cx="6480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kstvak 14"/>
            <p:cNvSpPr txBox="1"/>
            <p:nvPr/>
          </p:nvSpPr>
          <p:spPr>
            <a:xfrm>
              <a:off x="2115344" y="90868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leading</a:t>
              </a:r>
              <a:endParaRPr lang="en-US" sz="1200" dirty="0"/>
            </a:p>
          </p:txBody>
        </p:sp>
        <p:sp>
          <p:nvSpPr>
            <p:cNvPr id="17" name="Tekstvak 16"/>
            <p:cNvSpPr txBox="1"/>
            <p:nvPr/>
          </p:nvSpPr>
          <p:spPr>
            <a:xfrm>
              <a:off x="171127" y="1047858"/>
              <a:ext cx="6999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indent</a:t>
              </a:r>
              <a:endParaRPr lang="en-US" sz="1200" dirty="0"/>
            </a:p>
          </p:txBody>
        </p:sp>
        <p:cxnSp>
          <p:nvCxnSpPr>
            <p:cNvPr id="19" name="Rechte verbindingslijn 18"/>
            <p:cNvCxnSpPr>
              <a:endCxn id="17" idx="2"/>
            </p:cNvCxnSpPr>
            <p:nvPr/>
          </p:nvCxnSpPr>
          <p:spPr>
            <a:xfrm flipH="1" flipV="1">
              <a:off x="521086" y="1324857"/>
              <a:ext cx="11520" cy="248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Rechte verbindingslijn met pijl 22"/>
            <p:cNvCxnSpPr/>
            <p:nvPr/>
          </p:nvCxnSpPr>
          <p:spPr>
            <a:xfrm flipV="1">
              <a:off x="5220072" y="234284"/>
              <a:ext cx="0" cy="276266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Rechte verbindingslijn met pijl 27"/>
            <p:cNvCxnSpPr/>
            <p:nvPr/>
          </p:nvCxnSpPr>
          <p:spPr>
            <a:xfrm>
              <a:off x="231568" y="2852937"/>
              <a:ext cx="513252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Rechte verbindingslijn 30"/>
            <p:cNvCxnSpPr>
              <a:stCxn id="34" idx="3"/>
            </p:cNvCxnSpPr>
            <p:nvPr/>
          </p:nvCxnSpPr>
          <p:spPr>
            <a:xfrm>
              <a:off x="4851946" y="2527478"/>
              <a:ext cx="368126" cy="3254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kstvak 33"/>
            <p:cNvSpPr txBox="1"/>
            <p:nvPr/>
          </p:nvSpPr>
          <p:spPr>
            <a:xfrm>
              <a:off x="4211960" y="2388978"/>
              <a:ext cx="6399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scale</a:t>
              </a:r>
              <a:endParaRPr lang="en-US" sz="1200" dirty="0"/>
            </a:p>
          </p:txBody>
        </p:sp>
        <p:sp>
          <p:nvSpPr>
            <p:cNvPr id="36" name="Tekstvak 35"/>
            <p:cNvSpPr txBox="1"/>
            <p:nvPr/>
          </p:nvSpPr>
          <p:spPr>
            <a:xfrm>
              <a:off x="1827312" y="272466"/>
              <a:ext cx="10885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</a:t>
              </a:r>
              <a:r>
                <a:rPr lang="en-US" sz="1200" dirty="0" smtClean="0"/>
                <a:t>ont color</a:t>
              </a:r>
              <a:endParaRPr lang="en-US" sz="1200" dirty="0"/>
            </a:p>
          </p:txBody>
        </p:sp>
        <p:sp>
          <p:nvSpPr>
            <p:cNvPr id="37" name="Tekstvak 36"/>
            <p:cNvSpPr txBox="1"/>
            <p:nvPr/>
          </p:nvSpPr>
          <p:spPr>
            <a:xfrm>
              <a:off x="1827312" y="472095"/>
              <a:ext cx="10885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</a:t>
              </a:r>
              <a:r>
                <a:rPr lang="en-US" sz="1200" dirty="0" smtClean="0"/>
                <a:t>ont size</a:t>
              </a:r>
              <a:endParaRPr lang="en-US" sz="1200" dirty="0"/>
            </a:p>
          </p:txBody>
        </p:sp>
        <p:cxnSp>
          <p:nvCxnSpPr>
            <p:cNvPr id="38" name="Rechte verbindingslijn 37"/>
            <p:cNvCxnSpPr/>
            <p:nvPr/>
          </p:nvCxnSpPr>
          <p:spPr>
            <a:xfrm flipV="1">
              <a:off x="1269018" y="522318"/>
              <a:ext cx="558294" cy="1190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Rechte verbindingslijn met pijl 43"/>
            <p:cNvCxnSpPr/>
            <p:nvPr/>
          </p:nvCxnSpPr>
          <p:spPr>
            <a:xfrm>
              <a:off x="231568" y="1573072"/>
              <a:ext cx="63947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Rechte verbindingslijn 46"/>
            <p:cNvCxnSpPr>
              <a:stCxn id="17" idx="0"/>
            </p:cNvCxnSpPr>
            <p:nvPr/>
          </p:nvCxnSpPr>
          <p:spPr>
            <a:xfrm flipV="1">
              <a:off x="521086" y="810650"/>
              <a:ext cx="11520" cy="2372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922699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11</Words>
  <Application>Microsoft Office PowerPoint</Application>
  <PresentationFormat>Diavoorstelling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2" baseType="lpstr">
      <vt:lpstr>Kantoorthema</vt:lpstr>
      <vt:lpstr>PowerPoint-presentatie</vt:lpstr>
    </vt:vector>
  </TitlesOfParts>
  <Company>APG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Willemsen, I (Ivo)</dc:creator>
  <cp:lastModifiedBy>Willemsen, I (Ivo)</cp:lastModifiedBy>
  <cp:revision>6</cp:revision>
  <dcterms:created xsi:type="dcterms:W3CDTF">2017-11-05T10:20:48Z</dcterms:created>
  <dcterms:modified xsi:type="dcterms:W3CDTF">2017-11-05T15:52:49Z</dcterms:modified>
</cp:coreProperties>
</file>