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5" name="Подзаголовок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1" name="Дата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8F545279-56D7-4A6D-87A7-B3520C12D2A6}" type="datetimeFigureOut">
              <a:rPr lang="ru-RU" smtClean="0"/>
              <a:pPr/>
              <a:t>27.07.2014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5C89060-74A7-4606-98E4-4CCAD9E8439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545279-56D7-4A6D-87A7-B3520C12D2A6}" type="datetimeFigureOut">
              <a:rPr lang="ru-RU" smtClean="0"/>
              <a:pPr/>
              <a:t>27.07.2014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C89060-74A7-4606-98E4-4CCAD9E8439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8F545279-56D7-4A6D-87A7-B3520C12D2A6}" type="datetimeFigureOut">
              <a:rPr lang="ru-RU" smtClean="0"/>
              <a:pPr/>
              <a:t>27.07.2014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5C89060-74A7-4606-98E4-4CCAD9E8439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545279-56D7-4A6D-87A7-B3520C12D2A6}" type="datetimeFigureOut">
              <a:rPr lang="ru-RU" smtClean="0"/>
              <a:pPr/>
              <a:t>27.07.2014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C89060-74A7-4606-98E4-4CCAD9E8439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545279-56D7-4A6D-87A7-B3520C12D2A6}" type="datetimeFigureOut">
              <a:rPr lang="ru-RU" smtClean="0"/>
              <a:pPr/>
              <a:t>27.07.2014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65C89060-74A7-4606-98E4-4CCAD9E8439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545279-56D7-4A6D-87A7-B3520C12D2A6}" type="datetimeFigureOut">
              <a:rPr lang="ru-RU" smtClean="0"/>
              <a:pPr/>
              <a:t>27.07.2014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C89060-74A7-4606-98E4-4CCAD9E8439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545279-56D7-4A6D-87A7-B3520C12D2A6}" type="datetimeFigureOut">
              <a:rPr lang="ru-RU" smtClean="0"/>
              <a:pPr/>
              <a:t>27.07.2014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C89060-74A7-4606-98E4-4CCAD9E8439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545279-56D7-4A6D-87A7-B3520C12D2A6}" type="datetimeFigureOut">
              <a:rPr lang="ru-RU" smtClean="0"/>
              <a:pPr/>
              <a:t>27.07.2014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C89060-74A7-4606-98E4-4CCAD9E8439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545279-56D7-4A6D-87A7-B3520C12D2A6}" type="datetimeFigureOut">
              <a:rPr lang="ru-RU" smtClean="0"/>
              <a:pPr/>
              <a:t>27.07.2014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C89060-74A7-4606-98E4-4CCAD9E8439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545279-56D7-4A6D-87A7-B3520C12D2A6}" type="datetimeFigureOut">
              <a:rPr lang="ru-RU" smtClean="0"/>
              <a:pPr/>
              <a:t>27.07.2014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C89060-74A7-4606-98E4-4CCAD9E8439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545279-56D7-4A6D-87A7-B3520C12D2A6}" type="datetimeFigureOut">
              <a:rPr lang="ru-RU" smtClean="0"/>
              <a:pPr/>
              <a:t>27.07.2014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C89060-74A7-4606-98E4-4CCAD9E8439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1" name="Текст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7" name="Дата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8F545279-56D7-4A6D-87A7-B3520C12D2A6}" type="datetimeFigureOut">
              <a:rPr lang="ru-RU" smtClean="0"/>
              <a:pPr/>
              <a:t>27.07.2014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5C89060-74A7-4606-98E4-4CCAD9E8439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15816" y="1052736"/>
            <a:ext cx="5114778" cy="1101248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/>
              <a:t>Running Tests: Rebooting the Computer During Automated Testing</a:t>
            </a:r>
            <a:endParaRPr lang="ru-RU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wxpins09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72400" cy="68580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Содержимое 5" descr="RebCont!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72400" cy="6857999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Rebooting the Computer During Automated Testing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TestComplete</a:t>
            </a:r>
            <a:r>
              <a:rPr lang="en-US" dirty="0" smtClean="0"/>
              <a:t> lets you reboot the computer during automated testing. After it is rebooted, </a:t>
            </a:r>
            <a:r>
              <a:rPr lang="en-US" dirty="0" err="1" smtClean="0"/>
              <a:t>TestComplete</a:t>
            </a:r>
            <a:r>
              <a:rPr lang="en-US" dirty="0" smtClean="0"/>
              <a:t> can continue running the test from a specific script function.</a:t>
            </a:r>
          </a:p>
          <a:p>
            <a:r>
              <a:rPr lang="en-US" dirty="0" smtClean="0"/>
              <a:t>You can also shut down or reboot the computer at the end of the test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To reboot the computer during automated testing, use this method:</a:t>
            </a:r>
          </a:p>
          <a:p>
            <a:pPr>
              <a:buNone/>
            </a:pPr>
            <a:r>
              <a:rPr lang="en-US" u="sng" dirty="0" err="1" smtClean="0">
                <a:solidFill>
                  <a:srgbClr val="FF0000"/>
                </a:solidFill>
              </a:rPr>
              <a:t>aqEnvironment.RebootAndContinue</a:t>
            </a:r>
            <a:r>
              <a:rPr lang="en-US" u="sng" dirty="0" smtClean="0">
                <a:solidFill>
                  <a:srgbClr val="FF0000"/>
                </a:solidFill>
              </a:rPr>
              <a:t>(“</a:t>
            </a:r>
            <a:r>
              <a:rPr lang="en-US" u="sng" dirty="0" err="1" smtClean="0">
                <a:solidFill>
                  <a:srgbClr val="FF0000"/>
                </a:solidFill>
              </a:rPr>
              <a:t>UnitName.FunctionName</a:t>
            </a:r>
            <a:r>
              <a:rPr lang="en-US" u="sng" dirty="0" smtClean="0">
                <a:solidFill>
                  <a:srgbClr val="FF0000"/>
                </a:solidFill>
              </a:rPr>
              <a:t>”, “login”, “password”)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>
              <a:buNone/>
            </a:pPr>
            <a:r>
              <a:rPr lang="en-US" dirty="0" smtClean="0"/>
              <a:t>The </a:t>
            </a:r>
            <a:r>
              <a:rPr lang="en-US" u="sng" dirty="0" err="1" smtClean="0"/>
              <a:t>aqEnvironment.RebootAndContinue</a:t>
            </a:r>
            <a:r>
              <a:rPr lang="en-US" dirty="0" smtClean="0"/>
              <a:t> method reboots the computer, logs in and continues the test run from the specified script function of the current test project. This function must meet the following conditions:</a:t>
            </a:r>
          </a:p>
          <a:p>
            <a:pPr fontAlgn="base"/>
            <a:r>
              <a:rPr lang="en-US" dirty="0" smtClean="0"/>
              <a:t>It must have no parameters. To pass data to this function, you can use project or project suit variables, or read data from the file.</a:t>
            </a:r>
          </a:p>
          <a:p>
            <a:pPr fontAlgn="base"/>
            <a:r>
              <a:rPr lang="en-US" dirty="0" smtClean="0"/>
              <a:t>It must prepare the environment and the tested application for further testing: run the tested application, bring it to the needed state, initialize global script variables and so on.</a:t>
            </a:r>
          </a:p>
          <a:p>
            <a:r>
              <a:rPr lang="en-US" b="1" dirty="0" err="1" smtClean="0"/>
              <a:t>Tip:</a:t>
            </a:r>
            <a:r>
              <a:rPr lang="en-US" dirty="0" err="1" smtClean="0"/>
              <a:t>To</a:t>
            </a:r>
            <a:r>
              <a:rPr lang="en-US" dirty="0" smtClean="0"/>
              <a:t> run a keyword test after rebooting the computer, create a wrapper script function that will call this keyword test and specify this function in the </a:t>
            </a:r>
            <a:r>
              <a:rPr lang="en-US" dirty="0" err="1" smtClean="0"/>
              <a:t>RebootAndContinue</a:t>
            </a:r>
            <a:r>
              <a:rPr lang="en-US" dirty="0" smtClean="0"/>
              <a:t> call.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/>
              <a:t>How </a:t>
            </a:r>
            <a:r>
              <a:rPr lang="en-US" b="0" dirty="0" err="1" smtClean="0"/>
              <a:t>RebootAndContinue</a:t>
            </a:r>
            <a:r>
              <a:rPr lang="en-US" b="0" dirty="0" smtClean="0"/>
              <a:t> Works</a:t>
            </a:r>
            <a:br>
              <a:rPr lang="en-US" b="0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>
              <a:buNone/>
            </a:pPr>
            <a:r>
              <a:rPr lang="en-US" dirty="0" smtClean="0"/>
              <a:t>The </a:t>
            </a:r>
            <a:r>
              <a:rPr lang="en-US" dirty="0" err="1" smtClean="0"/>
              <a:t>aqEnvironment.RebootAndContinue</a:t>
            </a:r>
            <a:r>
              <a:rPr lang="en-US" dirty="0" smtClean="0"/>
              <a:t> method does the following:</a:t>
            </a:r>
          </a:p>
          <a:p>
            <a:pPr fontAlgn="base"/>
            <a:r>
              <a:rPr lang="en-US" dirty="0" smtClean="0"/>
              <a:t>Saves the user account information to this registry key:</a:t>
            </a:r>
          </a:p>
          <a:p>
            <a:pPr fontAlgn="base"/>
            <a:r>
              <a:rPr lang="en-US" dirty="0" smtClean="0"/>
              <a:t>HKEY_USERS\</a:t>
            </a:r>
            <a:r>
              <a:rPr lang="en-US" i="1" dirty="0" smtClean="0"/>
              <a:t>{USER_SID}</a:t>
            </a:r>
            <a:r>
              <a:rPr lang="en-US" dirty="0" smtClean="0"/>
              <a:t>\Software\Microsoft\Windows\</a:t>
            </a:r>
            <a:r>
              <a:rPr lang="en-US" dirty="0" err="1" smtClean="0"/>
              <a:t>CurrentVersion</a:t>
            </a:r>
            <a:r>
              <a:rPr lang="en-US" dirty="0" smtClean="0"/>
              <a:t>\</a:t>
            </a:r>
            <a:r>
              <a:rPr lang="en-US" dirty="0" err="1" smtClean="0"/>
              <a:t>RunOnce</a:t>
            </a:r>
            <a:endParaRPr lang="en-US" dirty="0" smtClean="0"/>
          </a:p>
          <a:p>
            <a:pPr fontAlgn="base"/>
            <a:r>
              <a:rPr lang="en-US" dirty="0" smtClean="0"/>
              <a:t>where </a:t>
            </a:r>
            <a:r>
              <a:rPr lang="en-US" i="1" dirty="0" smtClean="0"/>
              <a:t>{USER_SID}</a:t>
            </a:r>
            <a:r>
              <a:rPr lang="en-US" dirty="0" smtClean="0"/>
              <a:t> is the ID of this user account.</a:t>
            </a:r>
          </a:p>
          <a:p>
            <a:pPr fontAlgn="base"/>
            <a:r>
              <a:rPr lang="en-US" dirty="0" smtClean="0"/>
              <a:t>Logs off the current user.</a:t>
            </a:r>
          </a:p>
          <a:p>
            <a:pPr fontAlgn="base"/>
            <a:r>
              <a:rPr lang="en-US" dirty="0" smtClean="0"/>
              <a:t>Reboots the computer.</a:t>
            </a:r>
          </a:p>
          <a:p>
            <a:pPr fontAlgn="base"/>
            <a:r>
              <a:rPr lang="en-US" dirty="0" smtClean="0"/>
              <a:t>Logs in automatically using the account saved in the registry.</a:t>
            </a:r>
          </a:p>
          <a:p>
            <a:pPr fontAlgn="base"/>
            <a:r>
              <a:rPr lang="en-US" dirty="0" smtClean="0"/>
              <a:t>Starts </a:t>
            </a:r>
            <a:r>
              <a:rPr lang="en-US" dirty="0" err="1" smtClean="0"/>
              <a:t>TestComplete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Removes its data from the above-mentioned registry key.</a:t>
            </a:r>
          </a:p>
          <a:p>
            <a:pPr fontAlgn="base"/>
            <a:r>
              <a:rPr lang="en-US" b="1" dirty="0" err="1" smtClean="0"/>
              <a:t>Note:</a:t>
            </a:r>
            <a:r>
              <a:rPr lang="en-US" dirty="0" err="1" smtClean="0"/>
              <a:t>If</a:t>
            </a:r>
            <a:r>
              <a:rPr lang="en-US" dirty="0" smtClean="0"/>
              <a:t> this data is not removed (for example, if </a:t>
            </a:r>
            <a:r>
              <a:rPr lang="en-US" dirty="0" err="1" smtClean="0"/>
              <a:t>TestComplete</a:t>
            </a:r>
            <a:r>
              <a:rPr lang="en-US" dirty="0" smtClean="0"/>
              <a:t> was terminated or if the logged in user does not have permissions for this key), this user account may be used next time Windows starts.</a:t>
            </a:r>
          </a:p>
          <a:p>
            <a:pPr fontAlgn="base"/>
            <a:r>
              <a:rPr lang="en-US" dirty="0" smtClean="0"/>
              <a:t>Opens the same test project in </a:t>
            </a:r>
            <a:r>
              <a:rPr lang="en-US" dirty="0" err="1" smtClean="0"/>
              <a:t>TestComplete</a:t>
            </a:r>
            <a:r>
              <a:rPr lang="en-US" dirty="0" smtClean="0"/>
              <a:t> and runs the specified script function.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/>
              <a:t>Requirements</a:t>
            </a:r>
            <a:br>
              <a:rPr lang="en-US" b="0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dirty="0" smtClean="0"/>
              <a:t>On Windows Vista and later Windows versions, you must run </a:t>
            </a:r>
            <a:r>
              <a:rPr lang="en-US" dirty="0" err="1" smtClean="0"/>
              <a:t>TestComplete</a:t>
            </a:r>
            <a:r>
              <a:rPr lang="en-US" dirty="0" smtClean="0"/>
              <a:t> as an administrator to use </a:t>
            </a:r>
            <a:r>
              <a:rPr lang="en-US" dirty="0" err="1" smtClean="0"/>
              <a:t>RebootAndContinue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The following registry key must exist:</a:t>
            </a:r>
          </a:p>
          <a:p>
            <a:pPr fontAlgn="base">
              <a:buNone/>
            </a:pPr>
            <a:r>
              <a:rPr lang="en-US" dirty="0" smtClean="0"/>
              <a:t>	HKEY_USERS\</a:t>
            </a:r>
            <a:r>
              <a:rPr lang="en-US" i="1" dirty="0" smtClean="0"/>
              <a:t>{USER_SID}</a:t>
            </a:r>
            <a:r>
              <a:rPr lang="en-US" dirty="0" smtClean="0"/>
              <a:t>\Software\Microsoft\Windows\</a:t>
            </a:r>
            <a:r>
              <a:rPr lang="en-US" dirty="0" err="1" smtClean="0"/>
              <a:t>CurrentVersion</a:t>
            </a:r>
            <a:r>
              <a:rPr lang="en-US" dirty="0" smtClean="0"/>
              <a:t>\</a:t>
            </a:r>
            <a:r>
              <a:rPr lang="en-US" dirty="0" err="1" smtClean="0"/>
              <a:t>RunOnce</a:t>
            </a:r>
            <a:endParaRPr lang="en-US" dirty="0" smtClean="0"/>
          </a:p>
          <a:p>
            <a:pPr fontAlgn="base">
              <a:buNone/>
            </a:pPr>
            <a:r>
              <a:rPr lang="en-US" dirty="0" smtClean="0"/>
              <a:t>	where </a:t>
            </a:r>
            <a:r>
              <a:rPr lang="en-US" i="1" dirty="0" smtClean="0"/>
              <a:t>{USER_SID}</a:t>
            </a:r>
            <a:r>
              <a:rPr lang="en-US" dirty="0" smtClean="0"/>
              <a:t> is the ID of the user account used to log in after restart. This user must have permissions to create and delete values in this key.</a:t>
            </a:r>
          </a:p>
          <a:p>
            <a:pPr fontAlgn="base"/>
            <a:r>
              <a:rPr lang="en-US" dirty="0" smtClean="0"/>
              <a:t>Windows must not show a legal notice message before the logon screen is displayed (this message cannot be closed automatically). To disable the legal notice, set blank values for the following registry keys:</a:t>
            </a:r>
          </a:p>
          <a:p>
            <a:pPr fontAlgn="base">
              <a:buNone/>
            </a:pPr>
            <a:r>
              <a:rPr lang="en-US" dirty="0" smtClean="0"/>
              <a:t>	HKEY_LOCAL_MACHINE\SOFTWARE\Microsoft\Windows NT\</a:t>
            </a:r>
            <a:r>
              <a:rPr lang="en-US" dirty="0" err="1" smtClean="0"/>
              <a:t>CurrentVersion</a:t>
            </a:r>
            <a:r>
              <a:rPr lang="en-US" dirty="0" smtClean="0"/>
              <a:t>\</a:t>
            </a:r>
            <a:r>
              <a:rPr lang="en-US" dirty="0" err="1" smtClean="0"/>
              <a:t>Winlogon</a:t>
            </a:r>
            <a:r>
              <a:rPr lang="en-US" dirty="0" smtClean="0"/>
              <a:t>\</a:t>
            </a:r>
            <a:r>
              <a:rPr lang="en-US" dirty="0" err="1" smtClean="0"/>
              <a:t>LegalNoticeCaption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HKEY_LOCAL_MACHINE\SOFTWARE\Microsoft\Windows NT\</a:t>
            </a:r>
            <a:r>
              <a:rPr lang="en-US" dirty="0" err="1" smtClean="0"/>
              <a:t>CurrentVersion</a:t>
            </a:r>
            <a:r>
              <a:rPr lang="en-US" dirty="0" smtClean="0"/>
              <a:t>\</a:t>
            </a:r>
            <a:r>
              <a:rPr lang="en-US" dirty="0" err="1" smtClean="0"/>
              <a:t>Winlogon</a:t>
            </a:r>
            <a:r>
              <a:rPr lang="en-US" dirty="0" smtClean="0"/>
              <a:t>\</a:t>
            </a:r>
            <a:r>
              <a:rPr lang="en-US" dirty="0" err="1" smtClean="0"/>
              <a:t>LegalNoticeText</a:t>
            </a:r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 </a:t>
            </a:r>
            <a:endParaRPr lang="ru-RU" dirty="0"/>
          </a:p>
        </p:txBody>
      </p:sp>
      <p:pic>
        <p:nvPicPr>
          <p:cNvPr id="4" name="Содержимое 3" descr="Happy_fac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5000" y="2580481"/>
            <a:ext cx="4343400" cy="2905125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зящная">
  <a:themeElements>
    <a:clrScheme name="Изящная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Изящная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Изящная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34</TotalTime>
  <Words>106</Words>
  <Application>Microsoft Office PowerPoint</Application>
  <PresentationFormat>Экран (4:3)</PresentationFormat>
  <Paragraphs>33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Изящная</vt:lpstr>
      <vt:lpstr> </vt:lpstr>
      <vt:lpstr>Слайд 2</vt:lpstr>
      <vt:lpstr>Слайд 3</vt:lpstr>
      <vt:lpstr>Rebooting the Computer During Automated Testing</vt:lpstr>
      <vt:lpstr>Function</vt:lpstr>
      <vt:lpstr>details</vt:lpstr>
      <vt:lpstr>How RebootAndContinue Works </vt:lpstr>
      <vt:lpstr>Requirements </vt:lpstr>
      <vt:lpstr>Thanks!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EVGENIY</dc:creator>
  <cp:lastModifiedBy>EVGENIY</cp:lastModifiedBy>
  <cp:revision>8</cp:revision>
  <dcterms:created xsi:type="dcterms:W3CDTF">2014-07-27T20:44:28Z</dcterms:created>
  <dcterms:modified xsi:type="dcterms:W3CDTF">2014-07-27T21:20:59Z</dcterms:modified>
</cp:coreProperties>
</file>