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0E517-AD33-4688-9ED3-3C4C5A08FE81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109AD-9993-4118-B69A-C8B76930C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371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are sequential and parallel </a:t>
            </a:r>
            <a:r>
              <a:rPr lang="en-US" dirty="0" err="1"/>
              <a:t>runnables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109AD-9993-4118-B69A-C8B76930C2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17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D754-AA9E-46CB-B83B-6D8B98EEE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781630-99CB-46AD-926B-5E20AE766B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F033-2236-4436-9996-3E52C9051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27C1-B9C8-4FEE-B3B6-7CD318F4CDEA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FC4BE-CB0C-4BD3-9E10-16DC2D405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CF838-1325-46DA-B793-EA560EA5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8920-F96A-4C9D-A555-BB22D167A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63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28283-7B76-4F98-A7E5-DB7EFDCC7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13EC72-33B6-469E-8DD2-8079A2C62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F0653-2F4C-4DC8-AD08-D9EFA57C2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27C1-B9C8-4FEE-B3B6-7CD318F4CDEA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22FC0-4821-4CB2-9755-C70EFA952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1A27E-CCD9-40A3-B269-92738DF6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8920-F96A-4C9D-A555-BB22D167A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30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7D5DAE-E186-4B70-BE70-9BCA7C895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798EE-1E1B-471D-9E93-F618B21BB2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7909-881D-474F-988C-427909AE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27C1-B9C8-4FEE-B3B6-7CD318F4CDEA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E53B3-5934-4F0D-8EAB-1F020F016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AE186-40DA-42E3-9BB5-F70394DCF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8920-F96A-4C9D-A555-BB22D167A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566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83A9-B8B2-4BFD-99DF-36387982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BFF18-E138-429E-AC7A-0AEADF00A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65124-4035-4076-9447-1112F5892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27C1-B9C8-4FEE-B3B6-7CD318F4CDEA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342FE-D9FD-4111-B28F-ECBFDDC2C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E0E6D-8EB2-45F8-BF9F-59FB2033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8920-F96A-4C9D-A555-BB22D167A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45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662C-BCD5-4930-B5F0-90B7ED1BF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33BBD0-220E-4F47-98C2-B3F6DC411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7BBB3-D240-4D88-8E95-BA6F614B7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27C1-B9C8-4FEE-B3B6-7CD318F4CDEA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6B472-9AAF-40FE-9FCC-E21C7114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44AC3-D1D1-433D-A278-E6CCE312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8920-F96A-4C9D-A555-BB22D167A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23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E8C6D-208E-4DB4-8F5E-ABA65F29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CD759-3AF3-461D-940D-8753709DF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E23C0-500F-41B5-953D-809250D8C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A60F9-C4D9-4608-9B51-88DDE84B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27C1-B9C8-4FEE-B3B6-7CD318F4CDEA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A1D25-0889-4A2D-8430-963007277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D377D5-8851-4C10-9336-603EC099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8920-F96A-4C9D-A555-BB22D167A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66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55D4F-2D2C-4AB2-A42D-257AFC44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3CC93-3B46-4D64-9DA6-10DFA8EC1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5D5262-630F-4D31-A220-15B357A55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D777E-E1EB-4153-90CB-870FFDF25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1DD20C-7C12-4DBB-8197-3098D3715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213D6-EA8D-471C-BEF9-43935B978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27C1-B9C8-4FEE-B3B6-7CD318F4CDEA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9BCF56-E6A5-47AD-B579-3E15F8312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751E72-B4FD-4911-8F80-EB1E6E81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8920-F96A-4C9D-A555-BB22D167A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52F2-E78B-4185-86EC-F81CA600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C6AB81-66B8-42B4-8340-BDEF2D054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27C1-B9C8-4FEE-B3B6-7CD318F4CDEA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82845-989D-4393-B739-B9C2E27CE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D3056-E29D-421C-8DC9-4F957AECD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8920-F96A-4C9D-A555-BB22D167A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156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AC34F3-4E39-48D3-A38E-9BE7C15CA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27C1-B9C8-4FEE-B3B6-7CD318F4CDEA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C6E18-58AE-493A-9D00-F9CE0822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8832F-E124-40EF-AF4D-C64899C6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8920-F96A-4C9D-A555-BB22D167A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2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94E51-7238-4D95-9B3F-1853084C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DF913-79F7-4CCC-9C33-DEEDCA97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BCFAF-BA8C-413C-B268-4B6FAB9EB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B4598-C075-47FC-98D6-E36BF6132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27C1-B9C8-4FEE-B3B6-7CD318F4CDEA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02327-3F6F-4A8E-B0D1-94F13E247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32884-28A7-4F2A-A5FD-31343BD0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8920-F96A-4C9D-A555-BB22D167A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46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4EE9F-A538-4D23-BA65-3A1FA6130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DB5345-16A3-4FDE-837D-59C56938E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5E883-1152-4EE2-860D-5F7A0959A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81E58-2103-47AC-8D0F-4C6DB1F6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C27C1-B9C8-4FEE-B3B6-7CD318F4CDEA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0029F1-788F-4474-9BBC-D46E65FF4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045F2-D5C8-41A7-928D-F2FC605B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68920-F96A-4C9D-A555-BB22D167A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76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2511E3-001A-48CF-8C32-6B44A5A8A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4C70F-F6CA-4C90-BD9F-E19ED0FD9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1A6CF-2CE8-4A7E-8CDF-E768299EC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C27C1-B9C8-4FEE-B3B6-7CD318F4CDEA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90254-1F03-4356-AA5F-A11DFE4FDB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D99C9-E18A-4740-89CF-E538AC8FC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68920-F96A-4C9D-A555-BB22D167A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672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CFB80-6585-46C0-A044-F7DF22A768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Langchain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E3DEC3-CD68-4C50-BB2D-A82D65CAE6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275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13292-66B5-45C9-A4D8-60CCBA65A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A94470-B68A-417C-A6B1-6D95BAE9A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49" y="1799457"/>
            <a:ext cx="5763429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399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507F7-4E3C-47F8-8740-07E383DC6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CFC926-F186-44FD-BBC1-D01625D21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401" y="2167921"/>
            <a:ext cx="7001852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1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nderstanding the LangChain Framework | by TechLatest.Net | Medium">
            <a:extLst>
              <a:ext uri="{FF2B5EF4-FFF2-40B4-BE49-F238E27FC236}">
                <a16:creationId xmlns:a16="http://schemas.microsoft.com/office/drawing/2014/main" id="{FA1DBFB6-EAF5-4F5E-AAA7-10F786708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484" y="38590"/>
            <a:ext cx="9119032" cy="6780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10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E58E6-F9C4-47A7-86B3-6BC4E9652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called like this?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4D56E1-4D7C-4728-B887-83DA75BB1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11" y="2185552"/>
            <a:ext cx="11736378" cy="393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88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32EF9-E27E-430A-A4D1-0164AE3C8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06D390-550E-4FB8-981F-2348B5B2B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55" y="2281728"/>
            <a:ext cx="10542425" cy="34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713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C4A52-9B0E-4788-A878-0FCABA03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LCEL (</a:t>
            </a:r>
            <a:r>
              <a:rPr lang="en-US" dirty="0" err="1"/>
              <a:t>Lanchain</a:t>
            </a:r>
            <a:r>
              <a:rPr lang="en-US" dirty="0"/>
              <a:t> Expression language)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FF0BC-4C06-402A-804E-6FCE58098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Better composability</a:t>
            </a:r>
          </a:p>
          <a:p>
            <a:r>
              <a:rPr lang="en-US" dirty="0"/>
              <a:t>Clearer visualization of data flow</a:t>
            </a:r>
          </a:p>
          <a:p>
            <a:r>
              <a:rPr lang="en-US" dirty="0"/>
              <a:t>Greater flexibility when constructing complex chains</a:t>
            </a:r>
          </a:p>
        </p:txBody>
      </p:sp>
    </p:spTree>
    <p:extLst>
      <p:ext uri="{BB962C8B-B14F-4D97-AF65-F5344CB8AC3E}">
        <p14:creationId xmlns:p14="http://schemas.microsoft.com/office/powerpoint/2010/main" val="302266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F6022-9855-44E0-AB0C-F6E59341D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LCEL pattern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B04233-7AF3-431D-9B24-6A8522416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83" y="2115472"/>
            <a:ext cx="11489034" cy="366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5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0283-0555-4611-B4FC-A381C8B7C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Runnable composition primitives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56ACF-0C86-49EF-90B7-FB95AD2EE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86" y="2070422"/>
            <a:ext cx="10255723" cy="3999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973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61EFE-62FE-44D4-B6C8-C732E34BC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3FAF46-C378-49FA-BC91-818966D11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55" y="1522598"/>
            <a:ext cx="11721290" cy="497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91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05BDB-DBE9-4E7D-829B-4C3E2E773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93A9B-BC74-4F53-AA5A-5F850E415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662" y="2239545"/>
            <a:ext cx="8055038" cy="363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541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</TotalTime>
  <Words>41</Words>
  <Application>Microsoft Office PowerPoint</Application>
  <PresentationFormat>Widescreen</PresentationFormat>
  <Paragraphs>12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Langchain</vt:lpstr>
      <vt:lpstr>PowerPoint Presentation</vt:lpstr>
      <vt:lpstr>Why is it called like this?</vt:lpstr>
      <vt:lpstr>Benefits</vt:lpstr>
      <vt:lpstr>LCEL (Lanchain Expression language)</vt:lpstr>
      <vt:lpstr>LCEL pattern</vt:lpstr>
      <vt:lpstr>Runnable composition primitives</vt:lpstr>
      <vt:lpstr>Parallel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</dc:title>
  <dc:creator>Andrei Zaharie</dc:creator>
  <cp:lastModifiedBy>Andrei Zaharie</cp:lastModifiedBy>
  <cp:revision>6</cp:revision>
  <dcterms:created xsi:type="dcterms:W3CDTF">2025-07-14T08:42:22Z</dcterms:created>
  <dcterms:modified xsi:type="dcterms:W3CDTF">2025-10-10T08:41:14Z</dcterms:modified>
</cp:coreProperties>
</file>