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D39"/>
    <a:srgbClr val="FF4E3A"/>
    <a:srgbClr val="FF914D"/>
    <a:srgbClr val="FF3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1350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10470-A788-4DB3-AD44-CA7022947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C5105F-349F-4ABC-A0A8-9FD77DC94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5BFB8-64EB-4C9A-8CA1-BD190965C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6E6B8-DA17-4FD8-8AC5-211271BB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1A34-01B5-443F-A38A-3B3309F1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31422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2146-28F1-452D-A12C-49D91F04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9EB46-AF95-4E8E-864E-D6A300247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CEF8-EDCA-40CF-BC65-20DF08F6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0AB72-1822-4B4A-B1AD-1439BCD2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E13D-6803-4DC5-B49A-3C33DCF6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85565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1D3CA-C2B3-429C-AE0F-70A90E8EE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B4D35-58D4-446C-B225-3FDC3EAD7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1C1FA-0482-46C6-A7EE-F41019FB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23537-8C82-41E1-99CD-B27E29AE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A59B5-411A-4F3F-9639-7F67B0885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6471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A5CD-131B-4E5D-A928-C07F45E0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416B-CAD6-439D-B6AA-D48668C1A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33C1B-2DB8-476D-AC1B-23045984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8501A-E463-48BF-AC6E-66120E59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BB7C1-1F09-4100-B103-513E4988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4205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799-DF2D-4E49-889C-DAF5BB9BB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7C48C-383D-4271-A744-86144A1E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E8B09-827B-4DA9-854E-7BFE861E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4B2FB-A906-455A-A223-7C988DDF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D9372-070A-4B4B-973C-A4DF7A05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13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DE44-7398-48F5-B00C-5D66AEC04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5FA9-C48F-405A-854E-05E9709B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EE95B-3259-4F3C-9A14-695FB29B4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0D86-B82C-4396-A271-9B861536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B2352-4497-4839-9C3F-EE59F0C7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F6647-362D-485B-8F7F-9FEA4839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311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BD85-55D9-4977-A0C6-31BE68E3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65D5B-8B6C-45F2-A44A-55BA4413B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16114-6866-4B57-96EA-ADABFA332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351988-97D2-4F17-AD49-AF3B413D7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1F500-8AC9-4379-BCEE-D21BB876B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65D3F2-3CF0-41C3-B328-F8D8D2E3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A6A28A-1579-4B18-8171-EB4F76039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3DCD3D-1883-4686-9B9D-65295157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097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5720-2B9D-4FA5-A594-EBC0B17EE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27852-D2D3-4832-8E78-89894CF7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244D5-38D1-42DA-B665-7936AFD0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1C83E6-950C-4CC3-A623-EF91E1CD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9088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C181E-3EC5-4092-9F87-F00FCBC0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A2C667-4FF5-4BC8-8263-EE39ED9DD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9AD2C-96B0-4C91-AD6D-8221B37E9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907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F3B9-6D01-47FF-AB22-C48ECD9A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4DE84-F4F7-4888-A7C0-791B96A0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32DBC-3AFB-4E61-A22A-6B6A28A21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DE36C-EB22-4D0F-BAC9-A52C1F60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4F1AC-911C-4F47-A04D-C0D6EF31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899F2-A3AE-4E4B-B70E-856D51FD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488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2FB2-7AC1-479E-97B8-FDBC226C9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23E56-A531-4457-8BBC-E63137935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7CCC0-D16F-4265-8175-B2FC371E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590CC-E91C-4CD0-BB13-0D1F76CF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3A82C-1382-40D6-A830-9EF87D8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56F4C-BF53-4287-A069-819EDB6A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26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DD3EAB-EA64-4BD3-9AE8-67D3C8D40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2A48-357E-44AC-9444-50442988A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F1B78-A935-4365-800E-4D2E7D072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31271-3F7F-462B-90CB-A291EDAB0FFA}" type="datetimeFigureOut">
              <a:rPr lang="fr-CH" smtClean="0"/>
              <a:t>05.05.2025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8A61-9BAE-4D77-94EF-4A32ADF2B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4D740-CC10-4AEC-84C0-EE6EE120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56B3C-D8F3-4A41-B08F-0140C37E5C88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96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F6A2252-28BE-45E3-933F-80494543B613}"/>
              </a:ext>
            </a:extLst>
          </p:cNvPr>
          <p:cNvSpPr/>
          <p:nvPr/>
        </p:nvSpPr>
        <p:spPr>
          <a:xfrm>
            <a:off x="-267157" y="-234262"/>
            <a:ext cx="85724" cy="5197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F13F09-1082-4240-9424-92EB40110FAC}"/>
              </a:ext>
            </a:extLst>
          </p:cNvPr>
          <p:cNvGrpSpPr/>
          <p:nvPr/>
        </p:nvGrpSpPr>
        <p:grpSpPr>
          <a:xfrm>
            <a:off x="3084344" y="515983"/>
            <a:ext cx="8136106" cy="1167272"/>
            <a:chOff x="3084344" y="515983"/>
            <a:chExt cx="8136106" cy="116727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4456165-184A-44D4-9FA3-8D5C6314A7BF}"/>
                </a:ext>
              </a:extLst>
            </p:cNvPr>
            <p:cNvSpPr/>
            <p:nvPr/>
          </p:nvSpPr>
          <p:spPr>
            <a:xfrm>
              <a:off x="3084344" y="515983"/>
              <a:ext cx="8088481" cy="1167272"/>
            </a:xfrm>
            <a:prstGeom prst="roundRect">
              <a:avLst>
                <a:gd name="adj" fmla="val 93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57A27C0-7463-4748-AB74-E644DBDB6C14}"/>
                </a:ext>
              </a:extLst>
            </p:cNvPr>
            <p:cNvGrpSpPr/>
            <p:nvPr/>
          </p:nvGrpSpPr>
          <p:grpSpPr>
            <a:xfrm>
              <a:off x="3084344" y="515983"/>
              <a:ext cx="8136106" cy="1167272"/>
              <a:chOff x="3074819" y="515983"/>
              <a:chExt cx="8136106" cy="1167272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85FE17E-7ADD-46B0-95D1-E52C2248DB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5981" t="4327" b="4873"/>
              <a:stretch/>
            </p:blipFill>
            <p:spPr>
              <a:xfrm>
                <a:off x="3074819" y="515983"/>
                <a:ext cx="1148517" cy="111178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E565A5-744B-4E48-8375-C191728B7887}"/>
                  </a:ext>
                </a:extLst>
              </p:cNvPr>
              <p:cNvSpPr txBox="1"/>
              <p:nvPr/>
            </p:nvSpPr>
            <p:spPr>
              <a:xfrm>
                <a:off x="4336142" y="1283145"/>
                <a:ext cx="687478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badi Extra Light" panose="020B0204020104020204" pitchFamily="34" charset="0"/>
                  </a:rPr>
                  <a:t>The open-source, open-data powered model for e-mobility planning</a:t>
                </a:r>
                <a:endParaRPr lang="fr-CH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badi Extra Light" panose="020B0204020104020204" pitchFamily="34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BA53A9B-09B6-40FE-B945-1ED2732753EF}"/>
                  </a:ext>
                </a:extLst>
              </p:cNvPr>
              <p:cNvSpPr/>
              <p:nvPr/>
            </p:nvSpPr>
            <p:spPr>
              <a:xfrm>
                <a:off x="3141494" y="567397"/>
                <a:ext cx="4396465" cy="734307"/>
              </a:xfrm>
              <a:prstGeom prst="roundRect">
                <a:avLst>
                  <a:gd name="adj" fmla="val 883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5400" b="1" dirty="0">
                    <a:solidFill>
                      <a:schemeClr val="tx1"/>
                    </a:solidFill>
                    <a:latin typeface="Fredoka" pitchFamily="2" charset="-79"/>
                    <a:cs typeface="Fredoka" pitchFamily="2" charset="-79"/>
                  </a:rPr>
                  <a:t>EV</a:t>
                </a:r>
                <a:r>
                  <a:rPr lang="fr-CH" sz="5400" dirty="0">
                    <a:solidFill>
                      <a:schemeClr val="tx1"/>
                    </a:solidFill>
                    <a:latin typeface="Fredoka" pitchFamily="2" charset="-79"/>
                    <a:cs typeface="Fredoka" pitchFamily="2" charset="-79"/>
                  </a:rPr>
                  <a:t>PV</a:t>
                </a:r>
                <a:endParaRPr lang="fr-CH" sz="6000" dirty="0">
                  <a:solidFill>
                    <a:schemeClr val="tx1"/>
                  </a:solidFill>
                  <a:latin typeface="Fredoka" pitchFamily="2" charset="-79"/>
                  <a:cs typeface="Fredoka" pitchFamily="2" charset="-79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0D4AD6F-3A6E-4079-AC29-9FCAD6FF298F}"/>
                  </a:ext>
                </a:extLst>
              </p:cNvPr>
              <p:cNvSpPr/>
              <p:nvPr/>
            </p:nvSpPr>
            <p:spPr>
              <a:xfrm>
                <a:off x="4799301" y="647209"/>
                <a:ext cx="4396465" cy="590118"/>
              </a:xfrm>
              <a:prstGeom prst="roundRect">
                <a:avLst>
                  <a:gd name="adj" fmla="val 883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H" sz="2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Fredoka" pitchFamily="2" charset="-79"/>
                    <a:cs typeface="Fredoka" pitchFamily="2" charset="-79"/>
                  </a:rPr>
                  <a:t>simulator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54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Abadi Extra Light</vt:lpstr>
      <vt:lpstr>Arial</vt:lpstr>
      <vt:lpstr>Calibri</vt:lpstr>
      <vt:lpstr>Calibri Light</vt:lpstr>
      <vt:lpstr>Fredoka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Jérémy Dumoulin</dc:creator>
  <cp:lastModifiedBy>Jérémy Dumoulin</cp:lastModifiedBy>
  <cp:revision>3</cp:revision>
  <dcterms:created xsi:type="dcterms:W3CDTF">2025-03-12T13:49:09Z</dcterms:created>
  <dcterms:modified xsi:type="dcterms:W3CDTF">2025-05-05T20:26:44Z</dcterms:modified>
</cp:coreProperties>
</file>