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D9C1"/>
    <a:srgbClr val="FF904A"/>
    <a:srgbClr val="FF7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51E9-9BDA-406E-A5BA-0E837ABA5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4AC96-E50E-4C6F-918F-98630B10F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937B2-06A9-4031-BFA7-56440548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A8B-DCC3-4713-BE6F-C26612CA7BF3}" type="datetimeFigureOut">
              <a:rPr lang="fr-CH" smtClean="0"/>
              <a:t>14.05.2025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5CE61-8E50-4E0B-9B15-AFB5130A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D19A3-644F-49F7-A47B-0BD7B836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DF2-7DF8-4341-82F6-684FBBDAC54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442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208C-47C2-4395-B2BC-541DE74B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087E9-91D6-413A-A00F-344C8E03B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F4BA-D5B6-43D1-8E45-4B8855A5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A8B-DCC3-4713-BE6F-C26612CA7BF3}" type="datetimeFigureOut">
              <a:rPr lang="fr-CH" smtClean="0"/>
              <a:t>14.05.2025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5CCAE-D5A1-497E-9D31-6BC07D98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CB321-6E3A-4C96-86DD-0B5DC3CE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DF2-7DF8-4341-82F6-684FBBDAC54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143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3EF56-9545-49C6-8770-6B6D74E24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2F378-B546-4C6C-ADE2-0361C9A82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61E48-54A3-4B16-AED5-E57E1D1D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A8B-DCC3-4713-BE6F-C26612CA7BF3}" type="datetimeFigureOut">
              <a:rPr lang="fr-CH" smtClean="0"/>
              <a:t>14.05.2025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A9B5D-6813-4E4D-9F9A-DB9AA90B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2C55-BE5C-41C0-968D-04033713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DF2-7DF8-4341-82F6-684FBBDAC54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301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9DF1-CC4E-49E0-9292-430D2604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1EA4-34CB-4362-8EAB-F257AF50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3982D-A6D9-4DA0-B5BC-7B6019EC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A8B-DCC3-4713-BE6F-C26612CA7BF3}" type="datetimeFigureOut">
              <a:rPr lang="fr-CH" smtClean="0"/>
              <a:t>14.05.2025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92EA-A948-4F5F-A184-1160D7D7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C60EE-E483-45D4-803B-0D506AD2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DF2-7DF8-4341-82F6-684FBBDAC54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3468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9DE55-2DD9-4986-8949-0712246B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8C268-5FC5-4E9A-ABA1-6743592AB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1FF07-7F8C-41C7-9C5D-7FB74B16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A8B-DCC3-4713-BE6F-C26612CA7BF3}" type="datetimeFigureOut">
              <a:rPr lang="fr-CH" smtClean="0"/>
              <a:t>14.05.2025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E8EB5-7455-4AFE-A448-6BEC5E53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B5FE-814A-49B7-BD33-0A3EE7D2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DF2-7DF8-4341-82F6-684FBBDAC54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461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51E7-0C90-4D34-98AD-C78AFBB0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3FE8-0712-4AE6-9ACB-9B8B21412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B052E-246A-401D-9B98-91A259817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951BD-F0F3-4D8D-937F-38B17AFA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A8B-DCC3-4713-BE6F-C26612CA7BF3}" type="datetimeFigureOut">
              <a:rPr lang="fr-CH" smtClean="0"/>
              <a:t>14.05.2025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8665E-8868-4377-8DAE-A4C15951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F1C40-7E7D-417D-8678-FFA73077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DF2-7DF8-4341-82F6-684FBBDAC54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748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42B9-145C-4C8B-89F2-8D4A9C2D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18C8E-44D4-4743-AA6C-FFE57780F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33ECF-5FB7-4C41-AB22-5A0D2D957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55E68-183D-4AF9-97E0-6D5E786BE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9C904-C930-44F4-92C8-06F8E2DF7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D76C2-E96A-413C-9B63-7A515290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A8B-DCC3-4713-BE6F-C26612CA7BF3}" type="datetimeFigureOut">
              <a:rPr lang="fr-CH" smtClean="0"/>
              <a:t>14.05.2025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33AB9-D260-43E8-8112-273417E64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DABE8-A2F8-4760-A19E-AB377D24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DF2-7DF8-4341-82F6-684FBBDAC54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493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1F224-7CAC-4337-ACF3-6FF931ED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BB52F-AB60-48DA-AB81-5F55CC0A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A8B-DCC3-4713-BE6F-C26612CA7BF3}" type="datetimeFigureOut">
              <a:rPr lang="fr-CH" smtClean="0"/>
              <a:t>14.05.2025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51F52-460F-4D45-9813-2CA337BA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17BAC-3C40-427B-ABEF-BCD932E4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DF2-7DF8-4341-82F6-684FBBDAC54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900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381CF-151F-4D21-A7B5-C74B344C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A8B-DCC3-4713-BE6F-C26612CA7BF3}" type="datetimeFigureOut">
              <a:rPr lang="fr-CH" smtClean="0"/>
              <a:t>14.05.2025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D9246-A7B8-49A2-B4B3-F81E3C64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D94A5-3DB8-48E0-BE0C-D117EA42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DF2-7DF8-4341-82F6-684FBBDAC54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7856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4E1B-5A0C-4B26-B5BF-67DBEF4B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7CCC-23D5-4549-BD58-97EBE82AE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D79F8-FE7A-459B-BFD1-D7A30E2AA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9DB1-E9DD-4DEE-B5CD-ECE14E62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A8B-DCC3-4713-BE6F-C26612CA7BF3}" type="datetimeFigureOut">
              <a:rPr lang="fr-CH" smtClean="0"/>
              <a:t>14.05.2025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998AC-CF56-4096-BE51-8F701511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A219-D476-4CC1-97AF-31A91E42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DF2-7DF8-4341-82F6-684FBBDAC54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193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C73A-6CB4-4E99-96EF-EB1230D8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B8490-B3A9-4512-BDE6-97CAF62A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A4558-920A-4AF3-8E69-DFD82ACD2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3BD68-B4AA-4898-83FC-7164CD74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A8B-DCC3-4713-BE6F-C26612CA7BF3}" type="datetimeFigureOut">
              <a:rPr lang="fr-CH" smtClean="0"/>
              <a:t>14.05.2025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ABCC4-CFAD-4301-AC60-8FC41ECE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309C-FD88-4C55-842E-C42E50A6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CADF2-7DF8-4341-82F6-684FBBDAC54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7465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4ABAF-6E25-4873-9560-282DC3D9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962EE-BDB8-496C-B732-7C3B74835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6DFB-8F6E-4142-B51B-3D1940EF2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F8A8B-DCC3-4713-BE6F-C26612CA7BF3}" type="datetimeFigureOut">
              <a:rPr lang="fr-CH" smtClean="0"/>
              <a:t>14.05.2025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7214A-8321-4EA6-8379-32CEE4EA3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E133F-91E5-4A31-A836-DE9615D40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CADF2-7DF8-4341-82F6-684FBBDAC54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936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D9F330D-2605-4A5E-88EC-7F3A2CFF59CB}"/>
              </a:ext>
            </a:extLst>
          </p:cNvPr>
          <p:cNvGrpSpPr/>
          <p:nvPr/>
        </p:nvGrpSpPr>
        <p:grpSpPr>
          <a:xfrm>
            <a:off x="5432962" y="1174352"/>
            <a:ext cx="2006930" cy="2338649"/>
            <a:chOff x="5432962" y="1174352"/>
            <a:chExt cx="2006930" cy="23386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592E4EB-6CB3-4340-AC1E-EEE8C7EE50A3}"/>
                </a:ext>
              </a:extLst>
            </p:cNvPr>
            <p:cNvGrpSpPr/>
            <p:nvPr/>
          </p:nvGrpSpPr>
          <p:grpSpPr>
            <a:xfrm>
              <a:off x="5783967" y="1174352"/>
              <a:ext cx="1307256" cy="1310309"/>
              <a:chOff x="5560258" y="1108428"/>
              <a:chExt cx="1307256" cy="1310309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8C89FBF-9193-46D0-9DB8-3A95072A48AA}"/>
                  </a:ext>
                </a:extLst>
              </p:cNvPr>
              <p:cNvSpPr/>
              <p:nvPr/>
            </p:nvSpPr>
            <p:spPr>
              <a:xfrm>
                <a:off x="5560258" y="1108428"/>
                <a:ext cx="1307256" cy="1310309"/>
              </a:xfrm>
              <a:prstGeom prst="roundRect">
                <a:avLst>
                  <a:gd name="adj" fmla="val 8545"/>
                </a:avLst>
              </a:prstGeom>
              <a:solidFill>
                <a:schemeClr val="bg1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FE624D1-1807-4886-A309-6DDC25AE3696}"/>
                  </a:ext>
                </a:extLst>
              </p:cNvPr>
              <p:cNvGrpSpPr/>
              <p:nvPr/>
            </p:nvGrpSpPr>
            <p:grpSpPr>
              <a:xfrm>
                <a:off x="5631726" y="1175681"/>
                <a:ext cx="1148517" cy="1171105"/>
                <a:chOff x="5631726" y="1175681"/>
                <a:chExt cx="1148517" cy="1171105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AA8F2C8D-D534-4916-AD8C-CABF5033B9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5981" t="4327" b="4873"/>
                <a:stretch/>
              </p:blipFill>
              <p:spPr>
                <a:xfrm>
                  <a:off x="5631726" y="1175681"/>
                  <a:ext cx="1148517" cy="1111780"/>
                </a:xfrm>
                <a:prstGeom prst="rect">
                  <a:avLst/>
                </a:prstGeom>
              </p:spPr>
            </p:pic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2CDD47D-4B1A-4247-AD28-0F0B31124131}"/>
                    </a:ext>
                  </a:extLst>
                </p:cNvPr>
                <p:cNvSpPr/>
                <p:nvPr/>
              </p:nvSpPr>
              <p:spPr>
                <a:xfrm>
                  <a:off x="6091993" y="2280457"/>
                  <a:ext cx="253310" cy="66329"/>
                </a:xfrm>
                <a:prstGeom prst="ellipse">
                  <a:avLst/>
                </a:prstGeom>
                <a:solidFill>
                  <a:srgbClr val="FF90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</p:grp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D06703-101D-44AA-95B2-1E9B6404B304}"/>
                </a:ext>
              </a:extLst>
            </p:cNvPr>
            <p:cNvSpPr/>
            <p:nvPr/>
          </p:nvSpPr>
          <p:spPr>
            <a:xfrm>
              <a:off x="5432962" y="2202692"/>
              <a:ext cx="2006930" cy="1310309"/>
            </a:xfrm>
            <a:prstGeom prst="roundRect">
              <a:avLst>
                <a:gd name="adj" fmla="val 883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edoka" pitchFamily="2" charset="-79"/>
                  <a:cs typeface="Fredoka" pitchFamily="2" charset="-79"/>
                </a:rPr>
                <a:t>EV</a:t>
              </a:r>
              <a:r>
                <a:rPr lang="fr-CH" sz="4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edoka" pitchFamily="2" charset="-79"/>
                  <a:cs typeface="Fredoka" pitchFamily="2" charset="-79"/>
                </a:rPr>
                <a:t>PV</a:t>
              </a:r>
              <a:endParaRPr lang="fr-CH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Fredoka" pitchFamily="2" charset="-79"/>
                <a:cs typeface="Fredoka" pitchFamily="2" charset="-79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51B803B-2985-46DE-8B21-064A40AF552F}"/>
                </a:ext>
              </a:extLst>
            </p:cNvPr>
            <p:cNvSpPr/>
            <p:nvPr/>
          </p:nvSpPr>
          <p:spPr>
            <a:xfrm>
              <a:off x="5490538" y="3056375"/>
              <a:ext cx="1917866" cy="456626"/>
            </a:xfrm>
            <a:prstGeom prst="roundRect">
              <a:avLst>
                <a:gd name="adj" fmla="val 8833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24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Fredoka" pitchFamily="2" charset="-79"/>
                  <a:cs typeface="Fredoka" pitchFamily="2" charset="-79"/>
                </a:rPr>
                <a:t>simulator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24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Fredoka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Jérémy Dumoulin</dc:creator>
  <cp:lastModifiedBy>Jérémy Dumoulin</cp:lastModifiedBy>
  <cp:revision>2</cp:revision>
  <dcterms:created xsi:type="dcterms:W3CDTF">2025-05-14T15:14:17Z</dcterms:created>
  <dcterms:modified xsi:type="dcterms:W3CDTF">2025-05-14T15:17:47Z</dcterms:modified>
</cp:coreProperties>
</file>