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A7"/>
    <a:srgbClr val="F48888"/>
    <a:srgbClr val="FDEAE1"/>
    <a:srgbClr val="F7ECD1"/>
    <a:srgbClr val="D9A629"/>
    <a:srgbClr val="E1ECFD"/>
    <a:srgbClr val="F2F2F2"/>
    <a:srgbClr val="3A77C0"/>
    <a:srgbClr val="3C6ABE"/>
    <a:srgbClr val="355E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523" autoAdjust="0"/>
  </p:normalViewPr>
  <p:slideViewPr>
    <p:cSldViewPr snapToGrid="0">
      <p:cViewPr>
        <p:scale>
          <a:sx n="66" d="100"/>
          <a:sy n="66" d="100"/>
        </p:scale>
        <p:origin x="609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érémy Dumoulin" userId="38deae9d-7d9f-4dcc-a496-d1a85060b851" providerId="ADAL" clId="{48769853-F3EE-4DC7-BFC3-93FEADDF6F47}"/>
    <pc:docChg chg="undo custSel modSld">
      <pc:chgData name="Jérémy Dumoulin" userId="38deae9d-7d9f-4dcc-a496-d1a85060b851" providerId="ADAL" clId="{48769853-F3EE-4DC7-BFC3-93FEADDF6F47}" dt="2023-11-07T14:10:44.603" v="410" actId="20577"/>
      <pc:docMkLst>
        <pc:docMk/>
      </pc:docMkLst>
      <pc:sldChg chg="addSp delSp modSp mod">
        <pc:chgData name="Jérémy Dumoulin" userId="38deae9d-7d9f-4dcc-a496-d1a85060b851" providerId="ADAL" clId="{48769853-F3EE-4DC7-BFC3-93FEADDF6F47}" dt="2023-11-07T14:10:44.603" v="410" actId="20577"/>
        <pc:sldMkLst>
          <pc:docMk/>
          <pc:sldMk cId="58888787" sldId="256"/>
        </pc:sldMkLst>
        <pc:spChg chg="mod">
          <ac:chgData name="Jérémy Dumoulin" userId="38deae9d-7d9f-4dcc-a496-d1a85060b851" providerId="ADAL" clId="{48769853-F3EE-4DC7-BFC3-93FEADDF6F47}" dt="2023-11-07T13:48:55.851" v="393" actId="404"/>
          <ac:spMkLst>
            <pc:docMk/>
            <pc:sldMk cId="58888787" sldId="256"/>
            <ac:spMk id="4" creationId="{36E7A872-5A09-47E9-B656-D70A8D8D0821}"/>
          </ac:spMkLst>
        </pc:spChg>
        <pc:spChg chg="mod">
          <ac:chgData name="Jérémy Dumoulin" userId="38deae9d-7d9f-4dcc-a496-d1a85060b851" providerId="ADAL" clId="{48769853-F3EE-4DC7-BFC3-93FEADDF6F47}" dt="2023-11-07T13:48:58.308" v="394" actId="404"/>
          <ac:spMkLst>
            <pc:docMk/>
            <pc:sldMk cId="58888787" sldId="256"/>
            <ac:spMk id="5" creationId="{00B945CB-979A-4A3A-A0CC-EB0D8FFE112D}"/>
          </ac:spMkLst>
        </pc:spChg>
        <pc:spChg chg="mod">
          <ac:chgData name="Jérémy Dumoulin" userId="38deae9d-7d9f-4dcc-a496-d1a85060b851" providerId="ADAL" clId="{48769853-F3EE-4DC7-BFC3-93FEADDF6F47}" dt="2023-11-07T13:30:13.903" v="88" actId="1076"/>
          <ac:spMkLst>
            <pc:docMk/>
            <pc:sldMk cId="58888787" sldId="256"/>
            <ac:spMk id="7" creationId="{CD245484-453A-4827-8B0E-E29E6A29115E}"/>
          </ac:spMkLst>
        </pc:spChg>
        <pc:spChg chg="mod">
          <ac:chgData name="Jérémy Dumoulin" userId="38deae9d-7d9f-4dcc-a496-d1a85060b851" providerId="ADAL" clId="{48769853-F3EE-4DC7-BFC3-93FEADDF6F47}" dt="2023-11-07T13:26:39.342" v="35" actId="14100"/>
          <ac:spMkLst>
            <pc:docMk/>
            <pc:sldMk cId="58888787" sldId="256"/>
            <ac:spMk id="10" creationId="{85D325AF-4664-4239-9E83-007DFE2DB7AD}"/>
          </ac:spMkLst>
        </pc:spChg>
        <pc:spChg chg="mod">
          <ac:chgData name="Jérémy Dumoulin" userId="38deae9d-7d9f-4dcc-a496-d1a85060b851" providerId="ADAL" clId="{48769853-F3EE-4DC7-BFC3-93FEADDF6F47}" dt="2023-11-07T13:26:34.151" v="34" actId="14100"/>
          <ac:spMkLst>
            <pc:docMk/>
            <pc:sldMk cId="58888787" sldId="256"/>
            <ac:spMk id="11" creationId="{74A7D4A3-338E-4C21-ACEA-6B6BDD4F4F63}"/>
          </ac:spMkLst>
        </pc:spChg>
        <pc:spChg chg="mod">
          <ac:chgData name="Jérémy Dumoulin" userId="38deae9d-7d9f-4dcc-a496-d1a85060b851" providerId="ADAL" clId="{48769853-F3EE-4DC7-BFC3-93FEADDF6F47}" dt="2023-11-07T13:26:42.399" v="36" actId="14100"/>
          <ac:spMkLst>
            <pc:docMk/>
            <pc:sldMk cId="58888787" sldId="256"/>
            <ac:spMk id="12" creationId="{724F18B8-1BE6-4C1A-8B02-FAF90C270F34}"/>
          </ac:spMkLst>
        </pc:spChg>
        <pc:spChg chg="mod">
          <ac:chgData name="Jérémy Dumoulin" userId="38deae9d-7d9f-4dcc-a496-d1a85060b851" providerId="ADAL" clId="{48769853-F3EE-4DC7-BFC3-93FEADDF6F47}" dt="2023-11-07T13:26:48.592" v="37" actId="1076"/>
          <ac:spMkLst>
            <pc:docMk/>
            <pc:sldMk cId="58888787" sldId="256"/>
            <ac:spMk id="13" creationId="{B0E6192C-35B9-4877-AE97-BD3EFF2BE059}"/>
          </ac:spMkLst>
        </pc:spChg>
        <pc:spChg chg="mod">
          <ac:chgData name="Jérémy Dumoulin" userId="38deae9d-7d9f-4dcc-a496-d1a85060b851" providerId="ADAL" clId="{48769853-F3EE-4DC7-BFC3-93FEADDF6F47}" dt="2023-11-07T13:26:48.592" v="37" actId="1076"/>
          <ac:spMkLst>
            <pc:docMk/>
            <pc:sldMk cId="58888787" sldId="256"/>
            <ac:spMk id="14" creationId="{93C3F7A3-E814-4BD3-B2D9-11292FB3D89F}"/>
          </ac:spMkLst>
        </pc:spChg>
        <pc:spChg chg="mod">
          <ac:chgData name="Jérémy Dumoulin" userId="38deae9d-7d9f-4dcc-a496-d1a85060b851" providerId="ADAL" clId="{48769853-F3EE-4DC7-BFC3-93FEADDF6F47}" dt="2023-11-07T13:26:48.592" v="37" actId="1076"/>
          <ac:spMkLst>
            <pc:docMk/>
            <pc:sldMk cId="58888787" sldId="256"/>
            <ac:spMk id="15" creationId="{8550CF66-8B60-482D-AC76-FA60EF52F7E1}"/>
          </ac:spMkLst>
        </pc:spChg>
        <pc:spChg chg="mod">
          <ac:chgData name="Jérémy Dumoulin" userId="38deae9d-7d9f-4dcc-a496-d1a85060b851" providerId="ADAL" clId="{48769853-F3EE-4DC7-BFC3-93FEADDF6F47}" dt="2023-11-07T13:42:05.953" v="378" actId="403"/>
          <ac:spMkLst>
            <pc:docMk/>
            <pc:sldMk cId="58888787" sldId="256"/>
            <ac:spMk id="18" creationId="{6A52741E-B786-482B-B097-B5D759460EDA}"/>
          </ac:spMkLst>
        </pc:spChg>
        <pc:spChg chg="mod ord">
          <ac:chgData name="Jérémy Dumoulin" userId="38deae9d-7d9f-4dcc-a496-d1a85060b851" providerId="ADAL" clId="{48769853-F3EE-4DC7-BFC3-93FEADDF6F47}" dt="2023-11-07T13:33:59.744" v="142" actId="1076"/>
          <ac:spMkLst>
            <pc:docMk/>
            <pc:sldMk cId="58888787" sldId="256"/>
            <ac:spMk id="21" creationId="{42FF4DCD-2935-4577-851E-7976D766CAB2}"/>
          </ac:spMkLst>
        </pc:spChg>
        <pc:spChg chg="mod">
          <ac:chgData name="Jérémy Dumoulin" userId="38deae9d-7d9f-4dcc-a496-d1a85060b851" providerId="ADAL" clId="{48769853-F3EE-4DC7-BFC3-93FEADDF6F47}" dt="2023-11-07T13:29:48.600" v="80" actId="14100"/>
          <ac:spMkLst>
            <pc:docMk/>
            <pc:sldMk cId="58888787" sldId="256"/>
            <ac:spMk id="22" creationId="{51EB4BB3-1541-430A-8AF5-1DFE83C28725}"/>
          </ac:spMkLst>
        </pc:spChg>
        <pc:spChg chg="mod">
          <ac:chgData name="Jérémy Dumoulin" userId="38deae9d-7d9f-4dcc-a496-d1a85060b851" providerId="ADAL" clId="{48769853-F3EE-4DC7-BFC3-93FEADDF6F47}" dt="2023-11-07T13:44:06.380" v="392" actId="1036"/>
          <ac:spMkLst>
            <pc:docMk/>
            <pc:sldMk cId="58888787" sldId="256"/>
            <ac:spMk id="30" creationId="{6F402790-D1E2-47ED-8036-A59128B6C481}"/>
          </ac:spMkLst>
        </pc:spChg>
        <pc:spChg chg="del mod">
          <ac:chgData name="Jérémy Dumoulin" userId="38deae9d-7d9f-4dcc-a496-d1a85060b851" providerId="ADAL" clId="{48769853-F3EE-4DC7-BFC3-93FEADDF6F47}" dt="2023-11-07T13:32:56.764" v="118" actId="478"/>
          <ac:spMkLst>
            <pc:docMk/>
            <pc:sldMk cId="58888787" sldId="256"/>
            <ac:spMk id="32" creationId="{27035039-25A0-436D-B4EA-25FA64C7C545}"/>
          </ac:spMkLst>
        </pc:spChg>
        <pc:spChg chg="del mod">
          <ac:chgData name="Jérémy Dumoulin" userId="38deae9d-7d9f-4dcc-a496-d1a85060b851" providerId="ADAL" clId="{48769853-F3EE-4DC7-BFC3-93FEADDF6F47}" dt="2023-11-07T13:26:28.770" v="32" actId="478"/>
          <ac:spMkLst>
            <pc:docMk/>
            <pc:sldMk cId="58888787" sldId="256"/>
            <ac:spMk id="39" creationId="{2B34EEBC-2FCE-42A2-9536-FA8D87D8A2B9}"/>
          </ac:spMkLst>
        </pc:spChg>
        <pc:spChg chg="mod">
          <ac:chgData name="Jérémy Dumoulin" userId="38deae9d-7d9f-4dcc-a496-d1a85060b851" providerId="ADAL" clId="{48769853-F3EE-4DC7-BFC3-93FEADDF6F47}" dt="2023-11-07T13:40:03.814" v="307" actId="1076"/>
          <ac:spMkLst>
            <pc:docMk/>
            <pc:sldMk cId="58888787" sldId="256"/>
            <ac:spMk id="41" creationId="{63FDF4E8-1C49-4508-9BA0-D480B1E8DABE}"/>
          </ac:spMkLst>
        </pc:spChg>
        <pc:spChg chg="mod">
          <ac:chgData name="Jérémy Dumoulin" userId="38deae9d-7d9f-4dcc-a496-d1a85060b851" providerId="ADAL" clId="{48769853-F3EE-4DC7-BFC3-93FEADDF6F47}" dt="2023-11-07T13:39:59.645" v="305" actId="14100"/>
          <ac:spMkLst>
            <pc:docMk/>
            <pc:sldMk cId="58888787" sldId="256"/>
            <ac:spMk id="44" creationId="{86673564-5F33-4337-864D-884DD3FF746B}"/>
          </ac:spMkLst>
        </pc:spChg>
        <pc:spChg chg="del mod">
          <ac:chgData name="Jérémy Dumoulin" userId="38deae9d-7d9f-4dcc-a496-d1a85060b851" providerId="ADAL" clId="{48769853-F3EE-4DC7-BFC3-93FEADDF6F47}" dt="2023-11-07T13:39:02.689" v="295" actId="478"/>
          <ac:spMkLst>
            <pc:docMk/>
            <pc:sldMk cId="58888787" sldId="256"/>
            <ac:spMk id="45" creationId="{2956C58C-CCCC-441D-A61B-00972F5FFB20}"/>
          </ac:spMkLst>
        </pc:spChg>
        <pc:spChg chg="del mod">
          <ac:chgData name="Jérémy Dumoulin" userId="38deae9d-7d9f-4dcc-a496-d1a85060b851" providerId="ADAL" clId="{48769853-F3EE-4DC7-BFC3-93FEADDF6F47}" dt="2023-11-07T13:36:51.903" v="267" actId="478"/>
          <ac:spMkLst>
            <pc:docMk/>
            <pc:sldMk cId="58888787" sldId="256"/>
            <ac:spMk id="46" creationId="{24476EA1-3DFD-4BC5-8E6D-74C105044076}"/>
          </ac:spMkLst>
        </pc:spChg>
        <pc:spChg chg="add mod">
          <ac:chgData name="Jérémy Dumoulin" userId="38deae9d-7d9f-4dcc-a496-d1a85060b851" providerId="ADAL" clId="{48769853-F3EE-4DC7-BFC3-93FEADDF6F47}" dt="2023-11-07T14:10:44.603" v="410" actId="20577"/>
          <ac:spMkLst>
            <pc:docMk/>
            <pc:sldMk cId="58888787" sldId="256"/>
            <ac:spMk id="47" creationId="{BF552193-5500-425C-899D-9337AD985B71}"/>
          </ac:spMkLst>
        </pc:spChg>
        <pc:spChg chg="add mod">
          <ac:chgData name="Jérémy Dumoulin" userId="38deae9d-7d9f-4dcc-a496-d1a85060b851" providerId="ADAL" clId="{48769853-F3EE-4DC7-BFC3-93FEADDF6F47}" dt="2023-11-07T13:31:10.824" v="97" actId="14100"/>
          <ac:spMkLst>
            <pc:docMk/>
            <pc:sldMk cId="58888787" sldId="256"/>
            <ac:spMk id="48" creationId="{BBF542B5-EB88-4D06-8754-B2CE5C66D046}"/>
          </ac:spMkLst>
        </pc:spChg>
        <pc:spChg chg="add mod ord">
          <ac:chgData name="Jérémy Dumoulin" userId="38deae9d-7d9f-4dcc-a496-d1a85060b851" providerId="ADAL" clId="{48769853-F3EE-4DC7-BFC3-93FEADDF6F47}" dt="2023-11-07T13:44:06.380" v="392" actId="1036"/>
          <ac:spMkLst>
            <pc:docMk/>
            <pc:sldMk cId="58888787" sldId="256"/>
            <ac:spMk id="50" creationId="{3B11A2EE-036F-41D0-9FA4-8AFFBDC2C924}"/>
          </ac:spMkLst>
        </pc:spChg>
        <pc:spChg chg="add mod">
          <ac:chgData name="Jérémy Dumoulin" userId="38deae9d-7d9f-4dcc-a496-d1a85060b851" providerId="ADAL" clId="{48769853-F3EE-4DC7-BFC3-93FEADDF6F47}" dt="2023-11-07T13:44:06.380" v="392" actId="1036"/>
          <ac:spMkLst>
            <pc:docMk/>
            <pc:sldMk cId="58888787" sldId="256"/>
            <ac:spMk id="54" creationId="{16014CAC-041B-42B6-BBEE-9F8F5E50BE94}"/>
          </ac:spMkLst>
        </pc:spChg>
        <pc:spChg chg="add mod">
          <ac:chgData name="Jérémy Dumoulin" userId="38deae9d-7d9f-4dcc-a496-d1a85060b851" providerId="ADAL" clId="{48769853-F3EE-4DC7-BFC3-93FEADDF6F47}" dt="2023-11-07T13:44:06.380" v="392" actId="1036"/>
          <ac:spMkLst>
            <pc:docMk/>
            <pc:sldMk cId="58888787" sldId="256"/>
            <ac:spMk id="58" creationId="{53CCB03A-BC84-4C7F-B1C4-0D8CFBABC845}"/>
          </ac:spMkLst>
        </pc:spChg>
        <pc:spChg chg="add del mod">
          <ac:chgData name="Jérémy Dumoulin" userId="38deae9d-7d9f-4dcc-a496-d1a85060b851" providerId="ADAL" clId="{48769853-F3EE-4DC7-BFC3-93FEADDF6F47}" dt="2023-11-07T13:39:01.041" v="294" actId="478"/>
          <ac:spMkLst>
            <pc:docMk/>
            <pc:sldMk cId="58888787" sldId="256"/>
            <ac:spMk id="64" creationId="{336D84B9-D5CD-4EF3-AD19-186A731552CD}"/>
          </ac:spMkLst>
        </pc:spChg>
        <pc:spChg chg="add del">
          <ac:chgData name="Jérémy Dumoulin" userId="38deae9d-7d9f-4dcc-a496-d1a85060b851" providerId="ADAL" clId="{48769853-F3EE-4DC7-BFC3-93FEADDF6F47}" dt="2023-11-07T13:38:09.346" v="281" actId="22"/>
          <ac:spMkLst>
            <pc:docMk/>
            <pc:sldMk cId="58888787" sldId="256"/>
            <ac:spMk id="66" creationId="{A69D0558-B8FE-4E8A-A7ED-B524947BB3FF}"/>
          </ac:spMkLst>
        </pc:spChg>
        <pc:spChg chg="add mod">
          <ac:chgData name="Jérémy Dumoulin" userId="38deae9d-7d9f-4dcc-a496-d1a85060b851" providerId="ADAL" clId="{48769853-F3EE-4DC7-BFC3-93FEADDF6F47}" dt="2023-11-07T13:41:08.282" v="372" actId="1036"/>
          <ac:spMkLst>
            <pc:docMk/>
            <pc:sldMk cId="58888787" sldId="256"/>
            <ac:spMk id="67" creationId="{A0EEC30D-A850-4AA1-B047-DB1C50F6CBD1}"/>
          </ac:spMkLst>
        </pc:spChg>
        <pc:spChg chg="add del mod">
          <ac:chgData name="Jérémy Dumoulin" userId="38deae9d-7d9f-4dcc-a496-d1a85060b851" providerId="ADAL" clId="{48769853-F3EE-4DC7-BFC3-93FEADDF6F47}" dt="2023-11-07T13:40:11.337" v="310" actId="478"/>
          <ac:spMkLst>
            <pc:docMk/>
            <pc:sldMk cId="58888787" sldId="256"/>
            <ac:spMk id="68" creationId="{BB460212-65C1-4932-A253-88599C75EECD}"/>
          </ac:spMkLst>
        </pc:spChg>
        <pc:spChg chg="add mod">
          <ac:chgData name="Jérémy Dumoulin" userId="38deae9d-7d9f-4dcc-a496-d1a85060b851" providerId="ADAL" clId="{48769853-F3EE-4DC7-BFC3-93FEADDF6F47}" dt="2023-11-07T13:40:56.274" v="321" actId="207"/>
          <ac:spMkLst>
            <pc:docMk/>
            <pc:sldMk cId="58888787" sldId="256"/>
            <ac:spMk id="69" creationId="{B3AA3D06-E397-4C1E-91EB-944AEF237E39}"/>
          </ac:spMkLst>
        </pc:spChg>
        <pc:spChg chg="add mod">
          <ac:chgData name="Jérémy Dumoulin" userId="38deae9d-7d9f-4dcc-a496-d1a85060b851" providerId="ADAL" clId="{48769853-F3EE-4DC7-BFC3-93FEADDF6F47}" dt="2023-11-07T13:40:17.390" v="313" actId="14100"/>
          <ac:spMkLst>
            <pc:docMk/>
            <pc:sldMk cId="58888787" sldId="256"/>
            <ac:spMk id="70" creationId="{FD50AED7-0039-4E23-B421-219725AD0364}"/>
          </ac:spMkLst>
        </pc:spChg>
        <pc:grpChg chg="mod">
          <ac:chgData name="Jérémy Dumoulin" userId="38deae9d-7d9f-4dcc-a496-d1a85060b851" providerId="ADAL" clId="{48769853-F3EE-4DC7-BFC3-93FEADDF6F47}" dt="2023-11-07T13:40:00.982" v="306" actId="1076"/>
          <ac:grpSpMkLst>
            <pc:docMk/>
            <pc:sldMk cId="58888787" sldId="256"/>
            <ac:grpSpMk id="43" creationId="{042A5F8A-6347-400B-A5B9-A7E164BB0CA7}"/>
          </ac:grpSpMkLst>
        </pc:grpChg>
        <pc:picChg chg="mod">
          <ac:chgData name="Jérémy Dumoulin" userId="38deae9d-7d9f-4dcc-a496-d1a85060b851" providerId="ADAL" clId="{48769853-F3EE-4DC7-BFC3-93FEADDF6F47}" dt="2023-11-07T13:42:59.876" v="388"/>
          <ac:picMkLst>
            <pc:docMk/>
            <pc:sldMk cId="58888787" sldId="256"/>
            <ac:picMk id="29" creationId="{E228DECD-83EF-4B3A-A910-BA24E6684D95}"/>
          </ac:picMkLst>
        </pc:picChg>
        <pc:cxnChg chg="mod">
          <ac:chgData name="Jérémy Dumoulin" userId="38deae9d-7d9f-4dcc-a496-d1a85060b851" providerId="ADAL" clId="{48769853-F3EE-4DC7-BFC3-93FEADDF6F47}" dt="2023-11-07T13:44:06.380" v="392" actId="1036"/>
          <ac:cxnSpMkLst>
            <pc:docMk/>
            <pc:sldMk cId="58888787" sldId="256"/>
            <ac:cxnSpMk id="38" creationId="{18D305F0-67A5-450A-94C1-2F17267D9A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BE99-3FB4-44D7-A41D-612FCCC9A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4CCEC-CF12-477D-AD7A-2ACD65AF4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2FB29-BD17-4807-9D14-555455F0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1B2B7-47AA-4B6C-BC3E-A999BF21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79DF-A372-4340-9DFE-E3134CDD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0096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39BF-B919-41F4-800C-54444A11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F9848-0682-4C5F-898F-29C22066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1519-5D10-47F4-BBDE-FB115ED9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90602-7D77-41BB-A486-909AA639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3D78-22D3-4A3E-94BA-74FB8858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37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0DF6D-A94A-4E2C-8275-F08EDBDFB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1856-6818-4E5A-815E-133694D71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54BDC-56BF-4B06-996A-D32159C0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3ADB-079E-4BEF-84D0-4777CB6B4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5FFE-2277-4A00-A11B-0F19664FF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289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9AA0-D00D-49A6-9101-A1AA9AF0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CF1D-B002-4B63-9846-F4F1EB3E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518C-1560-40AF-BFE3-2B2D6B26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516A5-2581-41F4-9194-326AF167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4B52-4471-4757-9FE7-D17B0D11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4638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6A7E-55FA-41BD-8698-8C1D8C52F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9A51B-C8FA-4D38-9CD4-F8C55466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9F5CD-20E1-429B-BC6D-93B71A03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45B4-5B50-428D-A075-13CA3AE7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C67D-4E42-4D58-B50E-CF184FBF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735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9E68F-937A-4B43-A738-BCC4DB9E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19BE-1F9A-40AA-AAB5-9425C583B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97DC6-1508-44F4-B4B4-02A2E333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3F329-328B-4AF0-B99F-E4D1855C1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2D3F-5585-40D9-97E1-5FCF5721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D001-BCCC-4198-80F9-37360207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74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9DD1-FE37-415A-B849-6D12E161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7BDD2-E66D-44E5-8162-6F33647D2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1616B-69BF-4D31-BF97-5C732218F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58A88-CD51-46B6-9226-2985AC067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06524-1FEA-4618-AF77-675776704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319F2-610F-4155-848E-A0B65206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71B80C-6811-4124-B818-9A5DC772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48C3E-16E5-4395-A06D-28611312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997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8D5E-6517-43AA-880F-90899465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46D7-6421-40FE-A24A-EA1395AD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80AA2-D6B3-4C37-8AB9-036C33E6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7D5F0-08C7-4C13-BD64-A8D39760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927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01198-6710-4868-B626-E3936213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B36B6-F812-42B5-9B6B-88EEF1BD5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D5CC-3803-408E-9962-91B989A6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980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E428B-9C9E-4F8E-84DC-24021E7B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4F99-C1F6-4BAE-A915-6AFA03DA7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9FA3B-34E0-4263-83B6-7E7809AC1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6D6B1-7D27-492F-8A02-9D70FF88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5723B-320A-41CA-8675-B848894C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58B29-1300-4BD6-A093-8DDFF03B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887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1056-1E63-4E32-8541-372DFBD6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EF7B8-35FC-43DF-8677-39246D3E9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AFCBD-B5B8-4E5E-9772-89EA4FE5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6E483-3ED5-432E-A45D-336330D6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833F7-523F-49A8-A27C-2FE76B99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CE89-C612-41D6-864D-E6F1D326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06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1BD9B-BA3B-4DD4-9397-8FCC6BAB9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0B9E7-E224-459D-A5E5-2FD122EB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CA8AF-C51F-43FA-9FB4-CBBF54568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32CE-E38B-4497-8238-8521C46C15D1}" type="datetimeFigureOut">
              <a:rPr lang="fr-CH" smtClean="0"/>
              <a:t>23.09.2024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F8A3-0C67-4372-8B55-79EAD3E21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7DA74-0364-4F54-ABFC-ED2FE4B44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F86C-2D27-461B-8099-4E375969A9C6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106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hought Bubble: Cloud 264">
            <a:extLst>
              <a:ext uri="{FF2B5EF4-FFF2-40B4-BE49-F238E27FC236}">
                <a16:creationId xmlns:a16="http://schemas.microsoft.com/office/drawing/2014/main" id="{0DCE4DD8-1C35-43FD-B035-577B5EBCCC5F}"/>
              </a:ext>
            </a:extLst>
          </p:cNvPr>
          <p:cNvSpPr/>
          <p:nvPr/>
        </p:nvSpPr>
        <p:spPr>
          <a:xfrm>
            <a:off x="10435029" y="5538872"/>
            <a:ext cx="417121" cy="226927"/>
          </a:xfrm>
          <a:prstGeom prst="cloudCallout">
            <a:avLst>
              <a:gd name="adj1" fmla="val -78784"/>
              <a:gd name="adj2" fmla="val -767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3" name="Thought Bubble: Cloud 252">
            <a:extLst>
              <a:ext uri="{FF2B5EF4-FFF2-40B4-BE49-F238E27FC236}">
                <a16:creationId xmlns:a16="http://schemas.microsoft.com/office/drawing/2014/main" id="{8EF09AE9-D247-419A-9038-B16DE84328CB}"/>
              </a:ext>
            </a:extLst>
          </p:cNvPr>
          <p:cNvSpPr/>
          <p:nvPr/>
        </p:nvSpPr>
        <p:spPr>
          <a:xfrm>
            <a:off x="10297721" y="4310123"/>
            <a:ext cx="806710" cy="497349"/>
          </a:xfrm>
          <a:prstGeom prst="cloudCallout">
            <a:avLst>
              <a:gd name="adj1" fmla="val -79907"/>
              <a:gd name="adj2" fmla="val 10079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56" name="Thought Bubble: Cloud 255">
            <a:extLst>
              <a:ext uri="{FF2B5EF4-FFF2-40B4-BE49-F238E27FC236}">
                <a16:creationId xmlns:a16="http://schemas.microsoft.com/office/drawing/2014/main" id="{17740FAF-1B33-483F-B0F7-166240DB9065}"/>
              </a:ext>
            </a:extLst>
          </p:cNvPr>
          <p:cNvSpPr/>
          <p:nvPr/>
        </p:nvSpPr>
        <p:spPr>
          <a:xfrm>
            <a:off x="10567303" y="4967649"/>
            <a:ext cx="806710" cy="477985"/>
          </a:xfrm>
          <a:prstGeom prst="cloudCallout">
            <a:avLst>
              <a:gd name="adj1" fmla="val -108574"/>
              <a:gd name="adj2" fmla="val 3219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2E62ABC-08B9-4986-ACF3-DFE518E62EDA}"/>
              </a:ext>
            </a:extLst>
          </p:cNvPr>
          <p:cNvSpPr/>
          <p:nvPr/>
        </p:nvSpPr>
        <p:spPr>
          <a:xfrm>
            <a:off x="5214162" y="3349453"/>
            <a:ext cx="2174006" cy="59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EB2B1A6-DA3A-478F-A88C-DDA02A3D55CC}"/>
              </a:ext>
            </a:extLst>
          </p:cNvPr>
          <p:cNvSpPr/>
          <p:nvPr/>
        </p:nvSpPr>
        <p:spPr>
          <a:xfrm>
            <a:off x="5429344" y="2545630"/>
            <a:ext cx="1958824" cy="573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D105859-4BFA-4763-B015-41717529EE39}"/>
              </a:ext>
            </a:extLst>
          </p:cNvPr>
          <p:cNvSpPr/>
          <p:nvPr/>
        </p:nvSpPr>
        <p:spPr>
          <a:xfrm>
            <a:off x="5437068" y="1757367"/>
            <a:ext cx="1960713" cy="573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C2DFD4-29B0-4949-8160-CA0BBE059B27}"/>
              </a:ext>
            </a:extLst>
          </p:cNvPr>
          <p:cNvSpPr/>
          <p:nvPr/>
        </p:nvSpPr>
        <p:spPr>
          <a:xfrm>
            <a:off x="1662559" y="1578357"/>
            <a:ext cx="2420609" cy="517097"/>
          </a:xfrm>
          <a:prstGeom prst="roundRect">
            <a:avLst>
              <a:gd name="adj" fmla="val 8374"/>
            </a:avLst>
          </a:prstGeom>
          <a:solidFill>
            <a:srgbClr val="E1ECFD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User-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area 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desired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</a:t>
            </a:r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</a:t>
            </a:r>
            <a:endParaRPr lang="fr-FR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D00EA4-F758-414D-A7D0-2CFD061B27D0}"/>
              </a:ext>
            </a:extLst>
          </p:cNvPr>
          <p:cNvGrpSpPr/>
          <p:nvPr/>
        </p:nvGrpSpPr>
        <p:grpSpPr>
          <a:xfrm>
            <a:off x="1071569" y="1630361"/>
            <a:ext cx="374648" cy="374650"/>
            <a:chOff x="674775" y="2380649"/>
            <a:chExt cx="663316" cy="667397"/>
          </a:xfrm>
          <a:solidFill>
            <a:srgbClr val="E1ECFD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EAF598-7D0D-4296-BDC4-BB08CC37940B}"/>
                </a:ext>
              </a:extLst>
            </p:cNvPr>
            <p:cNvSpPr/>
            <p:nvPr/>
          </p:nvSpPr>
          <p:spPr>
            <a:xfrm>
              <a:off x="674775" y="2380649"/>
              <a:ext cx="663316" cy="667397"/>
            </a:xfrm>
            <a:prstGeom prst="rect">
              <a:avLst/>
            </a:prstGeom>
            <a:grpFill/>
            <a:ln w="28575">
              <a:solidFill>
                <a:schemeClr val="accent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228DECD-83EF-4B3A-A910-BA24E6684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4410" y="2534507"/>
              <a:ext cx="359679" cy="359679"/>
            </a:xfrm>
            <a:prstGeom prst="rect">
              <a:avLst/>
            </a:prstGeom>
            <a:grpFill/>
          </p:spPr>
        </p:pic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A0EFF56-D0C4-481A-A47B-8CFEDFFCC925}"/>
              </a:ext>
            </a:extLst>
          </p:cNvPr>
          <p:cNvSpPr/>
          <p:nvPr/>
        </p:nvSpPr>
        <p:spPr>
          <a:xfrm>
            <a:off x="1662559" y="2231391"/>
            <a:ext cx="2420609" cy="784057"/>
          </a:xfrm>
          <a:prstGeom prst="roundRect">
            <a:avLst>
              <a:gd name="adj" fmla="val 3708"/>
            </a:avLst>
          </a:prstGeom>
          <a:solidFill>
            <a:srgbClr val="E1ECFD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GIS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commuting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destinations (e.g.,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workplaces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C2E32-A8AB-442C-ADDE-152A05F7B31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30292" y="2378881"/>
            <a:ext cx="435842" cy="4773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405B1D-F0AC-4B13-A00E-F70C4E0FC7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47" t="20869" r="25747" b="39751"/>
          <a:stretch/>
        </p:blipFill>
        <p:spPr>
          <a:xfrm>
            <a:off x="1001156" y="3433175"/>
            <a:ext cx="479441" cy="370157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4D5C80E-CBC2-4D3B-BD2E-51BC04A0B31A}"/>
              </a:ext>
            </a:extLst>
          </p:cNvPr>
          <p:cNvSpPr/>
          <p:nvPr/>
        </p:nvSpPr>
        <p:spPr>
          <a:xfrm>
            <a:off x="1662558" y="3166769"/>
            <a:ext cx="2420609" cy="951117"/>
          </a:xfrm>
          <a:prstGeom prst="roundRect">
            <a:avLst>
              <a:gd name="adj" fmla="val 3708"/>
            </a:avLst>
          </a:prstGeom>
          <a:solidFill>
            <a:srgbClr val="E1ECFD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 scenario </a:t>
            </a:r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fr-F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fleet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(cars,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motorbikes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9F1089F-BF79-49F4-8309-D232032C2F4C}"/>
              </a:ext>
            </a:extLst>
          </p:cNvPr>
          <p:cNvSpPr/>
          <p:nvPr/>
        </p:nvSpPr>
        <p:spPr>
          <a:xfrm>
            <a:off x="1662558" y="4317274"/>
            <a:ext cx="2420609" cy="475559"/>
          </a:xfrm>
          <a:prstGeom prst="roundRect">
            <a:avLst>
              <a:gd name="adj" fmla="val 10718"/>
            </a:avLst>
          </a:prstGeom>
          <a:solidFill>
            <a:srgbClr val="F7ECD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 installation type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rooftop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groundmounted</a:t>
            </a:r>
            <a:r>
              <a:rPr lang="fr-FR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…) 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87E9F0B-2921-43BC-B57A-FBF8304393F2}"/>
              </a:ext>
            </a:extLst>
          </p:cNvPr>
          <p:cNvSpPr/>
          <p:nvPr/>
        </p:nvSpPr>
        <p:spPr>
          <a:xfrm>
            <a:off x="1662558" y="5064967"/>
            <a:ext cx="2420609" cy="475559"/>
          </a:xfrm>
          <a:prstGeom prst="roundRect">
            <a:avLst>
              <a:gd name="adj" fmla="val 8715"/>
            </a:avLst>
          </a:prstGeom>
          <a:solidFill>
            <a:srgbClr val="F2F2F2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fr-FR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PV </a:t>
            </a:r>
            <a:r>
              <a:rPr lang="fr-FR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capacity</a:t>
            </a:r>
            <a:endParaRPr lang="fr-FR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61411DC0-9865-43A6-B772-4A42166E879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7299" t="25494" r="71520" b="28793"/>
          <a:stretch/>
        </p:blipFill>
        <p:spPr>
          <a:xfrm>
            <a:off x="1062659" y="4354233"/>
            <a:ext cx="433690" cy="370157"/>
          </a:xfrm>
          <a:prstGeom prst="rect">
            <a:avLst/>
          </a:prstGeom>
          <a:solidFill>
            <a:srgbClr val="FDEAE1"/>
          </a:solidFill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7B9F8FC-B223-4FFD-B554-2EFC05B8BA2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43609" y="5104339"/>
            <a:ext cx="473107" cy="370157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D91F3CF2-8F6F-4B4E-B912-9D83A4551403}"/>
              </a:ext>
            </a:extLst>
          </p:cNvPr>
          <p:cNvSpPr txBox="1"/>
          <p:nvPr/>
        </p:nvSpPr>
        <p:spPr>
          <a:xfrm>
            <a:off x="5292462" y="1094792"/>
            <a:ext cx="1632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1400" b="1" i="1" dirty="0" err="1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Processing</a:t>
            </a:r>
            <a:endParaRPr lang="fr-FR" sz="1400" b="1" i="1" dirty="0">
              <a:solidFill>
                <a:srgbClr val="413C3A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1BB9D264-46CD-4838-9B4F-723A40ACB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772" y="1754654"/>
            <a:ext cx="666562" cy="576597"/>
          </a:xfrm>
          <a:prstGeom prst="rect">
            <a:avLst/>
          </a:prstGeom>
        </p:spPr>
      </p:pic>
      <p:sp>
        <p:nvSpPr>
          <p:cNvPr id="161" name="Rectangle 160">
            <a:extLst>
              <a:ext uri="{FF2B5EF4-FFF2-40B4-BE49-F238E27FC236}">
                <a16:creationId xmlns:a16="http://schemas.microsoft.com/office/drawing/2014/main" id="{69F64663-8910-4520-9450-FD82B2E5D884}"/>
              </a:ext>
            </a:extLst>
          </p:cNvPr>
          <p:cNvSpPr/>
          <p:nvPr/>
        </p:nvSpPr>
        <p:spPr>
          <a:xfrm>
            <a:off x="5627852" y="1912295"/>
            <a:ext cx="1606481" cy="23319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228600" marR="0" lvl="0" indent="-22860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Simulation setup</a:t>
            </a:r>
          </a:p>
          <a:p>
            <a:pPr marL="228600" marR="0" lvl="0" indent="-22860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Area zoning</a:t>
            </a:r>
          </a:p>
          <a:p>
            <a:pPr marL="228600" marR="0" lvl="0" indent="-22860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GIS data allocation</a:t>
            </a:r>
            <a:endParaRPr kumimoji="0" lang="fr-CH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pic>
        <p:nvPicPr>
          <p:cNvPr id="162" name="Picture 161">
            <a:extLst>
              <a:ext uri="{FF2B5EF4-FFF2-40B4-BE49-F238E27FC236}">
                <a16:creationId xmlns:a16="http://schemas.microsoft.com/office/drawing/2014/main" id="{61E64344-9BF4-4A9F-BDD7-97F57A1FC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9442" y="2546238"/>
            <a:ext cx="666563" cy="576598"/>
          </a:xfrm>
          <a:prstGeom prst="rect">
            <a:avLst/>
          </a:pr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13E4616-F850-4383-BF27-2CACD913043C}"/>
              </a:ext>
            </a:extLst>
          </p:cNvPr>
          <p:cNvGrpSpPr/>
          <p:nvPr/>
        </p:nvGrpSpPr>
        <p:grpSpPr>
          <a:xfrm>
            <a:off x="4946135" y="3345355"/>
            <a:ext cx="681717" cy="594318"/>
            <a:chOff x="6887560" y="1811964"/>
            <a:chExt cx="990600" cy="863600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D74DF493-75E7-45DE-861C-8AECB3ECB571}"/>
                </a:ext>
              </a:extLst>
            </p:cNvPr>
            <p:cNvSpPr/>
            <p:nvPr/>
          </p:nvSpPr>
          <p:spPr>
            <a:xfrm>
              <a:off x="6887560" y="1811964"/>
              <a:ext cx="990600" cy="863600"/>
            </a:xfrm>
            <a:prstGeom prst="roundRect">
              <a:avLst/>
            </a:prstGeom>
            <a:solidFill>
              <a:srgbClr val="CAC7C7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7801BE7-8901-473A-9479-DC66BFE554B4}"/>
                </a:ext>
              </a:extLst>
            </p:cNvPr>
            <p:cNvSpPr/>
            <p:nvPr/>
          </p:nvSpPr>
          <p:spPr>
            <a:xfrm>
              <a:off x="7029557" y="1896851"/>
              <a:ext cx="710770" cy="693826"/>
            </a:xfrm>
            <a:custGeom>
              <a:avLst/>
              <a:gdLst>
                <a:gd name="connsiteX0" fmla="*/ 83679 w 1179524"/>
                <a:gd name="connsiteY0" fmla="*/ 337731 h 1151405"/>
                <a:gd name="connsiteX1" fmla="*/ 26529 w 1179524"/>
                <a:gd name="connsiteY1" fmla="*/ 845731 h 1151405"/>
                <a:gd name="connsiteX2" fmla="*/ 483729 w 1179524"/>
                <a:gd name="connsiteY2" fmla="*/ 1150531 h 1151405"/>
                <a:gd name="connsiteX3" fmla="*/ 1156829 w 1179524"/>
                <a:gd name="connsiteY3" fmla="*/ 921931 h 1151405"/>
                <a:gd name="connsiteX4" fmla="*/ 1010779 w 1179524"/>
                <a:gd name="connsiteY4" fmla="*/ 471081 h 1151405"/>
                <a:gd name="connsiteX5" fmla="*/ 909179 w 1179524"/>
                <a:gd name="connsiteY5" fmla="*/ 20231 h 1151405"/>
                <a:gd name="connsiteX6" fmla="*/ 324979 w 1179524"/>
                <a:gd name="connsiteY6" fmla="*/ 102781 h 1151405"/>
                <a:gd name="connsiteX7" fmla="*/ 83679 w 1179524"/>
                <a:gd name="connsiteY7" fmla="*/ 337731 h 115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9524" h="1151405">
                  <a:moveTo>
                    <a:pt x="83679" y="337731"/>
                  </a:moveTo>
                  <a:cubicBezTo>
                    <a:pt x="33937" y="461556"/>
                    <a:pt x="-40146" y="710264"/>
                    <a:pt x="26529" y="845731"/>
                  </a:cubicBezTo>
                  <a:cubicBezTo>
                    <a:pt x="93204" y="981198"/>
                    <a:pt x="295346" y="1137831"/>
                    <a:pt x="483729" y="1150531"/>
                  </a:cubicBezTo>
                  <a:cubicBezTo>
                    <a:pt x="672112" y="1163231"/>
                    <a:pt x="1068987" y="1035173"/>
                    <a:pt x="1156829" y="921931"/>
                  </a:cubicBezTo>
                  <a:cubicBezTo>
                    <a:pt x="1244671" y="808689"/>
                    <a:pt x="1052054" y="621364"/>
                    <a:pt x="1010779" y="471081"/>
                  </a:cubicBezTo>
                  <a:cubicBezTo>
                    <a:pt x="969504" y="320798"/>
                    <a:pt x="1023479" y="81614"/>
                    <a:pt x="909179" y="20231"/>
                  </a:cubicBezTo>
                  <a:cubicBezTo>
                    <a:pt x="794879" y="-41152"/>
                    <a:pt x="462562" y="51981"/>
                    <a:pt x="324979" y="102781"/>
                  </a:cubicBezTo>
                  <a:cubicBezTo>
                    <a:pt x="187396" y="153581"/>
                    <a:pt x="133421" y="213906"/>
                    <a:pt x="83679" y="337731"/>
                  </a:cubicBezTo>
                  <a:close/>
                </a:path>
              </a:pathLst>
            </a:custGeom>
            <a:solidFill>
              <a:srgbClr val="E30613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9DB9F34-0887-45F5-8FB5-AD3100B23B98}"/>
                </a:ext>
              </a:extLst>
            </p:cNvPr>
            <p:cNvSpPr/>
            <p:nvPr/>
          </p:nvSpPr>
          <p:spPr>
            <a:xfrm>
              <a:off x="7002366" y="2498795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67E84B33-9D8F-4175-90E2-886365B58D47}"/>
                </a:ext>
              </a:extLst>
            </p:cNvPr>
            <p:cNvSpPr/>
            <p:nvPr/>
          </p:nvSpPr>
          <p:spPr>
            <a:xfrm>
              <a:off x="7155396" y="2498795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1EB197F5-0B2A-4AE4-9C43-B191FE13062F}"/>
                </a:ext>
              </a:extLst>
            </p:cNvPr>
            <p:cNvSpPr/>
            <p:nvPr/>
          </p:nvSpPr>
          <p:spPr>
            <a:xfrm>
              <a:off x="7308427" y="2498795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88DC0ABF-0708-465F-A9B2-48ADB3EDCEFA}"/>
                </a:ext>
              </a:extLst>
            </p:cNvPr>
            <p:cNvSpPr/>
            <p:nvPr/>
          </p:nvSpPr>
          <p:spPr>
            <a:xfrm>
              <a:off x="7461457" y="2498795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0433FF2-234F-4908-B2FB-5E939AA5BC6B}"/>
                </a:ext>
              </a:extLst>
            </p:cNvPr>
            <p:cNvSpPr/>
            <p:nvPr/>
          </p:nvSpPr>
          <p:spPr>
            <a:xfrm>
              <a:off x="7003671" y="2345764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968A7AD-AF73-4A5B-B08B-48B296192E62}"/>
                </a:ext>
              </a:extLst>
            </p:cNvPr>
            <p:cNvSpPr/>
            <p:nvPr/>
          </p:nvSpPr>
          <p:spPr>
            <a:xfrm>
              <a:off x="7156702" y="2345764"/>
              <a:ext cx="153030" cy="153030"/>
            </a:xfrm>
            <a:prstGeom prst="rect">
              <a:avLst/>
            </a:prstGeom>
            <a:solidFill>
              <a:srgbClr val="E30613">
                <a:lumMod val="20000"/>
                <a:lumOff val="80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43F4013B-BCCE-40C5-A5F3-402ACEEC738C}"/>
                </a:ext>
              </a:extLst>
            </p:cNvPr>
            <p:cNvSpPr/>
            <p:nvPr/>
          </p:nvSpPr>
          <p:spPr>
            <a:xfrm>
              <a:off x="7309732" y="2345764"/>
              <a:ext cx="153030" cy="153030"/>
            </a:xfrm>
            <a:prstGeom prst="rect">
              <a:avLst/>
            </a:prstGeom>
            <a:solidFill>
              <a:srgbClr val="E30613">
                <a:lumMod val="60000"/>
                <a:lumOff val="40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A3EF122-FAF4-4B49-A6CE-9132902D1587}"/>
                </a:ext>
              </a:extLst>
            </p:cNvPr>
            <p:cNvSpPr/>
            <p:nvPr/>
          </p:nvSpPr>
          <p:spPr>
            <a:xfrm>
              <a:off x="7462762" y="2345764"/>
              <a:ext cx="153030" cy="153030"/>
            </a:xfrm>
            <a:prstGeom prst="rect">
              <a:avLst/>
            </a:prstGeom>
            <a:solidFill>
              <a:srgbClr val="E30613">
                <a:lumMod val="60000"/>
                <a:lumOff val="40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F4012EEB-1EF0-4915-8DFA-63E07A08DDB8}"/>
                </a:ext>
              </a:extLst>
            </p:cNvPr>
            <p:cNvSpPr/>
            <p:nvPr/>
          </p:nvSpPr>
          <p:spPr>
            <a:xfrm>
              <a:off x="7002366" y="2192734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D6AC01A-C9BB-4B1B-9866-BC2F25C86791}"/>
                </a:ext>
              </a:extLst>
            </p:cNvPr>
            <p:cNvSpPr/>
            <p:nvPr/>
          </p:nvSpPr>
          <p:spPr>
            <a:xfrm>
              <a:off x="7155396" y="2192734"/>
              <a:ext cx="153030" cy="153030"/>
            </a:xfrm>
            <a:prstGeom prst="rect">
              <a:avLst/>
            </a:prstGeom>
            <a:solidFill>
              <a:srgbClr val="E30613">
                <a:lumMod val="75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14E63B5D-FF44-41BD-B705-F59988C12CC8}"/>
                </a:ext>
              </a:extLst>
            </p:cNvPr>
            <p:cNvSpPr/>
            <p:nvPr/>
          </p:nvSpPr>
          <p:spPr>
            <a:xfrm>
              <a:off x="7308427" y="2192734"/>
              <a:ext cx="153030" cy="153030"/>
            </a:xfrm>
            <a:prstGeom prst="rect">
              <a:avLst/>
            </a:prstGeom>
            <a:solidFill>
              <a:srgbClr val="E30613"/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817058DF-047F-4366-BB68-7DE3BF8763DD}"/>
                </a:ext>
              </a:extLst>
            </p:cNvPr>
            <p:cNvSpPr/>
            <p:nvPr/>
          </p:nvSpPr>
          <p:spPr>
            <a:xfrm>
              <a:off x="7461457" y="2192734"/>
              <a:ext cx="153030" cy="153030"/>
            </a:xfrm>
            <a:prstGeom prst="rect">
              <a:avLst/>
            </a:prstGeom>
            <a:solidFill>
              <a:srgbClr val="E30613">
                <a:lumMod val="75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99337F49-F564-4953-8FB9-6DEB5014C57F}"/>
                </a:ext>
              </a:extLst>
            </p:cNvPr>
            <p:cNvSpPr/>
            <p:nvPr/>
          </p:nvSpPr>
          <p:spPr>
            <a:xfrm>
              <a:off x="7003671" y="2039704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BEB0655-FA54-47B0-B4ED-101284AC0885}"/>
                </a:ext>
              </a:extLst>
            </p:cNvPr>
            <p:cNvSpPr/>
            <p:nvPr/>
          </p:nvSpPr>
          <p:spPr>
            <a:xfrm>
              <a:off x="7156702" y="2039704"/>
              <a:ext cx="153030" cy="153030"/>
            </a:xfrm>
            <a:prstGeom prst="rect">
              <a:avLst/>
            </a:prstGeom>
            <a:solidFill>
              <a:srgbClr val="E30613">
                <a:lumMod val="75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1B350507-8C0F-492A-BC5B-8611C0D4F02D}"/>
                </a:ext>
              </a:extLst>
            </p:cNvPr>
            <p:cNvSpPr/>
            <p:nvPr/>
          </p:nvSpPr>
          <p:spPr>
            <a:xfrm>
              <a:off x="7309732" y="2039704"/>
              <a:ext cx="153030" cy="153030"/>
            </a:xfrm>
            <a:prstGeom prst="rect">
              <a:avLst/>
            </a:prstGeom>
            <a:solidFill>
              <a:srgbClr val="E30613">
                <a:lumMod val="60000"/>
                <a:lumOff val="40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FD73A8E-5C34-45BC-9C6A-3503994DAF12}"/>
                </a:ext>
              </a:extLst>
            </p:cNvPr>
            <p:cNvSpPr/>
            <p:nvPr/>
          </p:nvSpPr>
          <p:spPr>
            <a:xfrm>
              <a:off x="7462762" y="2039704"/>
              <a:ext cx="153030" cy="153030"/>
            </a:xfrm>
            <a:prstGeom prst="rect">
              <a:avLst/>
            </a:prstGeom>
            <a:solidFill>
              <a:srgbClr val="E30613">
                <a:lumMod val="20000"/>
                <a:lumOff val="80000"/>
              </a:srgbClr>
            </a:solidFill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3161743-EFEC-426D-8473-132A4525A4C4}"/>
                </a:ext>
              </a:extLst>
            </p:cNvPr>
            <p:cNvSpPr/>
            <p:nvPr/>
          </p:nvSpPr>
          <p:spPr>
            <a:xfrm>
              <a:off x="7156702" y="188945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001CD27-3B7E-4761-8075-8AEDE088BF49}"/>
                </a:ext>
              </a:extLst>
            </p:cNvPr>
            <p:cNvSpPr/>
            <p:nvPr/>
          </p:nvSpPr>
          <p:spPr>
            <a:xfrm>
              <a:off x="7309732" y="188945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7566E43C-2D2B-424A-AE86-5756A6E97897}"/>
                </a:ext>
              </a:extLst>
            </p:cNvPr>
            <p:cNvSpPr/>
            <p:nvPr/>
          </p:nvSpPr>
          <p:spPr>
            <a:xfrm>
              <a:off x="7462762" y="1889457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D6C93855-A72A-4E89-ACED-714FF90F1758}"/>
                </a:ext>
              </a:extLst>
            </p:cNvPr>
            <p:cNvSpPr/>
            <p:nvPr/>
          </p:nvSpPr>
          <p:spPr>
            <a:xfrm>
              <a:off x="7617098" y="2345764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A4D4934-D8BA-4734-AD6F-C04BD1450156}"/>
                </a:ext>
              </a:extLst>
            </p:cNvPr>
            <p:cNvSpPr/>
            <p:nvPr/>
          </p:nvSpPr>
          <p:spPr>
            <a:xfrm>
              <a:off x="7613844" y="2498795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5A94FA6-EB09-4FE9-B512-ABF70065CD29}"/>
                </a:ext>
              </a:extLst>
            </p:cNvPr>
            <p:cNvSpPr/>
            <p:nvPr/>
          </p:nvSpPr>
          <p:spPr>
            <a:xfrm>
              <a:off x="7614487" y="2195648"/>
              <a:ext cx="153030" cy="153030"/>
            </a:xfrm>
            <a:prstGeom prst="rect">
              <a:avLst/>
            </a:prstGeom>
            <a:noFill/>
            <a:ln w="12700" cap="flat" cmpd="sng" algn="ctr">
              <a:solidFill>
                <a:srgbClr val="F4F4F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H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7E0286C-E76D-437A-85FA-7CB50EAF2537}"/>
              </a:ext>
            </a:extLst>
          </p:cNvPr>
          <p:cNvSpPr/>
          <p:nvPr/>
        </p:nvSpPr>
        <p:spPr>
          <a:xfrm>
            <a:off x="5626006" y="3413205"/>
            <a:ext cx="1835025" cy="45861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3. </a:t>
            </a:r>
            <a:r>
              <a:rPr kumimoji="0" lang="fr-FR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Charging</a:t>
            </a:r>
            <a:r>
              <a:rPr kumimoji="0" lang="fr-FR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fr-FR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demand</a:t>
            </a:r>
            <a:endParaRPr kumimoji="0" lang="fr-FR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  <a:p>
            <a:pPr marL="171450" marR="0" lvl="0" indent="-1714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H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Spatial </a:t>
            </a:r>
            <a:r>
              <a:rPr kumimoji="0" lang="fr-CH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demand</a:t>
            </a:r>
            <a:r>
              <a:rPr kumimoji="0" lang="fr-CH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allocation</a:t>
            </a:r>
          </a:p>
          <a:p>
            <a:pPr marL="171450" marR="0" lvl="0" indent="-17145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CH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Charging</a:t>
            </a:r>
            <a:r>
              <a:rPr kumimoji="0" lang="fr-CH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kumimoji="0" lang="fr-CH" sz="1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curve</a:t>
            </a:r>
            <a:endParaRPr kumimoji="0" lang="fr-CH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panose="020B0502020104020203" pitchFamily="34" charset="0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39FE924-3262-42B2-BDBD-85237F3269D9}"/>
              </a:ext>
            </a:extLst>
          </p:cNvPr>
          <p:cNvCxnSpPr>
            <a:cxnSpLocks/>
          </p:cNvCxnSpPr>
          <p:nvPr/>
        </p:nvCxnSpPr>
        <p:spPr>
          <a:xfrm>
            <a:off x="6115158" y="2372222"/>
            <a:ext cx="0" cy="115769"/>
          </a:xfrm>
          <a:prstGeom prst="straightConnector1">
            <a:avLst/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35F49BD7-A61B-4CF1-9FEC-4536507463A3}"/>
              </a:ext>
            </a:extLst>
          </p:cNvPr>
          <p:cNvCxnSpPr>
            <a:cxnSpLocks/>
          </p:cNvCxnSpPr>
          <p:nvPr/>
        </p:nvCxnSpPr>
        <p:spPr>
          <a:xfrm>
            <a:off x="6108806" y="3169147"/>
            <a:ext cx="0" cy="115769"/>
          </a:xfrm>
          <a:prstGeom prst="straightConnector1">
            <a:avLst/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9B47503-2951-43BF-B100-5092E4BB08D5}"/>
              </a:ext>
            </a:extLst>
          </p:cNvPr>
          <p:cNvSpPr/>
          <p:nvPr/>
        </p:nvSpPr>
        <p:spPr>
          <a:xfrm>
            <a:off x="5621334" y="2554902"/>
            <a:ext cx="1942725" cy="542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b="1" dirty="0">
                <a:solidFill>
                  <a:srgbClr val="000000"/>
                </a:solidFill>
                <a:latin typeface="Gill Sans MT" panose="020B0502020104020203" pitchFamily="34" charset="0"/>
              </a:rPr>
              <a:t>2. Mobility </a:t>
            </a:r>
            <a:r>
              <a:rPr lang="fr-FR" sz="11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Demand</a:t>
            </a:r>
            <a:endParaRPr lang="fr-FR" sz="11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Trip </a:t>
            </a:r>
            <a:r>
              <a:rPr lang="fr-FR" sz="1100" dirty="0" err="1">
                <a:solidFill>
                  <a:srgbClr val="000000"/>
                </a:solidFill>
                <a:latin typeface="Gill Sans MT" panose="020B0502020104020203" pitchFamily="34" charset="0"/>
              </a:rPr>
              <a:t>generation</a:t>
            </a:r>
            <a:endParaRPr lang="fr-FR" sz="1100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000000"/>
                </a:solidFill>
                <a:latin typeface="Gill Sans MT" panose="020B0502020104020203" pitchFamily="34" charset="0"/>
              </a:rPr>
              <a:t>Trip distribution </a:t>
            </a:r>
            <a:endParaRPr lang="fr-CH" sz="11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6303F305-105F-41ED-817D-1018E0054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643" y="1848757"/>
            <a:ext cx="238699" cy="238699"/>
          </a:xfrm>
          <a:prstGeom prst="rect">
            <a:avLst/>
          </a:prstGeom>
          <a:noFill/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16B18C12-9B18-41DD-9EBA-68A31EE7E3D8}"/>
              </a:ext>
            </a:extLst>
          </p:cNvPr>
          <p:cNvSpPr/>
          <p:nvPr/>
        </p:nvSpPr>
        <p:spPr>
          <a:xfrm>
            <a:off x="4676128" y="1601785"/>
            <a:ext cx="2985657" cy="2456691"/>
          </a:xfrm>
          <a:prstGeom prst="roundRect">
            <a:avLst>
              <a:gd name="adj" fmla="val 3682"/>
            </a:avLst>
          </a:prstGeom>
          <a:noFill/>
          <a:ln w="28575" cap="rnd">
            <a:solidFill>
              <a:schemeClr val="tx2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BB6587FB-89A0-48F9-9A8A-12C3F239F704}"/>
              </a:ext>
            </a:extLst>
          </p:cNvPr>
          <p:cNvSpPr/>
          <p:nvPr/>
        </p:nvSpPr>
        <p:spPr>
          <a:xfrm>
            <a:off x="4675686" y="4217116"/>
            <a:ext cx="2990862" cy="677778"/>
          </a:xfrm>
          <a:prstGeom prst="roundRect">
            <a:avLst>
              <a:gd name="adj" fmla="val 10975"/>
            </a:avLst>
          </a:prstGeom>
          <a:noFill/>
          <a:ln w="28575" cap="rnd">
            <a:solidFill>
              <a:schemeClr val="tx2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5080838-F9B7-4DD2-BA36-57E4F1271F4B}"/>
              </a:ext>
            </a:extLst>
          </p:cNvPr>
          <p:cNvSpPr/>
          <p:nvPr/>
        </p:nvSpPr>
        <p:spPr>
          <a:xfrm>
            <a:off x="4780150" y="4353134"/>
            <a:ext cx="1942725" cy="2712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CH" sz="11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F263A1D-4043-44DA-83CE-7F90416D2568}"/>
              </a:ext>
            </a:extLst>
          </p:cNvPr>
          <p:cNvSpPr/>
          <p:nvPr/>
        </p:nvSpPr>
        <p:spPr>
          <a:xfrm>
            <a:off x="4765861" y="4325898"/>
            <a:ext cx="1131383" cy="486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Weather</a:t>
            </a:r>
            <a:r>
              <a:rPr lang="fr-FR" sz="1200" b="1" dirty="0">
                <a:solidFill>
                  <a:srgbClr val="000000"/>
                </a:solidFill>
                <a:latin typeface="Gill Sans MT" panose="020B0502020104020203" pitchFamily="34" charset="0"/>
              </a:rPr>
              <a:t> data </a:t>
            </a:r>
            <a:r>
              <a:rPr lang="fr-FR" sz="12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fetching</a:t>
            </a:r>
            <a:endParaRPr lang="fr-CH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711D577D-0138-4AB3-B0CE-D5758B0D66CA}"/>
              </a:ext>
            </a:extLst>
          </p:cNvPr>
          <p:cNvSpPr/>
          <p:nvPr/>
        </p:nvSpPr>
        <p:spPr>
          <a:xfrm>
            <a:off x="6049750" y="4321413"/>
            <a:ext cx="1548024" cy="4864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rgbClr val="000000"/>
                </a:solidFill>
                <a:latin typeface="Gill Sans MT" panose="020B0502020104020203" pitchFamily="34" charset="0"/>
              </a:rPr>
              <a:t>PV output simulation (</a:t>
            </a:r>
            <a:r>
              <a:rPr lang="fr-FR" sz="1200" b="1" dirty="0" err="1">
                <a:solidFill>
                  <a:srgbClr val="000000"/>
                </a:solidFill>
                <a:latin typeface="Gill Sans MT" panose="020B0502020104020203" pitchFamily="34" charset="0"/>
              </a:rPr>
              <a:t>PVLib</a:t>
            </a:r>
            <a:r>
              <a:rPr lang="fr-FR" sz="1200" b="1" dirty="0">
                <a:solidFill>
                  <a:srgbClr val="000000"/>
                </a:solidFill>
                <a:latin typeface="Gill Sans MT" panose="020B0502020104020203" pitchFamily="34" charset="0"/>
              </a:rPr>
              <a:t>)</a:t>
            </a:r>
            <a:endParaRPr lang="fr-CH" sz="12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7B8BB289-731D-4E2C-8DCC-CF502D2CFFDC}"/>
              </a:ext>
            </a:extLst>
          </p:cNvPr>
          <p:cNvCxnSpPr>
            <a:cxnSpLocks/>
            <a:stCxn id="6" idx="3"/>
            <a:endCxn id="160" idx="1"/>
          </p:cNvCxnSpPr>
          <p:nvPr/>
        </p:nvCxnSpPr>
        <p:spPr>
          <a:xfrm>
            <a:off x="4083168" y="1836906"/>
            <a:ext cx="871604" cy="20604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DDA0CAC-3A2C-4B78-A18A-F4A4D0565280}"/>
              </a:ext>
            </a:extLst>
          </p:cNvPr>
          <p:cNvCxnSpPr>
            <a:cxnSpLocks/>
            <a:stCxn id="52" idx="3"/>
            <a:endCxn id="160" idx="1"/>
          </p:cNvCxnSpPr>
          <p:nvPr/>
        </p:nvCxnSpPr>
        <p:spPr>
          <a:xfrm flipV="1">
            <a:off x="4083168" y="2042953"/>
            <a:ext cx="871604" cy="58046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6A91200C-F38B-48F5-B04A-D3456B0598D4}"/>
              </a:ext>
            </a:extLst>
          </p:cNvPr>
          <p:cNvCxnSpPr>
            <a:cxnSpLocks/>
            <a:stCxn id="57" idx="3"/>
            <a:endCxn id="164" idx="1"/>
          </p:cNvCxnSpPr>
          <p:nvPr/>
        </p:nvCxnSpPr>
        <p:spPr>
          <a:xfrm>
            <a:off x="4083167" y="3642328"/>
            <a:ext cx="862968" cy="18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D240806-BC0E-44C0-BDD6-9F28972EA35A}"/>
              </a:ext>
            </a:extLst>
          </p:cNvPr>
          <p:cNvCxnSpPr>
            <a:cxnSpLocks/>
          </p:cNvCxnSpPr>
          <p:nvPr/>
        </p:nvCxnSpPr>
        <p:spPr>
          <a:xfrm rot="16200000">
            <a:off x="5984670" y="4509627"/>
            <a:ext cx="0" cy="115769"/>
          </a:xfrm>
          <a:prstGeom prst="straightConnector1">
            <a:avLst/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B48EC400-C3EB-4F5C-8F19-A34C37DCF6A1}"/>
              </a:ext>
            </a:extLst>
          </p:cNvPr>
          <p:cNvSpPr/>
          <p:nvPr/>
        </p:nvSpPr>
        <p:spPr>
          <a:xfrm>
            <a:off x="8192014" y="3401495"/>
            <a:ext cx="1266100" cy="473878"/>
          </a:xfrm>
          <a:prstGeom prst="roundRect">
            <a:avLst>
              <a:gd name="adj" fmla="val 8374"/>
            </a:avLst>
          </a:prstGeom>
          <a:solidFill>
            <a:srgbClr val="F7A7A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EV </a:t>
            </a:r>
            <a:r>
              <a:rPr lang="fr-FR" sz="1200" b="1" dirty="0" err="1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charging</a:t>
            </a:r>
            <a:r>
              <a:rPr lang="fr-FR" sz="1200" b="1" dirty="0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demand</a:t>
            </a:r>
            <a:endParaRPr lang="fr-FR" sz="1200" b="1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78154308-00B9-4FAF-B113-9618E04A917B}"/>
              </a:ext>
            </a:extLst>
          </p:cNvPr>
          <p:cNvCxnSpPr>
            <a:cxnSpLocks/>
            <a:stCxn id="60" idx="3"/>
            <a:endCxn id="196" idx="1"/>
          </p:cNvCxnSpPr>
          <p:nvPr/>
        </p:nvCxnSpPr>
        <p:spPr>
          <a:xfrm>
            <a:off x="4083167" y="4555054"/>
            <a:ext cx="592519" cy="951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C76B5E13-67A3-4373-9604-E9438E5EE375}"/>
              </a:ext>
            </a:extLst>
          </p:cNvPr>
          <p:cNvSpPr/>
          <p:nvPr/>
        </p:nvSpPr>
        <p:spPr>
          <a:xfrm>
            <a:off x="8192014" y="4310124"/>
            <a:ext cx="1266100" cy="490388"/>
          </a:xfrm>
          <a:prstGeom prst="roundRect">
            <a:avLst>
              <a:gd name="adj" fmla="val 8374"/>
            </a:avLst>
          </a:prstGeom>
          <a:solidFill>
            <a:srgbClr val="F7A7A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PV </a:t>
            </a:r>
            <a:r>
              <a:rPr lang="fr-FR" sz="1200" b="1" dirty="0" err="1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hourly</a:t>
            </a:r>
            <a:r>
              <a:rPr lang="fr-FR" sz="1200" b="1" dirty="0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capacity</a:t>
            </a:r>
            <a:r>
              <a:rPr lang="fr-FR" sz="1200" b="1" dirty="0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factor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F1B27EA9-C98A-433B-BF47-81768F98571D}"/>
              </a:ext>
            </a:extLst>
          </p:cNvPr>
          <p:cNvSpPr/>
          <p:nvPr/>
        </p:nvSpPr>
        <p:spPr>
          <a:xfrm>
            <a:off x="9074005" y="5061398"/>
            <a:ext cx="1270629" cy="477984"/>
          </a:xfrm>
          <a:prstGeom prst="roundRect">
            <a:avLst>
              <a:gd name="adj" fmla="val 8374"/>
            </a:avLst>
          </a:prstGeom>
          <a:solidFill>
            <a:srgbClr val="F7A7A7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EV-PV </a:t>
            </a:r>
            <a:r>
              <a:rPr lang="fr-FR" sz="1200" b="1" dirty="0" err="1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synergy</a:t>
            </a:r>
            <a:r>
              <a:rPr lang="fr-FR" sz="1200" b="1" dirty="0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fr-FR" sz="1200" b="1" dirty="0" err="1">
                <a:solidFill>
                  <a:schemeClr val="tx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metrics</a:t>
            </a:r>
            <a:endParaRPr lang="fr-FR" sz="1200" b="1" dirty="0">
              <a:solidFill>
                <a:schemeClr val="tx1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C94C7414-9E4D-42AC-AE1A-0F0A8D3A8CEF}"/>
              </a:ext>
            </a:extLst>
          </p:cNvPr>
          <p:cNvCxnSpPr>
            <a:cxnSpLocks/>
            <a:stCxn id="117" idx="3"/>
            <a:endCxn id="225" idx="1"/>
          </p:cNvCxnSpPr>
          <p:nvPr/>
        </p:nvCxnSpPr>
        <p:spPr>
          <a:xfrm flipV="1">
            <a:off x="4083167" y="5300390"/>
            <a:ext cx="4990838" cy="235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801D9FEA-8588-4C1C-A20B-8A8C77874A8E}"/>
              </a:ext>
            </a:extLst>
          </p:cNvPr>
          <p:cNvCxnSpPr>
            <a:cxnSpLocks/>
            <a:stCxn id="196" idx="3"/>
            <a:endCxn id="224" idx="1"/>
          </p:cNvCxnSpPr>
          <p:nvPr/>
        </p:nvCxnSpPr>
        <p:spPr>
          <a:xfrm flipV="1">
            <a:off x="7666548" y="4555318"/>
            <a:ext cx="525466" cy="68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EF44B98-99F1-444C-961D-CCE200E2DB2D}"/>
              </a:ext>
            </a:extLst>
          </p:cNvPr>
          <p:cNvCxnSpPr>
            <a:cxnSpLocks/>
          </p:cNvCxnSpPr>
          <p:nvPr/>
        </p:nvCxnSpPr>
        <p:spPr>
          <a:xfrm flipV="1">
            <a:off x="7666548" y="3641640"/>
            <a:ext cx="525466" cy="687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D024CBAE-1ACF-478C-97D7-82701A0E23FF}"/>
              </a:ext>
            </a:extLst>
          </p:cNvPr>
          <p:cNvSpPr txBox="1"/>
          <p:nvPr/>
        </p:nvSpPr>
        <p:spPr>
          <a:xfrm>
            <a:off x="1894107" y="1094792"/>
            <a:ext cx="1632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1400" b="1" i="1" dirty="0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2C5AA4B7-E4AF-40F6-B63F-6F8CD62821AC}"/>
              </a:ext>
            </a:extLst>
          </p:cNvPr>
          <p:cNvSpPr txBox="1"/>
          <p:nvPr/>
        </p:nvSpPr>
        <p:spPr>
          <a:xfrm>
            <a:off x="8597704" y="1094792"/>
            <a:ext cx="16326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1400" b="1" i="1" dirty="0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Outputs</a:t>
            </a:r>
          </a:p>
        </p:txBody>
      </p: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AFEFD769-0AF8-4C70-9F3E-FE738878B3BE}"/>
              </a:ext>
            </a:extLst>
          </p:cNvPr>
          <p:cNvCxnSpPr>
            <a:cxnSpLocks/>
            <a:stCxn id="219" idx="3"/>
            <a:endCxn id="225" idx="0"/>
          </p:cNvCxnSpPr>
          <p:nvPr/>
        </p:nvCxnSpPr>
        <p:spPr>
          <a:xfrm>
            <a:off x="9458114" y="3638434"/>
            <a:ext cx="251206" cy="1422964"/>
          </a:xfrm>
          <a:prstGeom prst="bentConnector2">
            <a:avLst/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1" name="Connector: Elbow 240">
            <a:extLst>
              <a:ext uri="{FF2B5EF4-FFF2-40B4-BE49-F238E27FC236}">
                <a16:creationId xmlns:a16="http://schemas.microsoft.com/office/drawing/2014/main" id="{CAC76515-DB14-4494-A68C-3D8996C16589}"/>
              </a:ext>
            </a:extLst>
          </p:cNvPr>
          <p:cNvCxnSpPr>
            <a:cxnSpLocks/>
            <a:stCxn id="224" idx="3"/>
            <a:endCxn id="225" idx="0"/>
          </p:cNvCxnSpPr>
          <p:nvPr/>
        </p:nvCxnSpPr>
        <p:spPr>
          <a:xfrm>
            <a:off x="9458114" y="4555318"/>
            <a:ext cx="251206" cy="506080"/>
          </a:xfrm>
          <a:prstGeom prst="bentConnector2">
            <a:avLst/>
          </a:prstGeom>
          <a:noFill/>
          <a:ln w="28575" cap="flat" cmpd="sng" algn="ctr">
            <a:solidFill>
              <a:srgbClr val="413C3A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244" name="Picture 243">
            <a:extLst>
              <a:ext uri="{FF2B5EF4-FFF2-40B4-BE49-F238E27FC236}">
                <a16:creationId xmlns:a16="http://schemas.microsoft.com/office/drawing/2014/main" id="{4DE069F4-0C68-448E-9FBF-7679C39D0CF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8959" t="9764" r="37236" b="5963"/>
          <a:stretch/>
        </p:blipFill>
        <p:spPr>
          <a:xfrm>
            <a:off x="9824470" y="1978580"/>
            <a:ext cx="1505980" cy="1805789"/>
          </a:xfrm>
          <a:prstGeom prst="rect">
            <a:avLst/>
          </a:prstGeom>
        </p:spPr>
      </p:pic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81487B4-68E3-4ACA-9B1D-318A8D60118F}"/>
              </a:ext>
            </a:extLst>
          </p:cNvPr>
          <p:cNvCxnSpPr>
            <a:cxnSpLocks/>
          </p:cNvCxnSpPr>
          <p:nvPr/>
        </p:nvCxnSpPr>
        <p:spPr>
          <a:xfrm flipV="1">
            <a:off x="9520690" y="3316958"/>
            <a:ext cx="312394" cy="15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18833F18-E725-4B94-932C-F152D620B7B3}"/>
              </a:ext>
            </a:extLst>
          </p:cNvPr>
          <p:cNvCxnSpPr>
            <a:cxnSpLocks/>
          </p:cNvCxnSpPr>
          <p:nvPr/>
        </p:nvCxnSpPr>
        <p:spPr>
          <a:xfrm flipV="1">
            <a:off x="8825064" y="3196590"/>
            <a:ext cx="0" cy="14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80BA3622-61F3-43E1-A884-A033768C9C5E}"/>
              </a:ext>
            </a:extLst>
          </p:cNvPr>
          <p:cNvSpPr txBox="1"/>
          <p:nvPr/>
        </p:nvSpPr>
        <p:spPr>
          <a:xfrm>
            <a:off x="9884732" y="3788538"/>
            <a:ext cx="16326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1000" b="1" i="1" dirty="0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Temporal</a:t>
            </a:r>
            <a:endParaRPr lang="fr-FR" sz="1050" b="1" i="1" dirty="0">
              <a:solidFill>
                <a:srgbClr val="413C3A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A4736FFA-26CE-47C7-9AFD-9C9BF2053C97}"/>
              </a:ext>
            </a:extLst>
          </p:cNvPr>
          <p:cNvSpPr txBox="1"/>
          <p:nvPr/>
        </p:nvSpPr>
        <p:spPr>
          <a:xfrm>
            <a:off x="10297720" y="4358182"/>
            <a:ext cx="7376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800" b="1" dirty="0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Self-</a:t>
            </a:r>
            <a:r>
              <a:rPr lang="fr-FR" sz="800" b="1" dirty="0" err="1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sufficiency</a:t>
            </a:r>
            <a:endParaRPr lang="fr-FR" sz="800" b="1" dirty="0">
              <a:solidFill>
                <a:srgbClr val="413C3A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C3BF6825-7F77-4F9C-93A9-CAD32C77970C}"/>
              </a:ext>
            </a:extLst>
          </p:cNvPr>
          <p:cNvSpPr txBox="1"/>
          <p:nvPr/>
        </p:nvSpPr>
        <p:spPr>
          <a:xfrm>
            <a:off x="9458114" y="1539283"/>
            <a:ext cx="10169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1000" b="1" i="1" dirty="0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Spatial</a:t>
            </a:r>
            <a:endParaRPr lang="fr-FR" sz="1050" b="1" i="1" dirty="0">
              <a:solidFill>
                <a:srgbClr val="413C3A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723E3866-8BBF-40C2-BE49-D45877E53BFD}"/>
              </a:ext>
            </a:extLst>
          </p:cNvPr>
          <p:cNvSpPr txBox="1"/>
          <p:nvPr/>
        </p:nvSpPr>
        <p:spPr>
          <a:xfrm>
            <a:off x="10507041" y="4991553"/>
            <a:ext cx="927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800" b="1" dirty="0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Self-</a:t>
            </a:r>
            <a:r>
              <a:rPr lang="fr-FR" sz="800" b="1" dirty="0" err="1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consumption</a:t>
            </a:r>
            <a:endParaRPr lang="fr-FR" sz="800" b="1" dirty="0">
              <a:solidFill>
                <a:srgbClr val="413C3A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A6199767-2A7B-4ADB-B0CC-000C70748A92}"/>
              </a:ext>
            </a:extLst>
          </p:cNvPr>
          <p:cNvGrpSpPr/>
          <p:nvPr/>
        </p:nvGrpSpPr>
        <p:grpSpPr>
          <a:xfrm>
            <a:off x="8043182" y="1568610"/>
            <a:ext cx="1602192" cy="1614392"/>
            <a:chOff x="4279928" y="1538273"/>
            <a:chExt cx="3752877" cy="3781453"/>
          </a:xfrm>
        </p:grpSpPr>
        <p:pic>
          <p:nvPicPr>
            <p:cNvPr id="258" name="Picture 257">
              <a:extLst>
                <a:ext uri="{FF2B5EF4-FFF2-40B4-BE49-F238E27FC236}">
                  <a16:creationId xmlns:a16="http://schemas.microsoft.com/office/drawing/2014/main" id="{759DD5F6-B7CD-4E76-A492-155820689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279928" y="1538273"/>
              <a:ext cx="3752877" cy="3781453"/>
            </a:xfrm>
            <a:prstGeom prst="rect">
              <a:avLst/>
            </a:prstGeom>
          </p:spPr>
        </p:pic>
        <p:pic>
          <p:nvPicPr>
            <p:cNvPr id="260" name="Picture 259">
              <a:extLst>
                <a:ext uri="{FF2B5EF4-FFF2-40B4-BE49-F238E27FC236}">
                  <a16:creationId xmlns:a16="http://schemas.microsoft.com/office/drawing/2014/main" id="{FB118433-6BF2-423F-A459-94399A126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88761" y="4972775"/>
              <a:ext cx="3489365" cy="339014"/>
            </a:xfrm>
            <a:prstGeom prst="rect">
              <a:avLst/>
            </a:prstGeom>
          </p:spPr>
        </p:pic>
      </p:grpSp>
      <p:sp>
        <p:nvSpPr>
          <p:cNvPr id="266" name="TextBox 265">
            <a:extLst>
              <a:ext uri="{FF2B5EF4-FFF2-40B4-BE49-F238E27FC236}">
                <a16:creationId xmlns:a16="http://schemas.microsoft.com/office/drawing/2014/main" id="{C239FDB2-EDD1-44AB-8655-87CC287AD24F}"/>
              </a:ext>
            </a:extLst>
          </p:cNvPr>
          <p:cNvSpPr txBox="1"/>
          <p:nvPr/>
        </p:nvSpPr>
        <p:spPr>
          <a:xfrm>
            <a:off x="10177196" y="5513254"/>
            <a:ext cx="9272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/>
            <a:r>
              <a:rPr lang="fr-FR" sz="800" b="1" dirty="0">
                <a:solidFill>
                  <a:srgbClr val="413C3A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88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027522-10EF-4C85-BA38-81EF91EE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1081836"/>
            <a:ext cx="10516511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016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103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20</cp:revision>
  <dcterms:created xsi:type="dcterms:W3CDTF">2023-11-07T12:57:15Z</dcterms:created>
  <dcterms:modified xsi:type="dcterms:W3CDTF">2024-09-23T11:32:45Z</dcterms:modified>
</cp:coreProperties>
</file>