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7"/>
  </p:notesMasterIdLst>
  <p:handoutMasterIdLst>
    <p:handoutMasterId r:id="rId8"/>
  </p:handoutMasterIdLst>
  <p:sldIdLst>
    <p:sldId id="371" r:id="rId5"/>
    <p:sldId id="372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ga, Emanuel - NTT" initials="VE-N" lastIdx="1" clrIdx="0">
    <p:extLst>
      <p:ext uri="{19B8F6BF-5375-455C-9EA6-DF929625EA0E}">
        <p15:presenceInfo xmlns:p15="http://schemas.microsoft.com/office/powerpoint/2012/main" userId="S-1-5-21-1802859667-647903414-1863928812-2125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C0A"/>
    <a:srgbClr val="B10058"/>
    <a:srgbClr val="EF7B0B"/>
    <a:srgbClr val="009E92"/>
    <a:srgbClr val="FF3399"/>
    <a:srgbClr val="C20266"/>
    <a:srgbClr val="006990"/>
    <a:srgbClr val="C8953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99" autoAdjust="0"/>
  </p:normalViewPr>
  <p:slideViewPr>
    <p:cSldViewPr>
      <p:cViewPr varScale="1">
        <p:scale>
          <a:sx n="87" d="100"/>
          <a:sy n="87" d="100"/>
        </p:scale>
        <p:origin x="317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2016 NTT DATA,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470704"/>
            <a:ext cx="3914176" cy="22030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2801073"/>
            <a:ext cx="5943600" cy="58095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22317"/>
            <a:ext cx="4857750" cy="1836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2016 NTT DATA,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1175" y="8722317"/>
            <a:ext cx="809625" cy="1836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71488"/>
            <a:ext cx="3914775" cy="2201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DE8FD-66D6-443A-AA67-DD762C273CD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71488"/>
            <a:ext cx="3914775" cy="2201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DE8FD-66D6-443A-AA67-DD762C273C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35537" r="2346" b="27793"/>
          <a:stretch/>
        </p:blipFill>
        <p:spPr>
          <a:xfrm>
            <a:off x="-1" y="-1"/>
            <a:ext cx="12188826" cy="304800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1" y="3048000"/>
            <a:ext cx="12188826" cy="3745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39475"/>
            <a:ext cx="12188826" cy="2142125"/>
          </a:xfrm>
          <a:solidFill>
            <a:schemeClr val="bg2">
              <a:alpha val="65000"/>
            </a:schemeClr>
          </a:solidFill>
          <a:ln>
            <a:noFill/>
          </a:ln>
        </p:spPr>
        <p:txBody>
          <a:bodyPr lIns="457200" tIns="365760" rIns="457200" bIns="0" anchor="t" anchorCtr="0">
            <a:normAutofit/>
          </a:bodyPr>
          <a:lstStyle>
            <a:lvl1pPr>
              <a:defRPr sz="4800" b="1"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-3175" y="4191000"/>
            <a:ext cx="12192001" cy="990600"/>
          </a:xfrm>
          <a:noFill/>
          <a:ln>
            <a:noFill/>
          </a:ln>
        </p:spPr>
        <p:txBody>
          <a:bodyPr lIns="457200" tIns="91440" rIns="45720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black">
          <a:xfrm>
            <a:off x="9793683" y="333375"/>
            <a:ext cx="2182417" cy="318612"/>
            <a:chOff x="827087" y="-1576389"/>
            <a:chExt cx="10058400" cy="1468437"/>
          </a:xfrm>
        </p:grpSpPr>
        <p:sp>
          <p:nvSpPr>
            <p:cNvPr id="12" name="Freeform 6"/>
            <p:cNvSpPr>
              <a:spLocks/>
            </p:cNvSpPr>
            <p:nvPr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20" name="Rectangle 19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77" y="6110269"/>
            <a:ext cx="3276016" cy="4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1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8013" y="3048000"/>
            <a:ext cx="10972800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8013" y="4673600"/>
            <a:ext cx="10972800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10968354" cy="1377948"/>
          </a:xfrm>
        </p:spPr>
        <p:txBody>
          <a:bodyPr anchor="ctr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609441" y="3162299"/>
            <a:ext cx="10968354" cy="1377948"/>
          </a:xfrm>
        </p:spPr>
        <p:txBody>
          <a:bodyPr anchor="ctr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609441" y="4800597"/>
            <a:ext cx="10968354" cy="1377948"/>
          </a:xfrm>
        </p:spPr>
        <p:txBody>
          <a:bodyPr anchor="ctr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57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24000"/>
            <a:ext cx="5241195" cy="609600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209800"/>
            <a:ext cx="5241195" cy="394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524000"/>
            <a:ext cx="5241195" cy="609600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209800"/>
            <a:ext cx="5241195" cy="394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768096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524000"/>
            <a:ext cx="2844059" cy="4648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8520112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524000"/>
            <a:ext cx="12188825" cy="28194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553" y="4572000"/>
            <a:ext cx="10960260" cy="1600200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620552" y="1524000"/>
            <a:ext cx="5239512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620552" y="1524000"/>
            <a:ext cx="5239512" cy="46482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339872" y="1524000"/>
            <a:ext cx="5239512" cy="4648200"/>
          </a:xfrm>
        </p:spPr>
        <p:txBody>
          <a:bodyPr/>
          <a:lstStyle>
            <a:lvl1pPr>
              <a:spcBef>
                <a:spcPts val="1800"/>
              </a:spcBef>
              <a:defRPr sz="2000"/>
            </a:lvl1pPr>
            <a:lvl2pPr>
              <a:spcBef>
                <a:spcPts val="120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0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6339872" y="1524000"/>
            <a:ext cx="5239512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620552" y="1524000"/>
            <a:ext cx="5239512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552" y="1524000"/>
            <a:ext cx="523951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599" y="5181600"/>
            <a:ext cx="497129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39872" y="1524000"/>
            <a:ext cx="523951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75412" y="5181600"/>
            <a:ext cx="497129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ltGray">
          <a:xfrm>
            <a:off x="620552" y="1524000"/>
            <a:ext cx="3438304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ltGray">
          <a:xfrm>
            <a:off x="4370768" y="1524000"/>
            <a:ext cx="3438304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ltGray">
          <a:xfrm>
            <a:off x="8129969" y="1524000"/>
            <a:ext cx="3438304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552" y="1524000"/>
            <a:ext cx="3438144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84" y="5181600"/>
            <a:ext cx="306324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370768" y="1524000"/>
            <a:ext cx="3438144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576267" y="5181600"/>
            <a:ext cx="306324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2" name="Straight Connector 11"/>
          <p:cNvCxnSpPr/>
          <p:nvPr/>
        </p:nvCxnSpPr>
        <p:spPr>
          <a:xfrm>
            <a:off x="4214812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74012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8129969" y="1524000"/>
            <a:ext cx="3438144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/>
          </p:nvPr>
        </p:nvSpPr>
        <p:spPr>
          <a:xfrm>
            <a:off x="8328612" y="5181600"/>
            <a:ext cx="306324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1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39475"/>
            <a:ext cx="12188826" cy="2142125"/>
          </a:xfrm>
          <a:solidFill>
            <a:schemeClr val="bg2">
              <a:alpha val="65000"/>
            </a:schemeClr>
          </a:solidFill>
          <a:ln>
            <a:noFill/>
          </a:ln>
        </p:spPr>
        <p:txBody>
          <a:bodyPr lIns="457200" tIns="365760" rIns="457200" bIns="0" anchor="t" anchorCtr="0">
            <a:normAutofit/>
          </a:bodyPr>
          <a:lstStyle>
            <a:lvl1pPr>
              <a:defRPr sz="4800" b="1"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-3175" y="4191000"/>
            <a:ext cx="12192001" cy="990600"/>
          </a:xfrm>
          <a:noFill/>
          <a:ln>
            <a:noFill/>
          </a:ln>
        </p:spPr>
        <p:txBody>
          <a:bodyPr lIns="457200" tIns="91440" rIns="45720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black">
          <a:xfrm>
            <a:off x="9793683" y="333375"/>
            <a:ext cx="2182417" cy="318612"/>
            <a:chOff x="827087" y="-1576389"/>
            <a:chExt cx="10058400" cy="1468437"/>
          </a:xfrm>
          <a:solidFill>
            <a:schemeClr val="tx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20" name="Rectangle 19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379626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ltGray">
          <a:xfrm>
            <a:off x="620552" y="1524000"/>
            <a:ext cx="5239512" cy="4648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620552" y="1524000"/>
            <a:ext cx="5239512" cy="3429000"/>
          </a:xfrm>
          <a:solidFill>
            <a:schemeClr val="bg1"/>
          </a:solidFill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599" y="5181600"/>
            <a:ext cx="497129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524000"/>
            <a:ext cx="5241195" cy="612648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209800"/>
            <a:ext cx="5241195" cy="394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36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-2" y="1643354"/>
            <a:ext cx="12192002" cy="311152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367907" y="1826234"/>
            <a:ext cx="9456185" cy="1898889"/>
          </a:xfrm>
        </p:spPr>
        <p:txBody>
          <a:bodyPr/>
          <a:lstStyle>
            <a:lvl1pPr marL="174625" indent="-174625" algn="l">
              <a:lnSpc>
                <a:spcPct val="110000"/>
              </a:lnSpc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9pPr>
          </a:lstStyle>
          <a:p>
            <a:pPr marL="115888" indent="-115888">
              <a:lnSpc>
                <a:spcPct val="110000"/>
              </a:lnSpc>
              <a:spcBef>
                <a:spcPts val="0"/>
              </a:spcBef>
              <a:buNone/>
            </a:pPr>
            <a:r>
              <a:rPr sz="3600"/>
              <a:t>“This is a sample quote slide. Type a brief quotation inside this textbox. Add quotation marks at the beginning and end of the text.”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51212" y="4320942"/>
            <a:ext cx="5486400" cy="26922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Title and Company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51212" y="4007464"/>
            <a:ext cx="5486400" cy="2779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9pPr>
          </a:lstStyle>
          <a:p>
            <a:pPr lvl="0"/>
            <a:r>
              <a:rPr/>
              <a:t>Name of person quoted</a:t>
            </a:r>
          </a:p>
        </p:txBody>
      </p:sp>
      <p:grpSp>
        <p:nvGrpSpPr>
          <p:cNvPr id="18" name="Group 17"/>
          <p:cNvGrpSpPr/>
          <p:nvPr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19" name="Rectangle 18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4" name="Group 23"/>
          <p:cNvGrpSpPr>
            <a:grpSpLocks noChangeAspect="1"/>
          </p:cNvGrpSpPr>
          <p:nvPr userDrawn="1"/>
        </p:nvGrpSpPr>
        <p:grpSpPr bwMode="black">
          <a:xfrm>
            <a:off x="10299224" y="6483352"/>
            <a:ext cx="1280160" cy="186891"/>
            <a:chOff x="827087" y="-1576389"/>
            <a:chExt cx="10058400" cy="1468437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EditPoints="1"/>
            </p:cNvSpPr>
            <p:nvPr userDrawn="1"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 userDrawn="1"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36479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367551" y="1826233"/>
            <a:ext cx="9453722" cy="1898889"/>
          </a:xfrm>
        </p:spPr>
        <p:txBody>
          <a:bodyPr/>
          <a:lstStyle>
            <a:lvl1pPr marL="174625" indent="-174625" algn="l">
              <a:lnSpc>
                <a:spcPct val="110000"/>
              </a:lnSpc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9pPr>
          </a:lstStyle>
          <a:p>
            <a:pPr marL="115888" indent="-115888">
              <a:lnSpc>
                <a:spcPct val="110000"/>
              </a:lnSpc>
              <a:spcBef>
                <a:spcPts val="0"/>
              </a:spcBef>
              <a:buNone/>
            </a:pPr>
            <a:r>
              <a:rPr sz="3600"/>
              <a:t>“This is a sample quote slide. Type a brief quotation inside this textbox. Add quotation marks at the beginning and end of the text.”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51212" y="4320942"/>
            <a:ext cx="5486400" cy="26922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Title and Company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51212" y="4007464"/>
            <a:ext cx="5486400" cy="2779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9pPr>
          </a:lstStyle>
          <a:p>
            <a:pPr lvl="0"/>
            <a:r>
              <a:rPr/>
              <a:t>Name of 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770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Two Smart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4145870" y="5334000"/>
            <a:ext cx="0" cy="83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93756" y="5334000"/>
            <a:ext cx="0" cy="83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5536"/>
          </a:xfrm>
          <a:custGeom>
            <a:avLst/>
            <a:gdLst>
              <a:gd name="connsiteX0" fmla="*/ 0 w 12188825"/>
              <a:gd name="connsiteY0" fmla="*/ 0 h 3145536"/>
              <a:gd name="connsiteX1" fmla="*/ 12188825 w 12188825"/>
              <a:gd name="connsiteY1" fmla="*/ 0 h 3145536"/>
              <a:gd name="connsiteX2" fmla="*/ 12188825 w 12188825"/>
              <a:gd name="connsiteY2" fmla="*/ 3145536 h 3145536"/>
              <a:gd name="connsiteX3" fmla="*/ 4749254 w 12188825"/>
              <a:gd name="connsiteY3" fmla="*/ 3145536 h 3145536"/>
              <a:gd name="connsiteX4" fmla="*/ 4749254 w 12188825"/>
              <a:gd name="connsiteY4" fmla="*/ 2443153 h 3145536"/>
              <a:gd name="connsiteX5" fmla="*/ 4747474 w 12188825"/>
              <a:gd name="connsiteY5" fmla="*/ 2339237 h 3145536"/>
              <a:gd name="connsiteX6" fmla="*/ 4748363 w 12188825"/>
              <a:gd name="connsiteY6" fmla="*/ 2333020 h 3145536"/>
              <a:gd name="connsiteX7" fmla="*/ 4749254 w 12188825"/>
              <a:gd name="connsiteY7" fmla="*/ 2313480 h 3145536"/>
              <a:gd name="connsiteX8" fmla="*/ 4749254 w 12188825"/>
              <a:gd name="connsiteY8" fmla="*/ 1544324 h 3145536"/>
              <a:gd name="connsiteX9" fmla="*/ 4746585 w 12188825"/>
              <a:gd name="connsiteY9" fmla="*/ 1526561 h 3145536"/>
              <a:gd name="connsiteX10" fmla="*/ 4743918 w 12188825"/>
              <a:gd name="connsiteY10" fmla="*/ 1517679 h 3145536"/>
              <a:gd name="connsiteX11" fmla="*/ 4748363 w 12188825"/>
              <a:gd name="connsiteY11" fmla="*/ 1516791 h 3145536"/>
              <a:gd name="connsiteX12" fmla="*/ 4755477 w 12188825"/>
              <a:gd name="connsiteY12" fmla="*/ 1508798 h 3145536"/>
              <a:gd name="connsiteX13" fmla="*/ 4755477 w 12188825"/>
              <a:gd name="connsiteY13" fmla="*/ 1493699 h 3145536"/>
              <a:gd name="connsiteX14" fmla="*/ 4755477 w 12188825"/>
              <a:gd name="connsiteY14" fmla="*/ 1226359 h 3145536"/>
              <a:gd name="connsiteX15" fmla="*/ 4744807 w 12188825"/>
              <a:gd name="connsiteY15" fmla="*/ 1214813 h 3145536"/>
              <a:gd name="connsiteX16" fmla="*/ 4743028 w 12188825"/>
              <a:gd name="connsiteY16" fmla="*/ 1213925 h 3145536"/>
              <a:gd name="connsiteX17" fmla="*/ 4746585 w 12188825"/>
              <a:gd name="connsiteY17" fmla="*/ 1203267 h 3145536"/>
              <a:gd name="connsiteX18" fmla="*/ 4749254 w 12188825"/>
              <a:gd name="connsiteY18" fmla="*/ 1189944 h 3145536"/>
              <a:gd name="connsiteX19" fmla="*/ 4749254 w 12188825"/>
              <a:gd name="connsiteY19" fmla="*/ 593982 h 3145536"/>
              <a:gd name="connsiteX20" fmla="*/ 4743918 w 12188825"/>
              <a:gd name="connsiteY20" fmla="*/ 539804 h 3145536"/>
              <a:gd name="connsiteX21" fmla="*/ 4610539 w 12188825"/>
              <a:gd name="connsiteY21" fmla="*/ 339077 h 3145536"/>
              <a:gd name="connsiteX22" fmla="*/ 4444261 w 12188825"/>
              <a:gd name="connsiteY22" fmla="*/ 290228 h 3145536"/>
              <a:gd name="connsiteX23" fmla="*/ 4054797 w 12188825"/>
              <a:gd name="connsiteY23" fmla="*/ 290228 h 3145536"/>
              <a:gd name="connsiteX24" fmla="*/ 3648438 w 12188825"/>
              <a:gd name="connsiteY24" fmla="*/ 290228 h 3145536"/>
              <a:gd name="connsiteX25" fmla="*/ 3027786 w 12188825"/>
              <a:gd name="connsiteY25" fmla="*/ 290228 h 3145536"/>
              <a:gd name="connsiteX26" fmla="*/ 2966432 w 12188825"/>
              <a:gd name="connsiteY26" fmla="*/ 294669 h 3145536"/>
              <a:gd name="connsiteX27" fmla="*/ 2790373 w 12188825"/>
              <a:gd name="connsiteY27" fmla="*/ 395032 h 3145536"/>
              <a:gd name="connsiteX28" fmla="*/ 2716570 w 12188825"/>
              <a:gd name="connsiteY28" fmla="*/ 590430 h 3145536"/>
              <a:gd name="connsiteX29" fmla="*/ 2716570 w 12188825"/>
              <a:gd name="connsiteY29" fmla="*/ 730857 h 3145536"/>
              <a:gd name="connsiteX30" fmla="*/ 2536912 w 12188825"/>
              <a:gd name="connsiteY30" fmla="*/ 730857 h 3145536"/>
              <a:gd name="connsiteX31" fmla="*/ 2180196 w 12188825"/>
              <a:gd name="connsiteY31" fmla="*/ 730857 h 3145536"/>
              <a:gd name="connsiteX32" fmla="*/ 1635365 w 12188825"/>
              <a:gd name="connsiteY32" fmla="*/ 730857 h 3145536"/>
              <a:gd name="connsiteX33" fmla="*/ 1581507 w 12188825"/>
              <a:gd name="connsiteY33" fmla="*/ 734755 h 3145536"/>
              <a:gd name="connsiteX34" fmla="*/ 1426956 w 12188825"/>
              <a:gd name="connsiteY34" fmla="*/ 822858 h 3145536"/>
              <a:gd name="connsiteX35" fmla="*/ 1362169 w 12188825"/>
              <a:gd name="connsiteY35" fmla="*/ 994384 h 3145536"/>
              <a:gd name="connsiteX36" fmla="*/ 1362169 w 12188825"/>
              <a:gd name="connsiteY36" fmla="*/ 1226725 h 3145536"/>
              <a:gd name="connsiteX37" fmla="*/ 1363731 w 12188825"/>
              <a:gd name="connsiteY37" fmla="*/ 1238420 h 3145536"/>
              <a:gd name="connsiteX38" fmla="*/ 1351242 w 12188825"/>
              <a:gd name="connsiteY38" fmla="*/ 1239200 h 3145536"/>
              <a:gd name="connsiteX39" fmla="*/ 1351242 w 12188825"/>
              <a:gd name="connsiteY39" fmla="*/ 1396693 h 3145536"/>
              <a:gd name="connsiteX40" fmla="*/ 1362950 w 12188825"/>
              <a:gd name="connsiteY40" fmla="*/ 1397472 h 3145536"/>
              <a:gd name="connsiteX41" fmla="*/ 1362169 w 12188825"/>
              <a:gd name="connsiteY41" fmla="*/ 1412286 h 3145536"/>
              <a:gd name="connsiteX42" fmla="*/ 1362169 w 12188825"/>
              <a:gd name="connsiteY42" fmla="*/ 1559643 h 3145536"/>
              <a:gd name="connsiteX43" fmla="*/ 1363731 w 12188825"/>
              <a:gd name="connsiteY43" fmla="*/ 1572897 h 3145536"/>
              <a:gd name="connsiteX44" fmla="*/ 1365292 w 12188825"/>
              <a:gd name="connsiteY44" fmla="*/ 1583033 h 3145536"/>
              <a:gd name="connsiteX45" fmla="*/ 1351242 w 12188825"/>
              <a:gd name="connsiteY45" fmla="*/ 1583033 h 3145536"/>
              <a:gd name="connsiteX46" fmla="*/ 1350461 w 12188825"/>
              <a:gd name="connsiteY46" fmla="*/ 1597847 h 3145536"/>
              <a:gd name="connsiteX47" fmla="*/ 1350461 w 12188825"/>
              <a:gd name="connsiteY47" fmla="*/ 1829408 h 3145536"/>
              <a:gd name="connsiteX48" fmla="*/ 1350461 w 12188825"/>
              <a:gd name="connsiteY48" fmla="*/ 1841103 h 3145536"/>
              <a:gd name="connsiteX49" fmla="*/ 1355925 w 12188825"/>
              <a:gd name="connsiteY49" fmla="*/ 1846560 h 3145536"/>
              <a:gd name="connsiteX50" fmla="*/ 1368414 w 12188825"/>
              <a:gd name="connsiteY50" fmla="*/ 1846560 h 3145536"/>
              <a:gd name="connsiteX51" fmla="*/ 1368414 w 12188825"/>
              <a:gd name="connsiteY51" fmla="*/ 1917510 h 3145536"/>
              <a:gd name="connsiteX52" fmla="*/ 1358267 w 12188825"/>
              <a:gd name="connsiteY52" fmla="*/ 1917510 h 3145536"/>
              <a:gd name="connsiteX53" fmla="*/ 1350461 w 12188825"/>
              <a:gd name="connsiteY53" fmla="*/ 1924527 h 3145536"/>
              <a:gd name="connsiteX54" fmla="*/ 1351242 w 12188825"/>
              <a:gd name="connsiteY54" fmla="*/ 1947917 h 3145536"/>
              <a:gd name="connsiteX55" fmla="*/ 1351242 w 12188825"/>
              <a:gd name="connsiteY55" fmla="*/ 2152190 h 3145536"/>
              <a:gd name="connsiteX56" fmla="*/ 1350461 w 12188825"/>
              <a:gd name="connsiteY56" fmla="*/ 2170122 h 3145536"/>
              <a:gd name="connsiteX57" fmla="*/ 1361389 w 12188825"/>
              <a:gd name="connsiteY57" fmla="*/ 2181037 h 3145536"/>
              <a:gd name="connsiteX58" fmla="*/ 1366072 w 12188825"/>
              <a:gd name="connsiteY58" fmla="*/ 2181817 h 3145536"/>
              <a:gd name="connsiteX59" fmla="*/ 1365292 w 12188825"/>
              <a:gd name="connsiteY59" fmla="*/ 2186495 h 3145536"/>
              <a:gd name="connsiteX60" fmla="*/ 1361389 w 12188825"/>
              <a:gd name="connsiteY60" fmla="*/ 2209105 h 3145536"/>
              <a:gd name="connsiteX61" fmla="*/ 1361389 w 12188825"/>
              <a:gd name="connsiteY61" fmla="*/ 2933416 h 3145536"/>
              <a:gd name="connsiteX62" fmla="*/ 1361527 w 12188825"/>
              <a:gd name="connsiteY62" fmla="*/ 3145536 h 3145536"/>
              <a:gd name="connsiteX63" fmla="*/ 0 w 12188825"/>
              <a:gd name="connsiteY63" fmla="*/ 3145536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88825" h="3145536">
                <a:moveTo>
                  <a:pt x="0" y="0"/>
                </a:moveTo>
                <a:lnTo>
                  <a:pt x="12188825" y="0"/>
                </a:lnTo>
                <a:lnTo>
                  <a:pt x="12188825" y="3145536"/>
                </a:lnTo>
                <a:lnTo>
                  <a:pt x="4749254" y="3145536"/>
                </a:lnTo>
                <a:lnTo>
                  <a:pt x="4749254" y="2443153"/>
                </a:lnTo>
                <a:cubicBezTo>
                  <a:pt x="4749254" y="2408514"/>
                  <a:pt x="4748363" y="2373875"/>
                  <a:pt x="4747474" y="2339237"/>
                </a:cubicBezTo>
                <a:cubicBezTo>
                  <a:pt x="4747474" y="2337460"/>
                  <a:pt x="4747474" y="2334796"/>
                  <a:pt x="4748363" y="2333020"/>
                </a:cubicBezTo>
                <a:cubicBezTo>
                  <a:pt x="4748363" y="2325914"/>
                  <a:pt x="4749254" y="2319697"/>
                  <a:pt x="4749254" y="2313480"/>
                </a:cubicBezTo>
                <a:cubicBezTo>
                  <a:pt x="4749254" y="2056799"/>
                  <a:pt x="4749254" y="1800117"/>
                  <a:pt x="4749254" y="1544324"/>
                </a:cubicBezTo>
                <a:cubicBezTo>
                  <a:pt x="4749254" y="1538107"/>
                  <a:pt x="4747474" y="1531890"/>
                  <a:pt x="4746585" y="1526561"/>
                </a:cubicBezTo>
                <a:cubicBezTo>
                  <a:pt x="4745696" y="1523896"/>
                  <a:pt x="4744807" y="1521232"/>
                  <a:pt x="4743918" y="1517679"/>
                </a:cubicBezTo>
                <a:cubicBezTo>
                  <a:pt x="4745696" y="1517679"/>
                  <a:pt x="4747474" y="1516791"/>
                  <a:pt x="4748363" y="1516791"/>
                </a:cubicBezTo>
                <a:cubicBezTo>
                  <a:pt x="4755477" y="1516791"/>
                  <a:pt x="4755477" y="1515903"/>
                  <a:pt x="4755477" y="1508798"/>
                </a:cubicBezTo>
                <a:cubicBezTo>
                  <a:pt x="4755477" y="1503469"/>
                  <a:pt x="4755477" y="1499028"/>
                  <a:pt x="4755477" y="1493699"/>
                </a:cubicBezTo>
                <a:cubicBezTo>
                  <a:pt x="4755477" y="1404882"/>
                  <a:pt x="4755477" y="1316065"/>
                  <a:pt x="4755477" y="1226359"/>
                </a:cubicBezTo>
                <a:cubicBezTo>
                  <a:pt x="4755477" y="1216590"/>
                  <a:pt x="4756366" y="1215701"/>
                  <a:pt x="4744807" y="1214813"/>
                </a:cubicBezTo>
                <a:cubicBezTo>
                  <a:pt x="4744807" y="1214813"/>
                  <a:pt x="4744807" y="1214813"/>
                  <a:pt x="4743028" y="1213925"/>
                </a:cubicBezTo>
                <a:cubicBezTo>
                  <a:pt x="4744807" y="1210372"/>
                  <a:pt x="4745696" y="1206820"/>
                  <a:pt x="4746585" y="1203267"/>
                </a:cubicBezTo>
                <a:cubicBezTo>
                  <a:pt x="4747474" y="1198826"/>
                  <a:pt x="4749254" y="1194385"/>
                  <a:pt x="4749254" y="1189944"/>
                </a:cubicBezTo>
                <a:cubicBezTo>
                  <a:pt x="4749254" y="991883"/>
                  <a:pt x="4749254" y="792932"/>
                  <a:pt x="4749254" y="593982"/>
                </a:cubicBezTo>
                <a:cubicBezTo>
                  <a:pt x="4749254" y="576219"/>
                  <a:pt x="4747474" y="557567"/>
                  <a:pt x="4743918" y="539804"/>
                </a:cubicBezTo>
                <a:cubicBezTo>
                  <a:pt x="4727912" y="454540"/>
                  <a:pt x="4683453" y="387039"/>
                  <a:pt x="4610539" y="339077"/>
                </a:cubicBezTo>
                <a:cubicBezTo>
                  <a:pt x="4559856" y="305327"/>
                  <a:pt x="4504726" y="290228"/>
                  <a:pt x="4444261" y="290228"/>
                </a:cubicBezTo>
                <a:cubicBezTo>
                  <a:pt x="4314440" y="290228"/>
                  <a:pt x="4184619" y="290228"/>
                  <a:pt x="4054797" y="290228"/>
                </a:cubicBezTo>
                <a:cubicBezTo>
                  <a:pt x="3919641" y="290228"/>
                  <a:pt x="3784484" y="290228"/>
                  <a:pt x="3648438" y="290228"/>
                </a:cubicBezTo>
                <a:cubicBezTo>
                  <a:pt x="3441258" y="290228"/>
                  <a:pt x="3234966" y="290228"/>
                  <a:pt x="3027786" y="290228"/>
                </a:cubicBezTo>
                <a:cubicBezTo>
                  <a:pt x="3007334" y="290228"/>
                  <a:pt x="2986883" y="291116"/>
                  <a:pt x="2966432" y="294669"/>
                </a:cubicBezTo>
                <a:cubicBezTo>
                  <a:pt x="2896186" y="307991"/>
                  <a:pt x="2837499" y="340854"/>
                  <a:pt x="2790373" y="395032"/>
                </a:cubicBezTo>
                <a:cubicBezTo>
                  <a:pt x="2742356" y="450987"/>
                  <a:pt x="2716570" y="516711"/>
                  <a:pt x="2716570" y="590430"/>
                </a:cubicBezTo>
                <a:lnTo>
                  <a:pt x="2716570" y="730857"/>
                </a:lnTo>
                <a:lnTo>
                  <a:pt x="2536912" y="730857"/>
                </a:lnTo>
                <a:cubicBezTo>
                  <a:pt x="2418267" y="730857"/>
                  <a:pt x="2299622" y="730857"/>
                  <a:pt x="2180196" y="730857"/>
                </a:cubicBezTo>
                <a:cubicBezTo>
                  <a:pt x="1998326" y="730857"/>
                  <a:pt x="1817236" y="730857"/>
                  <a:pt x="1635365" y="730857"/>
                </a:cubicBezTo>
                <a:cubicBezTo>
                  <a:pt x="1617413" y="730857"/>
                  <a:pt x="1599460" y="731637"/>
                  <a:pt x="1581507" y="734755"/>
                </a:cubicBezTo>
                <a:cubicBezTo>
                  <a:pt x="1519843" y="746450"/>
                  <a:pt x="1468326" y="775298"/>
                  <a:pt x="1426956" y="822858"/>
                </a:cubicBezTo>
                <a:cubicBezTo>
                  <a:pt x="1384806" y="871977"/>
                  <a:pt x="1362169" y="929672"/>
                  <a:pt x="1362169" y="994384"/>
                </a:cubicBezTo>
                <a:cubicBezTo>
                  <a:pt x="1361389" y="1071571"/>
                  <a:pt x="1361389" y="1149538"/>
                  <a:pt x="1362169" y="1226725"/>
                </a:cubicBezTo>
                <a:cubicBezTo>
                  <a:pt x="1362169" y="1230624"/>
                  <a:pt x="1362950" y="1234522"/>
                  <a:pt x="1363731" y="1238420"/>
                </a:cubicBezTo>
                <a:cubicBezTo>
                  <a:pt x="1360608" y="1238420"/>
                  <a:pt x="1355925" y="1239200"/>
                  <a:pt x="1351242" y="1239200"/>
                </a:cubicBezTo>
                <a:cubicBezTo>
                  <a:pt x="1351242" y="1292217"/>
                  <a:pt x="1351242" y="1344455"/>
                  <a:pt x="1351242" y="1396693"/>
                </a:cubicBezTo>
                <a:cubicBezTo>
                  <a:pt x="1355925" y="1397472"/>
                  <a:pt x="1359828" y="1397472"/>
                  <a:pt x="1362950" y="1397472"/>
                </a:cubicBezTo>
                <a:cubicBezTo>
                  <a:pt x="1362950" y="1402930"/>
                  <a:pt x="1362169" y="1407608"/>
                  <a:pt x="1362169" y="1412286"/>
                </a:cubicBezTo>
                <a:cubicBezTo>
                  <a:pt x="1361389" y="1461405"/>
                  <a:pt x="1361389" y="1510524"/>
                  <a:pt x="1362169" y="1559643"/>
                </a:cubicBezTo>
                <a:cubicBezTo>
                  <a:pt x="1362169" y="1564321"/>
                  <a:pt x="1362950" y="1568219"/>
                  <a:pt x="1363731" y="1572897"/>
                </a:cubicBezTo>
                <a:cubicBezTo>
                  <a:pt x="1364511" y="1576016"/>
                  <a:pt x="1367634" y="1579135"/>
                  <a:pt x="1365292" y="1583033"/>
                </a:cubicBezTo>
                <a:cubicBezTo>
                  <a:pt x="1360608" y="1583033"/>
                  <a:pt x="1356706" y="1583033"/>
                  <a:pt x="1351242" y="1583033"/>
                </a:cubicBezTo>
                <a:cubicBezTo>
                  <a:pt x="1351242" y="1588491"/>
                  <a:pt x="1350461" y="1593169"/>
                  <a:pt x="1350461" y="1597847"/>
                </a:cubicBezTo>
                <a:cubicBezTo>
                  <a:pt x="1350461" y="1675034"/>
                  <a:pt x="1350461" y="1752221"/>
                  <a:pt x="1350461" y="1829408"/>
                </a:cubicBezTo>
                <a:cubicBezTo>
                  <a:pt x="1350461" y="1833306"/>
                  <a:pt x="1350461" y="1837204"/>
                  <a:pt x="1350461" y="1841103"/>
                </a:cubicBezTo>
                <a:cubicBezTo>
                  <a:pt x="1350461" y="1845001"/>
                  <a:pt x="1352022" y="1846560"/>
                  <a:pt x="1355925" y="1846560"/>
                </a:cubicBezTo>
                <a:cubicBezTo>
                  <a:pt x="1360608" y="1846560"/>
                  <a:pt x="1364511" y="1846560"/>
                  <a:pt x="1368414" y="1846560"/>
                </a:cubicBezTo>
                <a:cubicBezTo>
                  <a:pt x="1370756" y="1853577"/>
                  <a:pt x="1369975" y="1911273"/>
                  <a:pt x="1368414" y="1917510"/>
                </a:cubicBezTo>
                <a:cubicBezTo>
                  <a:pt x="1365292" y="1917510"/>
                  <a:pt x="1361389" y="1917510"/>
                  <a:pt x="1358267" y="1917510"/>
                </a:cubicBezTo>
                <a:cubicBezTo>
                  <a:pt x="1351242" y="1917510"/>
                  <a:pt x="1351242" y="1918290"/>
                  <a:pt x="1350461" y="1924527"/>
                </a:cubicBezTo>
                <a:cubicBezTo>
                  <a:pt x="1350461" y="1932324"/>
                  <a:pt x="1351242" y="1940120"/>
                  <a:pt x="1351242" y="1947917"/>
                </a:cubicBezTo>
                <a:cubicBezTo>
                  <a:pt x="1351242" y="2015748"/>
                  <a:pt x="1351242" y="2084359"/>
                  <a:pt x="1351242" y="2152190"/>
                </a:cubicBezTo>
                <a:cubicBezTo>
                  <a:pt x="1351242" y="2158427"/>
                  <a:pt x="1350461" y="2163885"/>
                  <a:pt x="1350461" y="2170122"/>
                </a:cubicBezTo>
                <a:cubicBezTo>
                  <a:pt x="1350461" y="2181037"/>
                  <a:pt x="1350461" y="2181037"/>
                  <a:pt x="1361389" y="2181037"/>
                </a:cubicBezTo>
                <a:cubicBezTo>
                  <a:pt x="1362950" y="2181037"/>
                  <a:pt x="1364511" y="2181037"/>
                  <a:pt x="1366072" y="2181817"/>
                </a:cubicBezTo>
                <a:cubicBezTo>
                  <a:pt x="1366072" y="2183376"/>
                  <a:pt x="1365292" y="2184936"/>
                  <a:pt x="1365292" y="2186495"/>
                </a:cubicBezTo>
                <a:cubicBezTo>
                  <a:pt x="1362169" y="2193512"/>
                  <a:pt x="1361389" y="2201309"/>
                  <a:pt x="1361389" y="2209105"/>
                </a:cubicBezTo>
                <a:cubicBezTo>
                  <a:pt x="1361389" y="2450802"/>
                  <a:pt x="1361389" y="2691719"/>
                  <a:pt x="1361389" y="2933416"/>
                </a:cubicBezTo>
                <a:lnTo>
                  <a:pt x="1361527" y="3145536"/>
                </a:lnTo>
                <a:lnTo>
                  <a:pt x="0" y="3145536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83" y="607017"/>
            <a:ext cx="2062161" cy="3878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73" y="152210"/>
            <a:ext cx="2350046" cy="4419789"/>
          </a:xfrm>
          <a:prstGeom prst="rect">
            <a:avLst/>
          </a:prstGeom>
        </p:spPr>
      </p:pic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 bwMode="gray">
          <a:xfrm>
            <a:off x="1480344" y="1184274"/>
            <a:ext cx="1247344" cy="2766219"/>
          </a:xfrm>
          <a:custGeom>
            <a:avLst/>
            <a:gdLst>
              <a:gd name="connsiteX0" fmla="*/ 0 w 1247344"/>
              <a:gd name="connsiteY0" fmla="*/ 0 h 2766219"/>
              <a:gd name="connsiteX1" fmla="*/ 1238531 w 1247344"/>
              <a:gd name="connsiteY1" fmla="*/ 0 h 2766219"/>
              <a:gd name="connsiteX2" fmla="*/ 1238531 w 1247344"/>
              <a:gd name="connsiteY2" fmla="*/ 52135 h 2766219"/>
              <a:gd name="connsiteX3" fmla="*/ 1240313 w 1247344"/>
              <a:gd name="connsiteY3" fmla="*/ 67263 h 2766219"/>
              <a:gd name="connsiteX4" fmla="*/ 1242094 w 1247344"/>
              <a:gd name="connsiteY4" fmla="*/ 78830 h 2766219"/>
              <a:gd name="connsiteX5" fmla="*/ 1226059 w 1247344"/>
              <a:gd name="connsiteY5" fmla="*/ 78830 h 2766219"/>
              <a:gd name="connsiteX6" fmla="*/ 1225168 w 1247344"/>
              <a:gd name="connsiteY6" fmla="*/ 95737 h 2766219"/>
              <a:gd name="connsiteX7" fmla="*/ 1225168 w 1247344"/>
              <a:gd name="connsiteY7" fmla="*/ 360019 h 2766219"/>
              <a:gd name="connsiteX8" fmla="*/ 1225168 w 1247344"/>
              <a:gd name="connsiteY8" fmla="*/ 373367 h 2766219"/>
              <a:gd name="connsiteX9" fmla="*/ 1231404 w 1247344"/>
              <a:gd name="connsiteY9" fmla="*/ 379595 h 2766219"/>
              <a:gd name="connsiteX10" fmla="*/ 1245658 w 1247344"/>
              <a:gd name="connsiteY10" fmla="*/ 379595 h 2766219"/>
              <a:gd name="connsiteX11" fmla="*/ 1245658 w 1247344"/>
              <a:gd name="connsiteY11" fmla="*/ 460571 h 2766219"/>
              <a:gd name="connsiteX12" fmla="*/ 1234077 w 1247344"/>
              <a:gd name="connsiteY12" fmla="*/ 460571 h 2766219"/>
              <a:gd name="connsiteX13" fmla="*/ 1225168 w 1247344"/>
              <a:gd name="connsiteY13" fmla="*/ 468579 h 2766219"/>
              <a:gd name="connsiteX14" fmla="*/ 1226059 w 1247344"/>
              <a:gd name="connsiteY14" fmla="*/ 495274 h 2766219"/>
              <a:gd name="connsiteX15" fmla="*/ 1226059 w 1247344"/>
              <a:gd name="connsiteY15" fmla="*/ 728412 h 2766219"/>
              <a:gd name="connsiteX16" fmla="*/ 1225168 w 1247344"/>
              <a:gd name="connsiteY16" fmla="*/ 748878 h 2766219"/>
              <a:gd name="connsiteX17" fmla="*/ 1237640 w 1247344"/>
              <a:gd name="connsiteY17" fmla="*/ 761336 h 2766219"/>
              <a:gd name="connsiteX18" fmla="*/ 1242985 w 1247344"/>
              <a:gd name="connsiteY18" fmla="*/ 762226 h 2766219"/>
              <a:gd name="connsiteX19" fmla="*/ 1242094 w 1247344"/>
              <a:gd name="connsiteY19" fmla="*/ 767564 h 2766219"/>
              <a:gd name="connsiteX20" fmla="*/ 1237640 w 1247344"/>
              <a:gd name="connsiteY20" fmla="*/ 793370 h 2766219"/>
              <a:gd name="connsiteX21" fmla="*/ 1237640 w 1247344"/>
              <a:gd name="connsiteY21" fmla="*/ 1620029 h 2766219"/>
              <a:gd name="connsiteX22" fmla="*/ 1238383 w 1247344"/>
              <a:gd name="connsiteY22" fmla="*/ 2766219 h 2766219"/>
              <a:gd name="connsiteX23" fmla="*/ 0 w 1247344"/>
              <a:gd name="connsiteY23" fmla="*/ 2766219 h 276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47344" h="2766219">
                <a:moveTo>
                  <a:pt x="0" y="0"/>
                </a:moveTo>
                <a:lnTo>
                  <a:pt x="1238531" y="0"/>
                </a:lnTo>
                <a:lnTo>
                  <a:pt x="1238531" y="52135"/>
                </a:lnTo>
                <a:cubicBezTo>
                  <a:pt x="1238531" y="57474"/>
                  <a:pt x="1239422" y="61923"/>
                  <a:pt x="1240313" y="67263"/>
                </a:cubicBezTo>
                <a:cubicBezTo>
                  <a:pt x="1241204" y="70822"/>
                  <a:pt x="1244767" y="74381"/>
                  <a:pt x="1242094" y="78830"/>
                </a:cubicBezTo>
                <a:cubicBezTo>
                  <a:pt x="1236749" y="78830"/>
                  <a:pt x="1232295" y="78830"/>
                  <a:pt x="1226059" y="78830"/>
                </a:cubicBezTo>
                <a:cubicBezTo>
                  <a:pt x="1226059" y="85059"/>
                  <a:pt x="1225168" y="90398"/>
                  <a:pt x="1225168" y="95737"/>
                </a:cubicBezTo>
                <a:cubicBezTo>
                  <a:pt x="1225168" y="183831"/>
                  <a:pt x="1225168" y="271925"/>
                  <a:pt x="1225168" y="360019"/>
                </a:cubicBezTo>
                <a:cubicBezTo>
                  <a:pt x="1225168" y="364468"/>
                  <a:pt x="1225168" y="368917"/>
                  <a:pt x="1225168" y="373367"/>
                </a:cubicBezTo>
                <a:cubicBezTo>
                  <a:pt x="1225168" y="377816"/>
                  <a:pt x="1226950" y="379595"/>
                  <a:pt x="1231404" y="379595"/>
                </a:cubicBezTo>
                <a:cubicBezTo>
                  <a:pt x="1236749" y="379595"/>
                  <a:pt x="1241204" y="379595"/>
                  <a:pt x="1245658" y="379595"/>
                </a:cubicBezTo>
                <a:cubicBezTo>
                  <a:pt x="1248330" y="387604"/>
                  <a:pt x="1247440" y="453452"/>
                  <a:pt x="1245658" y="460571"/>
                </a:cubicBezTo>
                <a:cubicBezTo>
                  <a:pt x="1242094" y="460571"/>
                  <a:pt x="1237640" y="460571"/>
                  <a:pt x="1234077" y="460571"/>
                </a:cubicBezTo>
                <a:cubicBezTo>
                  <a:pt x="1226059" y="460571"/>
                  <a:pt x="1226059" y="461460"/>
                  <a:pt x="1225168" y="468579"/>
                </a:cubicBezTo>
                <a:cubicBezTo>
                  <a:pt x="1225168" y="477477"/>
                  <a:pt x="1226059" y="486376"/>
                  <a:pt x="1226059" y="495274"/>
                </a:cubicBezTo>
                <a:cubicBezTo>
                  <a:pt x="1226059" y="572690"/>
                  <a:pt x="1226059" y="650996"/>
                  <a:pt x="1226059" y="728412"/>
                </a:cubicBezTo>
                <a:cubicBezTo>
                  <a:pt x="1226059" y="735530"/>
                  <a:pt x="1225168" y="741759"/>
                  <a:pt x="1225168" y="748878"/>
                </a:cubicBezTo>
                <a:cubicBezTo>
                  <a:pt x="1225168" y="761336"/>
                  <a:pt x="1225168" y="761336"/>
                  <a:pt x="1237640" y="761336"/>
                </a:cubicBezTo>
                <a:cubicBezTo>
                  <a:pt x="1239422" y="761336"/>
                  <a:pt x="1241204" y="761336"/>
                  <a:pt x="1242985" y="762226"/>
                </a:cubicBezTo>
                <a:cubicBezTo>
                  <a:pt x="1242985" y="764005"/>
                  <a:pt x="1242094" y="765785"/>
                  <a:pt x="1242094" y="767564"/>
                </a:cubicBezTo>
                <a:cubicBezTo>
                  <a:pt x="1238531" y="775573"/>
                  <a:pt x="1237640" y="784471"/>
                  <a:pt x="1237640" y="793370"/>
                </a:cubicBezTo>
                <a:cubicBezTo>
                  <a:pt x="1237640" y="1069219"/>
                  <a:pt x="1237640" y="1344179"/>
                  <a:pt x="1237640" y="1620029"/>
                </a:cubicBezTo>
                <a:lnTo>
                  <a:pt x="1238383" y="2766219"/>
                </a:lnTo>
                <a:lnTo>
                  <a:pt x="0" y="276621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 bwMode="gray">
          <a:xfrm>
            <a:off x="2850356" y="804861"/>
            <a:ext cx="1769269" cy="3154680"/>
          </a:xfrm>
          <a:solidFill>
            <a:schemeClr val="bg1"/>
          </a:solidFill>
        </p:spPr>
        <p:txBody>
          <a:bodyPr tIns="27432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635625" y="3403600"/>
            <a:ext cx="5943600" cy="1081773"/>
          </a:xfrm>
        </p:spPr>
        <p:txBody>
          <a:bodyPr/>
          <a:lstStyle>
            <a:lvl1pPr marL="114300" indent="-11430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9pPr>
          </a:lstStyle>
          <a:p>
            <a:pPr lvl="0"/>
            <a:r>
              <a:rPr/>
              <a:t>“Type a brief quotation inside this textbox. Add quotation marks at the beginning and end of the text.”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635625" y="4571999"/>
            <a:ext cx="5941708" cy="42544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2pPr>
            <a:lvl3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3pPr>
            <a:lvl4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4pPr>
            <a:lvl5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5pPr>
            <a:lvl6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6pPr>
            <a:lvl7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7pPr>
            <a:lvl8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8pPr>
            <a:lvl9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9pPr>
          </a:lstStyle>
          <a:p>
            <a:pPr lvl="0"/>
            <a:r>
              <a:rPr/>
              <a:t>Name of person quoted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1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9601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493008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493008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8378005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8378005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2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phon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0" y="-23813"/>
            <a:ext cx="12192000" cy="391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" b="-18"/>
          <a:stretch/>
        </p:blipFill>
        <p:spPr>
          <a:xfrm>
            <a:off x="6092825" y="396741"/>
            <a:ext cx="6097587" cy="56230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09441" y="1143000"/>
            <a:ext cx="5484972" cy="19812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3210960"/>
            <a:ext cx="5486400" cy="49744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20553" y="4291013"/>
            <a:ext cx="5473860" cy="188118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1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pho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15864" y="1308100"/>
            <a:ext cx="4418196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339872" y="1667005"/>
            <a:ext cx="5239512" cy="4498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15"/>
          </p:nvPr>
        </p:nvSpPr>
        <p:spPr bwMode="gray">
          <a:xfrm>
            <a:off x="2705100" y="2102484"/>
            <a:ext cx="2043905" cy="3591085"/>
          </a:xfrm>
          <a:prstGeom prst="roundRect">
            <a:avLst>
              <a:gd name="adj" fmla="val 999"/>
            </a:avLst>
          </a:prstGeom>
          <a:solidFill>
            <a:schemeClr val="bg1"/>
          </a:solidFill>
        </p:spPr>
        <p:txBody>
          <a:bodyPr tIns="27432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288200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with Three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ltGray">
          <a:xfrm>
            <a:off x="0" y="-23813"/>
            <a:ext cx="12192000" cy="391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145870" y="5334000"/>
            <a:ext cx="0" cy="83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93756" y="5334000"/>
            <a:ext cx="0" cy="83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1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9601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493008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493008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8378005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8378005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792762" y="1411514"/>
            <a:ext cx="6601714" cy="3689350"/>
            <a:chOff x="1763688" y="1124744"/>
            <a:chExt cx="5652564" cy="3166095"/>
          </a:xfrm>
        </p:grpSpPr>
        <p:sp>
          <p:nvSpPr>
            <p:cNvPr id="27" name="Rectangle 26"/>
            <p:cNvSpPr/>
            <p:nvPr/>
          </p:nvSpPr>
          <p:spPr>
            <a:xfrm>
              <a:off x="2700502" y="1398413"/>
              <a:ext cx="3744239" cy="2304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Arial" panose="020B0604020202020204" pitchFamily="34" charset="0"/>
              </a:endParaRPr>
            </a:p>
          </p:txBody>
        </p:sp>
        <p:pic>
          <p:nvPicPr>
            <p:cNvPr id="28" name="Picture 3" descr="F:\Trabajos\Envato\Graphic River\Duckson\Elements\lapt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124744"/>
              <a:ext cx="5652564" cy="3166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Picture Placeholder 6"/>
          <p:cNvSpPr>
            <a:spLocks noGrp="1"/>
          </p:cNvSpPr>
          <p:nvPr>
            <p:ph type="pic" sz="quarter" idx="25"/>
          </p:nvPr>
        </p:nvSpPr>
        <p:spPr bwMode="gray">
          <a:xfrm>
            <a:off x="4095409" y="1730375"/>
            <a:ext cx="3998006" cy="2515394"/>
          </a:xfrm>
          <a:solidFill>
            <a:schemeClr val="bg1"/>
          </a:solidFill>
        </p:spPr>
        <p:txBody>
          <a:bodyPr tIns="274320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7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351469" y="1524000"/>
            <a:ext cx="1752600" cy="175260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9pPr>
          </a:lstStyle>
          <a:p>
            <a:pPr lvl="0"/>
            <a:r>
              <a:rPr/>
              <a:t>##%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54818" y="4972050"/>
            <a:ext cx="4945902" cy="81915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source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54818" y="3657600"/>
            <a:ext cx="4945902" cy="11303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third-party statistic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0"/>
          </p:nvPr>
        </p:nvSpPr>
        <p:spPr>
          <a:xfrm>
            <a:off x="6341301" y="1524000"/>
            <a:ext cx="5239512" cy="46482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28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98966" y="838200"/>
            <a:ext cx="2971800" cy="2971800"/>
          </a:xfrm>
          <a:prstGeom prst="ellipse">
            <a:avLst/>
          </a:prstGeom>
          <a:solidFill>
            <a:schemeClr val="accent2"/>
          </a:solidFill>
        </p:spPr>
        <p:txBody>
          <a:bodyPr bIns="548640" anchor="ctr"/>
          <a:lstStyle>
            <a:lvl1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9pPr>
          </a:lstStyle>
          <a:p>
            <a:pPr lvl="0"/>
            <a:r>
              <a:rPr/>
              <a:t>##%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8"/>
          </p:nvPr>
        </p:nvSpPr>
        <p:spPr bwMode="white">
          <a:xfrm>
            <a:off x="2134233" y="2578100"/>
            <a:ext cx="2501268" cy="5207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8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of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1726023" y="2284413"/>
            <a:ext cx="2028722" cy="2028722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5080051" y="2284413"/>
            <a:ext cx="2028722" cy="2028722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34079" y="2284413"/>
            <a:ext cx="2028722" cy="2028722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162594" y="4561511"/>
            <a:ext cx="3200400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160186" y="5017243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493008" y="4561511"/>
            <a:ext cx="3202808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493008" y="5017243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7825830" y="4561511"/>
            <a:ext cx="3202808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7825830" y="5017243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12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589" cy="3048396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-1" y="3048000"/>
            <a:ext cx="12188826" cy="3745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039475"/>
            <a:ext cx="12188827" cy="2142125"/>
          </a:xfrm>
          <a:solidFill>
            <a:srgbClr val="000000">
              <a:alpha val="65000"/>
            </a:srgbClr>
          </a:solidFill>
        </p:spPr>
        <p:txBody>
          <a:bodyPr lIns="457200" tIns="365760" rIns="457200" bIns="1097280" anchor="t" anchorCtr="0">
            <a:normAutofit/>
          </a:bodyPr>
          <a:lstStyle>
            <a:lvl1pPr algn="ctr">
              <a:defRPr sz="4800" b="1"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-3176" y="4191000"/>
            <a:ext cx="12192002" cy="990600"/>
          </a:xfrm>
          <a:noFill/>
        </p:spPr>
        <p:txBody>
          <a:bodyPr lIns="457200" tIns="91440" rIns="45720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black">
          <a:xfrm>
            <a:off x="619125" y="580551"/>
            <a:ext cx="2011680" cy="293686"/>
            <a:chOff x="827087" y="-1576389"/>
            <a:chExt cx="10058400" cy="1468437"/>
          </a:xfrm>
        </p:grpSpPr>
        <p:sp>
          <p:nvSpPr>
            <p:cNvPr id="14" name="Freeform 6"/>
            <p:cNvSpPr>
              <a:spLocks/>
            </p:cNvSpPr>
            <p:nvPr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28" name="Rectangle 27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77" y="6110269"/>
            <a:ext cx="3276016" cy="4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55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of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1039016" y="2284413"/>
            <a:ext cx="1698763" cy="1698763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3843705" y="2284413"/>
            <a:ext cx="1697176" cy="1698763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651592" y="2284413"/>
            <a:ext cx="1698763" cy="1698763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08237" y="4180511"/>
            <a:ext cx="2560320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8237" y="4636243"/>
            <a:ext cx="2560320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12133" y="4180511"/>
            <a:ext cx="2560320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412133" y="4636243"/>
            <a:ext cx="2560320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216029" y="4180511"/>
            <a:ext cx="2560320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216029" y="4636243"/>
            <a:ext cx="2560320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9460903" y="2284413"/>
            <a:ext cx="1698763" cy="1698763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019064" y="4180511"/>
            <a:ext cx="2560320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019064" y="4636243"/>
            <a:ext cx="2560320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440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of 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2485676" y="1752600"/>
            <a:ext cx="1559810" cy="1559810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5315235" y="1752600"/>
            <a:ext cx="1558354" cy="1559810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143338" y="1752600"/>
            <a:ext cx="1559810" cy="1559810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90577" y="3404482"/>
            <a:ext cx="2350008" cy="26264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90577" y="3723819"/>
            <a:ext cx="2350008" cy="19685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919408" y="3404482"/>
            <a:ext cx="2350008" cy="26264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919408" y="3723819"/>
            <a:ext cx="2350008" cy="19685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748239" y="3404482"/>
            <a:ext cx="2350008" cy="26264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7748239" y="3723819"/>
            <a:ext cx="2350008" cy="19685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3896010" y="4063550"/>
            <a:ext cx="1558354" cy="1559810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6724113" y="4063550"/>
            <a:ext cx="1559810" cy="1559810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3500183" y="5715432"/>
            <a:ext cx="2350008" cy="26264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3500183" y="6034769"/>
            <a:ext cx="2350008" cy="19685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329014" y="5715432"/>
            <a:ext cx="2350008" cy="26264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6329014" y="6034769"/>
            <a:ext cx="2350008" cy="19685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608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69625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8012" y="2969082"/>
            <a:ext cx="10972802" cy="45991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886199"/>
            <a:ext cx="10969625" cy="14260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0" baseline="0">
                <a:solidFill>
                  <a:schemeClr val="accent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9pPr>
          </a:lstStyle>
          <a:p>
            <a:pPr lvl="0"/>
            <a:r>
              <a:rPr/>
              <a:t>Click to add name and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49490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15" name="Rectangle 14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817812" y="2569647"/>
            <a:ext cx="6553200" cy="956706"/>
            <a:chOff x="827087" y="-1576389"/>
            <a:chExt cx="10058400" cy="1468437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48213" y="3817938"/>
            <a:ext cx="4630738" cy="463550"/>
            <a:chOff x="4748213" y="3817938"/>
            <a:chExt cx="4630738" cy="463550"/>
          </a:xfrm>
        </p:grpSpPr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48213" y="3817938"/>
              <a:ext cx="384175" cy="463550"/>
            </a:xfrm>
            <a:custGeom>
              <a:avLst/>
              <a:gdLst>
                <a:gd name="T0" fmla="*/ 220 w 242"/>
                <a:gd name="T1" fmla="*/ 235 h 292"/>
                <a:gd name="T2" fmla="*/ 202 w 242"/>
                <a:gd name="T3" fmla="*/ 262 h 292"/>
                <a:gd name="T4" fmla="*/ 183 w 242"/>
                <a:gd name="T5" fmla="*/ 281 h 292"/>
                <a:gd name="T6" fmla="*/ 154 w 242"/>
                <a:gd name="T7" fmla="*/ 289 h 292"/>
                <a:gd name="T8" fmla="*/ 127 w 242"/>
                <a:gd name="T9" fmla="*/ 292 h 292"/>
                <a:gd name="T10" fmla="*/ 98 w 242"/>
                <a:gd name="T11" fmla="*/ 289 h 292"/>
                <a:gd name="T12" fmla="*/ 72 w 242"/>
                <a:gd name="T13" fmla="*/ 281 h 292"/>
                <a:gd name="T14" fmla="*/ 40 w 242"/>
                <a:gd name="T15" fmla="*/ 257 h 292"/>
                <a:gd name="T16" fmla="*/ 24 w 242"/>
                <a:gd name="T17" fmla="*/ 238 h 292"/>
                <a:gd name="T18" fmla="*/ 8 w 242"/>
                <a:gd name="T19" fmla="*/ 201 h 292"/>
                <a:gd name="T20" fmla="*/ 2 w 242"/>
                <a:gd name="T21" fmla="*/ 174 h 292"/>
                <a:gd name="T22" fmla="*/ 0 w 242"/>
                <a:gd name="T23" fmla="*/ 147 h 292"/>
                <a:gd name="T24" fmla="*/ 5 w 242"/>
                <a:gd name="T25" fmla="*/ 104 h 292"/>
                <a:gd name="T26" fmla="*/ 13 w 242"/>
                <a:gd name="T27" fmla="*/ 78 h 292"/>
                <a:gd name="T28" fmla="*/ 32 w 242"/>
                <a:gd name="T29" fmla="*/ 45 h 292"/>
                <a:gd name="T30" fmla="*/ 50 w 242"/>
                <a:gd name="T31" fmla="*/ 24 h 292"/>
                <a:gd name="T32" fmla="*/ 72 w 242"/>
                <a:gd name="T33" fmla="*/ 13 h 292"/>
                <a:gd name="T34" fmla="*/ 111 w 242"/>
                <a:gd name="T35" fmla="*/ 0 h 292"/>
                <a:gd name="T36" fmla="*/ 146 w 242"/>
                <a:gd name="T37" fmla="*/ 0 h 292"/>
                <a:gd name="T38" fmla="*/ 186 w 242"/>
                <a:gd name="T39" fmla="*/ 13 h 292"/>
                <a:gd name="T40" fmla="*/ 215 w 242"/>
                <a:gd name="T41" fmla="*/ 37 h 292"/>
                <a:gd name="T42" fmla="*/ 231 w 242"/>
                <a:gd name="T43" fmla="*/ 62 h 292"/>
                <a:gd name="T44" fmla="*/ 239 w 242"/>
                <a:gd name="T45" fmla="*/ 91 h 292"/>
                <a:gd name="T46" fmla="*/ 210 w 242"/>
                <a:gd name="T47" fmla="*/ 80 h 292"/>
                <a:gd name="T48" fmla="*/ 199 w 242"/>
                <a:gd name="T49" fmla="*/ 56 h 292"/>
                <a:gd name="T50" fmla="*/ 175 w 242"/>
                <a:gd name="T51" fmla="*/ 37 h 292"/>
                <a:gd name="T52" fmla="*/ 146 w 242"/>
                <a:gd name="T53" fmla="*/ 24 h 292"/>
                <a:gd name="T54" fmla="*/ 114 w 242"/>
                <a:gd name="T55" fmla="*/ 24 h 292"/>
                <a:gd name="T56" fmla="*/ 82 w 242"/>
                <a:gd name="T57" fmla="*/ 32 h 292"/>
                <a:gd name="T58" fmla="*/ 64 w 242"/>
                <a:gd name="T59" fmla="*/ 45 h 292"/>
                <a:gd name="T60" fmla="*/ 50 w 242"/>
                <a:gd name="T61" fmla="*/ 62 h 292"/>
                <a:gd name="T62" fmla="*/ 34 w 242"/>
                <a:gd name="T63" fmla="*/ 91 h 292"/>
                <a:gd name="T64" fmla="*/ 26 w 242"/>
                <a:gd name="T65" fmla="*/ 123 h 292"/>
                <a:gd name="T66" fmla="*/ 26 w 242"/>
                <a:gd name="T67" fmla="*/ 169 h 292"/>
                <a:gd name="T68" fmla="*/ 34 w 242"/>
                <a:gd name="T69" fmla="*/ 203 h 292"/>
                <a:gd name="T70" fmla="*/ 50 w 242"/>
                <a:gd name="T71" fmla="*/ 233 h 292"/>
                <a:gd name="T72" fmla="*/ 64 w 242"/>
                <a:gd name="T73" fmla="*/ 249 h 292"/>
                <a:gd name="T74" fmla="*/ 82 w 242"/>
                <a:gd name="T75" fmla="*/ 260 h 292"/>
                <a:gd name="T76" fmla="*/ 114 w 242"/>
                <a:gd name="T77" fmla="*/ 270 h 292"/>
                <a:gd name="T78" fmla="*/ 138 w 242"/>
                <a:gd name="T79" fmla="*/ 270 h 292"/>
                <a:gd name="T80" fmla="*/ 167 w 242"/>
                <a:gd name="T81" fmla="*/ 262 h 292"/>
                <a:gd name="T82" fmla="*/ 183 w 242"/>
                <a:gd name="T83" fmla="*/ 252 h 292"/>
                <a:gd name="T84" fmla="*/ 197 w 242"/>
                <a:gd name="T85" fmla="*/ 241 h 292"/>
                <a:gd name="T86" fmla="*/ 215 w 242"/>
                <a:gd name="T87" fmla="*/ 209 h 292"/>
                <a:gd name="T88" fmla="*/ 220 w 242"/>
                <a:gd name="T89" fmla="*/ 169 h 292"/>
                <a:gd name="T90" fmla="*/ 242 w 242"/>
                <a:gd name="T91" fmla="*/ 144 h 292"/>
                <a:gd name="T92" fmla="*/ 226 w 242"/>
                <a:gd name="T93" fmla="*/ 28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2" h="292">
                  <a:moveTo>
                    <a:pt x="226" y="289"/>
                  </a:moveTo>
                  <a:lnTo>
                    <a:pt x="220" y="235"/>
                  </a:lnTo>
                  <a:lnTo>
                    <a:pt x="220" y="235"/>
                  </a:lnTo>
                  <a:lnTo>
                    <a:pt x="220" y="235"/>
                  </a:lnTo>
                  <a:lnTo>
                    <a:pt x="212" y="249"/>
                  </a:lnTo>
                  <a:lnTo>
                    <a:pt x="202" y="262"/>
                  </a:lnTo>
                  <a:lnTo>
                    <a:pt x="202" y="262"/>
                  </a:lnTo>
                  <a:lnTo>
                    <a:pt x="194" y="273"/>
                  </a:lnTo>
                  <a:lnTo>
                    <a:pt x="183" y="281"/>
                  </a:lnTo>
                  <a:lnTo>
                    <a:pt x="183" y="281"/>
                  </a:lnTo>
                  <a:lnTo>
                    <a:pt x="170" y="286"/>
                  </a:lnTo>
                  <a:lnTo>
                    <a:pt x="154" y="289"/>
                  </a:lnTo>
                  <a:lnTo>
                    <a:pt x="154" y="289"/>
                  </a:lnTo>
                  <a:lnTo>
                    <a:pt x="143" y="292"/>
                  </a:lnTo>
                  <a:lnTo>
                    <a:pt x="127" y="292"/>
                  </a:lnTo>
                  <a:lnTo>
                    <a:pt x="127" y="292"/>
                  </a:lnTo>
                  <a:lnTo>
                    <a:pt x="111" y="292"/>
                  </a:lnTo>
                  <a:lnTo>
                    <a:pt x="98" y="289"/>
                  </a:lnTo>
                  <a:lnTo>
                    <a:pt x="82" y="286"/>
                  </a:lnTo>
                  <a:lnTo>
                    <a:pt x="72" y="281"/>
                  </a:lnTo>
                  <a:lnTo>
                    <a:pt x="72" y="281"/>
                  </a:lnTo>
                  <a:lnTo>
                    <a:pt x="58" y="273"/>
                  </a:lnTo>
                  <a:lnTo>
                    <a:pt x="50" y="268"/>
                  </a:lnTo>
                  <a:lnTo>
                    <a:pt x="40" y="257"/>
                  </a:lnTo>
                  <a:lnTo>
                    <a:pt x="32" y="249"/>
                  </a:lnTo>
                  <a:lnTo>
                    <a:pt x="32" y="249"/>
                  </a:lnTo>
                  <a:lnTo>
                    <a:pt x="24" y="238"/>
                  </a:lnTo>
                  <a:lnTo>
                    <a:pt x="18" y="227"/>
                  </a:lnTo>
                  <a:lnTo>
                    <a:pt x="13" y="214"/>
                  </a:lnTo>
                  <a:lnTo>
                    <a:pt x="8" y="201"/>
                  </a:lnTo>
                  <a:lnTo>
                    <a:pt x="8" y="201"/>
                  </a:lnTo>
                  <a:lnTo>
                    <a:pt x="5" y="187"/>
                  </a:lnTo>
                  <a:lnTo>
                    <a:pt x="2" y="174"/>
                  </a:lnTo>
                  <a:lnTo>
                    <a:pt x="0" y="160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0" y="131"/>
                  </a:lnTo>
                  <a:lnTo>
                    <a:pt x="2" y="118"/>
                  </a:lnTo>
                  <a:lnTo>
                    <a:pt x="5" y="104"/>
                  </a:lnTo>
                  <a:lnTo>
                    <a:pt x="8" y="91"/>
                  </a:lnTo>
                  <a:lnTo>
                    <a:pt x="8" y="91"/>
                  </a:lnTo>
                  <a:lnTo>
                    <a:pt x="13" y="78"/>
                  </a:lnTo>
                  <a:lnTo>
                    <a:pt x="18" y="64"/>
                  </a:lnTo>
                  <a:lnTo>
                    <a:pt x="24" y="53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40" y="35"/>
                  </a:lnTo>
                  <a:lnTo>
                    <a:pt x="50" y="24"/>
                  </a:lnTo>
                  <a:lnTo>
                    <a:pt x="58" y="19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82" y="5"/>
                  </a:lnTo>
                  <a:lnTo>
                    <a:pt x="98" y="3"/>
                  </a:lnTo>
                  <a:lnTo>
                    <a:pt x="111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46" y="0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86" y="13"/>
                  </a:lnTo>
                  <a:lnTo>
                    <a:pt x="202" y="24"/>
                  </a:lnTo>
                  <a:lnTo>
                    <a:pt x="202" y="24"/>
                  </a:lnTo>
                  <a:lnTo>
                    <a:pt x="215" y="37"/>
                  </a:lnTo>
                  <a:lnTo>
                    <a:pt x="226" y="51"/>
                  </a:lnTo>
                  <a:lnTo>
                    <a:pt x="226" y="51"/>
                  </a:lnTo>
                  <a:lnTo>
                    <a:pt x="231" y="62"/>
                  </a:lnTo>
                  <a:lnTo>
                    <a:pt x="234" y="72"/>
                  </a:lnTo>
                  <a:lnTo>
                    <a:pt x="239" y="80"/>
                  </a:lnTo>
                  <a:lnTo>
                    <a:pt x="239" y="91"/>
                  </a:lnTo>
                  <a:lnTo>
                    <a:pt x="215" y="91"/>
                  </a:lnTo>
                  <a:lnTo>
                    <a:pt x="215" y="91"/>
                  </a:lnTo>
                  <a:lnTo>
                    <a:pt x="210" y="80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199" y="56"/>
                  </a:lnTo>
                  <a:lnTo>
                    <a:pt x="189" y="45"/>
                  </a:lnTo>
                  <a:lnTo>
                    <a:pt x="189" y="45"/>
                  </a:lnTo>
                  <a:lnTo>
                    <a:pt x="175" y="37"/>
                  </a:lnTo>
                  <a:lnTo>
                    <a:pt x="162" y="29"/>
                  </a:lnTo>
                  <a:lnTo>
                    <a:pt x="162" y="29"/>
                  </a:lnTo>
                  <a:lnTo>
                    <a:pt x="146" y="24"/>
                  </a:lnTo>
                  <a:lnTo>
                    <a:pt x="127" y="21"/>
                  </a:lnTo>
                  <a:lnTo>
                    <a:pt x="127" y="21"/>
                  </a:lnTo>
                  <a:lnTo>
                    <a:pt x="114" y="24"/>
                  </a:lnTo>
                  <a:lnTo>
                    <a:pt x="103" y="24"/>
                  </a:lnTo>
                  <a:lnTo>
                    <a:pt x="90" y="29"/>
                  </a:lnTo>
                  <a:lnTo>
                    <a:pt x="82" y="32"/>
                  </a:lnTo>
                  <a:lnTo>
                    <a:pt x="82" y="32"/>
                  </a:lnTo>
                  <a:lnTo>
                    <a:pt x="72" y="40"/>
                  </a:lnTo>
                  <a:lnTo>
                    <a:pt x="64" y="45"/>
                  </a:lnTo>
                  <a:lnTo>
                    <a:pt x="56" y="51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0" y="80"/>
                  </a:lnTo>
                  <a:lnTo>
                    <a:pt x="34" y="91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23"/>
                  </a:lnTo>
                  <a:lnTo>
                    <a:pt x="26" y="147"/>
                  </a:lnTo>
                  <a:lnTo>
                    <a:pt x="26" y="147"/>
                  </a:lnTo>
                  <a:lnTo>
                    <a:pt x="26" y="169"/>
                  </a:lnTo>
                  <a:lnTo>
                    <a:pt x="32" y="193"/>
                  </a:lnTo>
                  <a:lnTo>
                    <a:pt x="32" y="193"/>
                  </a:lnTo>
                  <a:lnTo>
                    <a:pt x="34" y="203"/>
                  </a:lnTo>
                  <a:lnTo>
                    <a:pt x="40" y="211"/>
                  </a:lnTo>
                  <a:lnTo>
                    <a:pt x="42" y="222"/>
                  </a:lnTo>
                  <a:lnTo>
                    <a:pt x="50" y="233"/>
                  </a:lnTo>
                  <a:lnTo>
                    <a:pt x="50" y="233"/>
                  </a:lnTo>
                  <a:lnTo>
                    <a:pt x="56" y="241"/>
                  </a:lnTo>
                  <a:lnTo>
                    <a:pt x="64" y="249"/>
                  </a:lnTo>
                  <a:lnTo>
                    <a:pt x="72" y="254"/>
                  </a:lnTo>
                  <a:lnTo>
                    <a:pt x="82" y="260"/>
                  </a:lnTo>
                  <a:lnTo>
                    <a:pt x="82" y="260"/>
                  </a:lnTo>
                  <a:lnTo>
                    <a:pt x="90" y="265"/>
                  </a:lnTo>
                  <a:lnTo>
                    <a:pt x="103" y="268"/>
                  </a:lnTo>
                  <a:lnTo>
                    <a:pt x="114" y="270"/>
                  </a:lnTo>
                  <a:lnTo>
                    <a:pt x="127" y="270"/>
                  </a:lnTo>
                  <a:lnTo>
                    <a:pt x="127" y="270"/>
                  </a:lnTo>
                  <a:lnTo>
                    <a:pt x="138" y="270"/>
                  </a:lnTo>
                  <a:lnTo>
                    <a:pt x="149" y="268"/>
                  </a:lnTo>
                  <a:lnTo>
                    <a:pt x="159" y="265"/>
                  </a:lnTo>
                  <a:lnTo>
                    <a:pt x="167" y="262"/>
                  </a:lnTo>
                  <a:lnTo>
                    <a:pt x="167" y="262"/>
                  </a:lnTo>
                  <a:lnTo>
                    <a:pt x="175" y="260"/>
                  </a:lnTo>
                  <a:lnTo>
                    <a:pt x="183" y="252"/>
                  </a:lnTo>
                  <a:lnTo>
                    <a:pt x="191" y="249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202" y="233"/>
                  </a:lnTo>
                  <a:lnTo>
                    <a:pt x="207" y="225"/>
                  </a:lnTo>
                  <a:lnTo>
                    <a:pt x="215" y="209"/>
                  </a:lnTo>
                  <a:lnTo>
                    <a:pt x="215" y="209"/>
                  </a:lnTo>
                  <a:lnTo>
                    <a:pt x="218" y="187"/>
                  </a:lnTo>
                  <a:lnTo>
                    <a:pt x="220" y="169"/>
                  </a:lnTo>
                  <a:lnTo>
                    <a:pt x="127" y="169"/>
                  </a:lnTo>
                  <a:lnTo>
                    <a:pt x="127" y="144"/>
                  </a:lnTo>
                  <a:lnTo>
                    <a:pt x="242" y="144"/>
                  </a:lnTo>
                  <a:lnTo>
                    <a:pt x="242" y="289"/>
                  </a:lnTo>
                  <a:lnTo>
                    <a:pt x="226" y="289"/>
                  </a:lnTo>
                  <a:lnTo>
                    <a:pt x="226" y="28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5195888" y="3825875"/>
              <a:ext cx="38100" cy="450850"/>
            </a:xfrm>
            <a:custGeom>
              <a:avLst/>
              <a:gdLst>
                <a:gd name="T0" fmla="*/ 24 w 24"/>
                <a:gd name="T1" fmla="*/ 284 h 284"/>
                <a:gd name="T2" fmla="*/ 0 w 24"/>
                <a:gd name="T3" fmla="*/ 284 h 284"/>
                <a:gd name="T4" fmla="*/ 0 w 24"/>
                <a:gd name="T5" fmla="*/ 0 h 284"/>
                <a:gd name="T6" fmla="*/ 24 w 24"/>
                <a:gd name="T7" fmla="*/ 0 h 284"/>
                <a:gd name="T8" fmla="*/ 24 w 24"/>
                <a:gd name="T9" fmla="*/ 284 h 284"/>
                <a:gd name="T10" fmla="*/ 24 w 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4">
                  <a:moveTo>
                    <a:pt x="24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284"/>
                  </a:lnTo>
                  <a:lnTo>
                    <a:pt x="24" y="284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5283201" y="3941763"/>
              <a:ext cx="292100" cy="339725"/>
            </a:xfrm>
            <a:custGeom>
              <a:avLst/>
              <a:gdLst>
                <a:gd name="T0" fmla="*/ 131 w 184"/>
                <a:gd name="T1" fmla="*/ 8 h 214"/>
                <a:gd name="T2" fmla="*/ 147 w 184"/>
                <a:gd name="T3" fmla="*/ 18 h 214"/>
                <a:gd name="T4" fmla="*/ 160 w 184"/>
                <a:gd name="T5" fmla="*/ 32 h 214"/>
                <a:gd name="T6" fmla="*/ 171 w 184"/>
                <a:gd name="T7" fmla="*/ 48 h 214"/>
                <a:gd name="T8" fmla="*/ 179 w 184"/>
                <a:gd name="T9" fmla="*/ 66 h 214"/>
                <a:gd name="T10" fmla="*/ 184 w 184"/>
                <a:gd name="T11" fmla="*/ 107 h 214"/>
                <a:gd name="T12" fmla="*/ 181 w 184"/>
                <a:gd name="T13" fmla="*/ 128 h 214"/>
                <a:gd name="T14" fmla="*/ 179 w 184"/>
                <a:gd name="T15" fmla="*/ 149 h 214"/>
                <a:gd name="T16" fmla="*/ 160 w 184"/>
                <a:gd name="T17" fmla="*/ 182 h 214"/>
                <a:gd name="T18" fmla="*/ 155 w 184"/>
                <a:gd name="T19" fmla="*/ 190 h 214"/>
                <a:gd name="T20" fmla="*/ 141 w 184"/>
                <a:gd name="T21" fmla="*/ 203 h 214"/>
                <a:gd name="T22" fmla="*/ 131 w 184"/>
                <a:gd name="T23" fmla="*/ 206 h 214"/>
                <a:gd name="T24" fmla="*/ 112 w 184"/>
                <a:gd name="T25" fmla="*/ 214 h 214"/>
                <a:gd name="T26" fmla="*/ 94 w 184"/>
                <a:gd name="T27" fmla="*/ 214 h 214"/>
                <a:gd name="T28" fmla="*/ 80 w 184"/>
                <a:gd name="T29" fmla="*/ 214 h 214"/>
                <a:gd name="T30" fmla="*/ 62 w 184"/>
                <a:gd name="T31" fmla="*/ 211 h 214"/>
                <a:gd name="T32" fmla="*/ 54 w 184"/>
                <a:gd name="T33" fmla="*/ 206 h 214"/>
                <a:gd name="T34" fmla="*/ 38 w 184"/>
                <a:gd name="T35" fmla="*/ 198 h 214"/>
                <a:gd name="T36" fmla="*/ 24 w 184"/>
                <a:gd name="T37" fmla="*/ 182 h 214"/>
                <a:gd name="T38" fmla="*/ 14 w 184"/>
                <a:gd name="T39" fmla="*/ 165 h 214"/>
                <a:gd name="T40" fmla="*/ 6 w 184"/>
                <a:gd name="T41" fmla="*/ 149 h 214"/>
                <a:gd name="T42" fmla="*/ 0 w 184"/>
                <a:gd name="T43" fmla="*/ 107 h 214"/>
                <a:gd name="T44" fmla="*/ 0 w 184"/>
                <a:gd name="T45" fmla="*/ 85 h 214"/>
                <a:gd name="T46" fmla="*/ 6 w 184"/>
                <a:gd name="T47" fmla="*/ 66 h 214"/>
                <a:gd name="T48" fmla="*/ 24 w 184"/>
                <a:gd name="T49" fmla="*/ 32 h 214"/>
                <a:gd name="T50" fmla="*/ 30 w 184"/>
                <a:gd name="T51" fmla="*/ 24 h 214"/>
                <a:gd name="T52" fmla="*/ 46 w 184"/>
                <a:gd name="T53" fmla="*/ 13 h 214"/>
                <a:gd name="T54" fmla="*/ 54 w 184"/>
                <a:gd name="T55" fmla="*/ 8 h 214"/>
                <a:gd name="T56" fmla="*/ 72 w 184"/>
                <a:gd name="T57" fmla="*/ 2 h 214"/>
                <a:gd name="T58" fmla="*/ 94 w 184"/>
                <a:gd name="T59" fmla="*/ 0 h 214"/>
                <a:gd name="T60" fmla="*/ 101 w 184"/>
                <a:gd name="T61" fmla="*/ 0 h 214"/>
                <a:gd name="T62" fmla="*/ 123 w 184"/>
                <a:gd name="T63" fmla="*/ 5 h 214"/>
                <a:gd name="T64" fmla="*/ 131 w 184"/>
                <a:gd name="T65" fmla="*/ 8 h 214"/>
                <a:gd name="T66" fmla="*/ 62 w 184"/>
                <a:gd name="T67" fmla="*/ 29 h 214"/>
                <a:gd name="T68" fmla="*/ 40 w 184"/>
                <a:gd name="T69" fmla="*/ 48 h 214"/>
                <a:gd name="T70" fmla="*/ 32 w 184"/>
                <a:gd name="T71" fmla="*/ 61 h 214"/>
                <a:gd name="T72" fmla="*/ 27 w 184"/>
                <a:gd name="T73" fmla="*/ 74 h 214"/>
                <a:gd name="T74" fmla="*/ 24 w 184"/>
                <a:gd name="T75" fmla="*/ 107 h 214"/>
                <a:gd name="T76" fmla="*/ 24 w 184"/>
                <a:gd name="T77" fmla="*/ 123 h 214"/>
                <a:gd name="T78" fmla="*/ 27 w 184"/>
                <a:gd name="T79" fmla="*/ 139 h 214"/>
                <a:gd name="T80" fmla="*/ 40 w 184"/>
                <a:gd name="T81" fmla="*/ 165 h 214"/>
                <a:gd name="T82" fmla="*/ 51 w 184"/>
                <a:gd name="T83" fmla="*/ 179 h 214"/>
                <a:gd name="T84" fmla="*/ 62 w 184"/>
                <a:gd name="T85" fmla="*/ 187 h 214"/>
                <a:gd name="T86" fmla="*/ 78 w 184"/>
                <a:gd name="T87" fmla="*/ 192 h 214"/>
                <a:gd name="T88" fmla="*/ 94 w 184"/>
                <a:gd name="T89" fmla="*/ 195 h 214"/>
                <a:gd name="T90" fmla="*/ 101 w 184"/>
                <a:gd name="T91" fmla="*/ 195 h 214"/>
                <a:gd name="T92" fmla="*/ 115 w 184"/>
                <a:gd name="T93" fmla="*/ 190 h 214"/>
                <a:gd name="T94" fmla="*/ 120 w 184"/>
                <a:gd name="T95" fmla="*/ 187 h 214"/>
                <a:gd name="T96" fmla="*/ 144 w 184"/>
                <a:gd name="T97" fmla="*/ 165 h 214"/>
                <a:gd name="T98" fmla="*/ 149 w 184"/>
                <a:gd name="T99" fmla="*/ 155 h 214"/>
                <a:gd name="T100" fmla="*/ 157 w 184"/>
                <a:gd name="T101" fmla="*/ 139 h 214"/>
                <a:gd name="T102" fmla="*/ 160 w 184"/>
                <a:gd name="T103" fmla="*/ 107 h 214"/>
                <a:gd name="T104" fmla="*/ 160 w 184"/>
                <a:gd name="T105" fmla="*/ 91 h 214"/>
                <a:gd name="T106" fmla="*/ 157 w 184"/>
                <a:gd name="T107" fmla="*/ 74 h 214"/>
                <a:gd name="T108" fmla="*/ 144 w 184"/>
                <a:gd name="T109" fmla="*/ 48 h 214"/>
                <a:gd name="T110" fmla="*/ 133 w 184"/>
                <a:gd name="T111" fmla="*/ 37 h 214"/>
                <a:gd name="T112" fmla="*/ 120 w 184"/>
                <a:gd name="T113" fmla="*/ 29 h 214"/>
                <a:gd name="T114" fmla="*/ 109 w 184"/>
                <a:gd name="T115" fmla="*/ 21 h 214"/>
                <a:gd name="T116" fmla="*/ 94 w 184"/>
                <a:gd name="T117" fmla="*/ 21 h 214"/>
                <a:gd name="T118" fmla="*/ 86 w 184"/>
                <a:gd name="T119" fmla="*/ 21 h 214"/>
                <a:gd name="T120" fmla="*/ 70 w 184"/>
                <a:gd name="T121" fmla="*/ 24 h 214"/>
                <a:gd name="T122" fmla="*/ 62 w 184"/>
                <a:gd name="T123" fmla="*/ 2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214">
                  <a:moveTo>
                    <a:pt x="131" y="8"/>
                  </a:moveTo>
                  <a:lnTo>
                    <a:pt x="131" y="8"/>
                  </a:lnTo>
                  <a:lnTo>
                    <a:pt x="141" y="13"/>
                  </a:lnTo>
                  <a:lnTo>
                    <a:pt x="147" y="18"/>
                  </a:lnTo>
                  <a:lnTo>
                    <a:pt x="155" y="24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71" y="48"/>
                  </a:lnTo>
                  <a:lnTo>
                    <a:pt x="179" y="66"/>
                  </a:lnTo>
                  <a:lnTo>
                    <a:pt x="179" y="66"/>
                  </a:lnTo>
                  <a:lnTo>
                    <a:pt x="181" y="85"/>
                  </a:lnTo>
                  <a:lnTo>
                    <a:pt x="184" y="107"/>
                  </a:lnTo>
                  <a:lnTo>
                    <a:pt x="184" y="107"/>
                  </a:lnTo>
                  <a:lnTo>
                    <a:pt x="181" y="128"/>
                  </a:lnTo>
                  <a:lnTo>
                    <a:pt x="179" y="149"/>
                  </a:lnTo>
                  <a:lnTo>
                    <a:pt x="179" y="149"/>
                  </a:lnTo>
                  <a:lnTo>
                    <a:pt x="171" y="165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55" y="190"/>
                  </a:lnTo>
                  <a:lnTo>
                    <a:pt x="147" y="198"/>
                  </a:lnTo>
                  <a:lnTo>
                    <a:pt x="141" y="203"/>
                  </a:lnTo>
                  <a:lnTo>
                    <a:pt x="131" y="206"/>
                  </a:lnTo>
                  <a:lnTo>
                    <a:pt x="131" y="206"/>
                  </a:lnTo>
                  <a:lnTo>
                    <a:pt x="123" y="211"/>
                  </a:lnTo>
                  <a:lnTo>
                    <a:pt x="112" y="214"/>
                  </a:lnTo>
                  <a:lnTo>
                    <a:pt x="101" y="214"/>
                  </a:lnTo>
                  <a:lnTo>
                    <a:pt x="94" y="214"/>
                  </a:lnTo>
                  <a:lnTo>
                    <a:pt x="94" y="214"/>
                  </a:lnTo>
                  <a:lnTo>
                    <a:pt x="80" y="214"/>
                  </a:lnTo>
                  <a:lnTo>
                    <a:pt x="72" y="214"/>
                  </a:lnTo>
                  <a:lnTo>
                    <a:pt x="62" y="211"/>
                  </a:lnTo>
                  <a:lnTo>
                    <a:pt x="54" y="206"/>
                  </a:lnTo>
                  <a:lnTo>
                    <a:pt x="54" y="206"/>
                  </a:lnTo>
                  <a:lnTo>
                    <a:pt x="46" y="203"/>
                  </a:lnTo>
                  <a:lnTo>
                    <a:pt x="38" y="198"/>
                  </a:lnTo>
                  <a:lnTo>
                    <a:pt x="30" y="190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14" y="165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0" y="128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85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14" y="48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30" y="24"/>
                  </a:lnTo>
                  <a:lnTo>
                    <a:pt x="38" y="18"/>
                  </a:lnTo>
                  <a:lnTo>
                    <a:pt x="46" y="13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62" y="5"/>
                  </a:lnTo>
                  <a:lnTo>
                    <a:pt x="72" y="2"/>
                  </a:lnTo>
                  <a:lnTo>
                    <a:pt x="8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12" y="2"/>
                  </a:lnTo>
                  <a:lnTo>
                    <a:pt x="123" y="5"/>
                  </a:lnTo>
                  <a:lnTo>
                    <a:pt x="131" y="8"/>
                  </a:lnTo>
                  <a:lnTo>
                    <a:pt x="131" y="8"/>
                  </a:lnTo>
                  <a:close/>
                  <a:moveTo>
                    <a:pt x="62" y="29"/>
                  </a:moveTo>
                  <a:lnTo>
                    <a:pt x="62" y="29"/>
                  </a:lnTo>
                  <a:lnTo>
                    <a:pt x="51" y="3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2" y="61"/>
                  </a:lnTo>
                  <a:lnTo>
                    <a:pt x="27" y="74"/>
                  </a:lnTo>
                  <a:lnTo>
                    <a:pt x="27" y="74"/>
                  </a:lnTo>
                  <a:lnTo>
                    <a:pt x="24" y="91"/>
                  </a:lnTo>
                  <a:lnTo>
                    <a:pt x="24" y="107"/>
                  </a:lnTo>
                  <a:lnTo>
                    <a:pt x="24" y="107"/>
                  </a:lnTo>
                  <a:lnTo>
                    <a:pt x="24" y="123"/>
                  </a:lnTo>
                  <a:lnTo>
                    <a:pt x="27" y="139"/>
                  </a:lnTo>
                  <a:lnTo>
                    <a:pt x="27" y="139"/>
                  </a:lnTo>
                  <a:lnTo>
                    <a:pt x="32" y="155"/>
                  </a:lnTo>
                  <a:lnTo>
                    <a:pt x="40" y="165"/>
                  </a:lnTo>
                  <a:lnTo>
                    <a:pt x="40" y="165"/>
                  </a:lnTo>
                  <a:lnTo>
                    <a:pt x="51" y="179"/>
                  </a:lnTo>
                  <a:lnTo>
                    <a:pt x="62" y="187"/>
                  </a:lnTo>
                  <a:lnTo>
                    <a:pt x="62" y="187"/>
                  </a:lnTo>
                  <a:lnTo>
                    <a:pt x="70" y="190"/>
                  </a:lnTo>
                  <a:lnTo>
                    <a:pt x="78" y="192"/>
                  </a:lnTo>
                  <a:lnTo>
                    <a:pt x="86" y="195"/>
                  </a:lnTo>
                  <a:lnTo>
                    <a:pt x="94" y="195"/>
                  </a:lnTo>
                  <a:lnTo>
                    <a:pt x="94" y="195"/>
                  </a:lnTo>
                  <a:lnTo>
                    <a:pt x="101" y="195"/>
                  </a:lnTo>
                  <a:lnTo>
                    <a:pt x="109" y="192"/>
                  </a:lnTo>
                  <a:lnTo>
                    <a:pt x="115" y="190"/>
                  </a:lnTo>
                  <a:lnTo>
                    <a:pt x="120" y="187"/>
                  </a:lnTo>
                  <a:lnTo>
                    <a:pt x="120" y="187"/>
                  </a:lnTo>
                  <a:lnTo>
                    <a:pt x="133" y="179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49" y="155"/>
                  </a:lnTo>
                  <a:lnTo>
                    <a:pt x="157" y="139"/>
                  </a:lnTo>
                  <a:lnTo>
                    <a:pt x="157" y="139"/>
                  </a:lnTo>
                  <a:lnTo>
                    <a:pt x="160" y="123"/>
                  </a:lnTo>
                  <a:lnTo>
                    <a:pt x="160" y="107"/>
                  </a:lnTo>
                  <a:lnTo>
                    <a:pt x="160" y="107"/>
                  </a:lnTo>
                  <a:lnTo>
                    <a:pt x="160" y="91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49" y="61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3" y="37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15" y="24"/>
                  </a:lnTo>
                  <a:lnTo>
                    <a:pt x="109" y="21"/>
                  </a:lnTo>
                  <a:lnTo>
                    <a:pt x="101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6" y="21"/>
                  </a:lnTo>
                  <a:lnTo>
                    <a:pt x="78" y="21"/>
                  </a:lnTo>
                  <a:lnTo>
                    <a:pt x="70" y="24"/>
                  </a:lnTo>
                  <a:lnTo>
                    <a:pt x="62" y="29"/>
                  </a:lnTo>
                  <a:lnTo>
                    <a:pt x="62" y="2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5621338" y="3825875"/>
              <a:ext cx="282575" cy="455613"/>
            </a:xfrm>
            <a:custGeom>
              <a:avLst/>
              <a:gdLst>
                <a:gd name="T0" fmla="*/ 24 w 178"/>
                <a:gd name="T1" fmla="*/ 118 h 287"/>
                <a:gd name="T2" fmla="*/ 24 w 178"/>
                <a:gd name="T3" fmla="*/ 118 h 287"/>
                <a:gd name="T4" fmla="*/ 35 w 178"/>
                <a:gd name="T5" fmla="*/ 99 h 287"/>
                <a:gd name="T6" fmla="*/ 43 w 178"/>
                <a:gd name="T7" fmla="*/ 91 h 287"/>
                <a:gd name="T8" fmla="*/ 51 w 178"/>
                <a:gd name="T9" fmla="*/ 83 h 287"/>
                <a:gd name="T10" fmla="*/ 69 w 178"/>
                <a:gd name="T11" fmla="*/ 75 h 287"/>
                <a:gd name="T12" fmla="*/ 83 w 178"/>
                <a:gd name="T13" fmla="*/ 73 h 287"/>
                <a:gd name="T14" fmla="*/ 91 w 178"/>
                <a:gd name="T15" fmla="*/ 73 h 287"/>
                <a:gd name="T16" fmla="*/ 112 w 178"/>
                <a:gd name="T17" fmla="*/ 75 h 287"/>
                <a:gd name="T18" fmla="*/ 130 w 178"/>
                <a:gd name="T19" fmla="*/ 81 h 287"/>
                <a:gd name="T20" fmla="*/ 138 w 178"/>
                <a:gd name="T21" fmla="*/ 86 h 287"/>
                <a:gd name="T22" fmla="*/ 152 w 178"/>
                <a:gd name="T23" fmla="*/ 97 h 287"/>
                <a:gd name="T24" fmla="*/ 157 w 178"/>
                <a:gd name="T25" fmla="*/ 105 h 287"/>
                <a:gd name="T26" fmla="*/ 168 w 178"/>
                <a:gd name="T27" fmla="*/ 121 h 287"/>
                <a:gd name="T28" fmla="*/ 173 w 178"/>
                <a:gd name="T29" fmla="*/ 139 h 287"/>
                <a:gd name="T30" fmla="*/ 178 w 178"/>
                <a:gd name="T31" fmla="*/ 180 h 287"/>
                <a:gd name="T32" fmla="*/ 178 w 178"/>
                <a:gd name="T33" fmla="*/ 201 h 287"/>
                <a:gd name="T34" fmla="*/ 173 w 178"/>
                <a:gd name="T35" fmla="*/ 222 h 287"/>
                <a:gd name="T36" fmla="*/ 157 w 178"/>
                <a:gd name="T37" fmla="*/ 255 h 287"/>
                <a:gd name="T38" fmla="*/ 152 w 178"/>
                <a:gd name="T39" fmla="*/ 263 h 287"/>
                <a:gd name="T40" fmla="*/ 138 w 178"/>
                <a:gd name="T41" fmla="*/ 276 h 287"/>
                <a:gd name="T42" fmla="*/ 130 w 178"/>
                <a:gd name="T43" fmla="*/ 279 h 287"/>
                <a:gd name="T44" fmla="*/ 112 w 178"/>
                <a:gd name="T45" fmla="*/ 287 h 287"/>
                <a:gd name="T46" fmla="*/ 91 w 178"/>
                <a:gd name="T47" fmla="*/ 287 h 287"/>
                <a:gd name="T48" fmla="*/ 80 w 178"/>
                <a:gd name="T49" fmla="*/ 287 h 287"/>
                <a:gd name="T50" fmla="*/ 59 w 178"/>
                <a:gd name="T51" fmla="*/ 281 h 287"/>
                <a:gd name="T52" fmla="*/ 51 w 178"/>
                <a:gd name="T53" fmla="*/ 276 h 287"/>
                <a:gd name="T54" fmla="*/ 35 w 178"/>
                <a:gd name="T55" fmla="*/ 263 h 287"/>
                <a:gd name="T56" fmla="*/ 21 w 178"/>
                <a:gd name="T57" fmla="*/ 244 h 287"/>
                <a:gd name="T58" fmla="*/ 21 w 178"/>
                <a:gd name="T59" fmla="*/ 284 h 287"/>
                <a:gd name="T60" fmla="*/ 0 w 178"/>
                <a:gd name="T61" fmla="*/ 0 h 287"/>
                <a:gd name="T62" fmla="*/ 24 w 178"/>
                <a:gd name="T63" fmla="*/ 0 h 287"/>
                <a:gd name="T64" fmla="*/ 152 w 178"/>
                <a:gd name="T65" fmla="*/ 147 h 287"/>
                <a:gd name="T66" fmla="*/ 141 w 178"/>
                <a:gd name="T67" fmla="*/ 121 h 287"/>
                <a:gd name="T68" fmla="*/ 130 w 178"/>
                <a:gd name="T69" fmla="*/ 110 h 287"/>
                <a:gd name="T70" fmla="*/ 120 w 178"/>
                <a:gd name="T71" fmla="*/ 102 h 287"/>
                <a:gd name="T72" fmla="*/ 107 w 178"/>
                <a:gd name="T73" fmla="*/ 94 h 287"/>
                <a:gd name="T74" fmla="*/ 91 w 178"/>
                <a:gd name="T75" fmla="*/ 94 h 287"/>
                <a:gd name="T76" fmla="*/ 83 w 178"/>
                <a:gd name="T77" fmla="*/ 94 h 287"/>
                <a:gd name="T78" fmla="*/ 67 w 178"/>
                <a:gd name="T79" fmla="*/ 99 h 287"/>
                <a:gd name="T80" fmla="*/ 59 w 178"/>
                <a:gd name="T81" fmla="*/ 102 h 287"/>
                <a:gd name="T82" fmla="*/ 37 w 178"/>
                <a:gd name="T83" fmla="*/ 121 h 287"/>
                <a:gd name="T84" fmla="*/ 32 w 178"/>
                <a:gd name="T85" fmla="*/ 134 h 287"/>
                <a:gd name="T86" fmla="*/ 27 w 178"/>
                <a:gd name="T87" fmla="*/ 147 h 287"/>
                <a:gd name="T88" fmla="*/ 24 w 178"/>
                <a:gd name="T89" fmla="*/ 180 h 287"/>
                <a:gd name="T90" fmla="*/ 24 w 178"/>
                <a:gd name="T91" fmla="*/ 196 h 287"/>
                <a:gd name="T92" fmla="*/ 27 w 178"/>
                <a:gd name="T93" fmla="*/ 212 h 287"/>
                <a:gd name="T94" fmla="*/ 37 w 178"/>
                <a:gd name="T95" fmla="*/ 238 h 287"/>
                <a:gd name="T96" fmla="*/ 48 w 178"/>
                <a:gd name="T97" fmla="*/ 252 h 287"/>
                <a:gd name="T98" fmla="*/ 59 w 178"/>
                <a:gd name="T99" fmla="*/ 260 h 287"/>
                <a:gd name="T100" fmla="*/ 75 w 178"/>
                <a:gd name="T101" fmla="*/ 265 h 287"/>
                <a:gd name="T102" fmla="*/ 91 w 178"/>
                <a:gd name="T103" fmla="*/ 268 h 287"/>
                <a:gd name="T104" fmla="*/ 99 w 178"/>
                <a:gd name="T105" fmla="*/ 268 h 287"/>
                <a:gd name="T106" fmla="*/ 115 w 178"/>
                <a:gd name="T107" fmla="*/ 263 h 287"/>
                <a:gd name="T108" fmla="*/ 120 w 178"/>
                <a:gd name="T109" fmla="*/ 260 h 287"/>
                <a:gd name="T110" fmla="*/ 141 w 178"/>
                <a:gd name="T111" fmla="*/ 238 h 287"/>
                <a:gd name="T112" fmla="*/ 146 w 178"/>
                <a:gd name="T113" fmla="*/ 228 h 287"/>
                <a:gd name="T114" fmla="*/ 152 w 178"/>
                <a:gd name="T115" fmla="*/ 212 h 287"/>
                <a:gd name="T116" fmla="*/ 154 w 178"/>
                <a:gd name="T117" fmla="*/ 180 h 287"/>
                <a:gd name="T118" fmla="*/ 154 w 178"/>
                <a:gd name="T119" fmla="*/ 164 h 287"/>
                <a:gd name="T120" fmla="*/ 152 w 178"/>
                <a:gd name="T121" fmla="*/ 14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" h="287">
                  <a:moveTo>
                    <a:pt x="24" y="0"/>
                  </a:moveTo>
                  <a:lnTo>
                    <a:pt x="24" y="118"/>
                  </a:lnTo>
                  <a:lnTo>
                    <a:pt x="24" y="118"/>
                  </a:lnTo>
                  <a:lnTo>
                    <a:pt x="24" y="118"/>
                  </a:lnTo>
                  <a:lnTo>
                    <a:pt x="29" y="107"/>
                  </a:lnTo>
                  <a:lnTo>
                    <a:pt x="35" y="99"/>
                  </a:lnTo>
                  <a:lnTo>
                    <a:pt x="35" y="99"/>
                  </a:lnTo>
                  <a:lnTo>
                    <a:pt x="43" y="91"/>
                  </a:lnTo>
                  <a:lnTo>
                    <a:pt x="51" y="83"/>
                  </a:lnTo>
                  <a:lnTo>
                    <a:pt x="51" y="83"/>
                  </a:lnTo>
                  <a:lnTo>
                    <a:pt x="61" y="78"/>
                  </a:lnTo>
                  <a:lnTo>
                    <a:pt x="69" y="75"/>
                  </a:lnTo>
                  <a:lnTo>
                    <a:pt x="69" y="75"/>
                  </a:lnTo>
                  <a:lnTo>
                    <a:pt x="83" y="73"/>
                  </a:lnTo>
                  <a:lnTo>
                    <a:pt x="91" y="73"/>
                  </a:lnTo>
                  <a:lnTo>
                    <a:pt x="91" y="73"/>
                  </a:lnTo>
                  <a:lnTo>
                    <a:pt x="101" y="73"/>
                  </a:lnTo>
                  <a:lnTo>
                    <a:pt x="112" y="75"/>
                  </a:lnTo>
                  <a:lnTo>
                    <a:pt x="122" y="78"/>
                  </a:lnTo>
                  <a:lnTo>
                    <a:pt x="130" y="81"/>
                  </a:lnTo>
                  <a:lnTo>
                    <a:pt x="130" y="81"/>
                  </a:lnTo>
                  <a:lnTo>
                    <a:pt x="138" y="86"/>
                  </a:lnTo>
                  <a:lnTo>
                    <a:pt x="146" y="91"/>
                  </a:lnTo>
                  <a:lnTo>
                    <a:pt x="152" y="97"/>
                  </a:lnTo>
                  <a:lnTo>
                    <a:pt x="157" y="105"/>
                  </a:lnTo>
                  <a:lnTo>
                    <a:pt x="157" y="105"/>
                  </a:lnTo>
                  <a:lnTo>
                    <a:pt x="162" y="113"/>
                  </a:lnTo>
                  <a:lnTo>
                    <a:pt x="168" y="121"/>
                  </a:lnTo>
                  <a:lnTo>
                    <a:pt x="173" y="139"/>
                  </a:lnTo>
                  <a:lnTo>
                    <a:pt x="173" y="139"/>
                  </a:lnTo>
                  <a:lnTo>
                    <a:pt x="178" y="158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201"/>
                  </a:lnTo>
                  <a:lnTo>
                    <a:pt x="173" y="222"/>
                  </a:lnTo>
                  <a:lnTo>
                    <a:pt x="173" y="222"/>
                  </a:lnTo>
                  <a:lnTo>
                    <a:pt x="168" y="238"/>
                  </a:lnTo>
                  <a:lnTo>
                    <a:pt x="157" y="255"/>
                  </a:lnTo>
                  <a:lnTo>
                    <a:pt x="157" y="255"/>
                  </a:lnTo>
                  <a:lnTo>
                    <a:pt x="152" y="263"/>
                  </a:lnTo>
                  <a:lnTo>
                    <a:pt x="146" y="268"/>
                  </a:lnTo>
                  <a:lnTo>
                    <a:pt x="138" y="276"/>
                  </a:lnTo>
                  <a:lnTo>
                    <a:pt x="130" y="279"/>
                  </a:lnTo>
                  <a:lnTo>
                    <a:pt x="130" y="279"/>
                  </a:lnTo>
                  <a:lnTo>
                    <a:pt x="122" y="284"/>
                  </a:lnTo>
                  <a:lnTo>
                    <a:pt x="112" y="287"/>
                  </a:lnTo>
                  <a:lnTo>
                    <a:pt x="101" y="287"/>
                  </a:lnTo>
                  <a:lnTo>
                    <a:pt x="91" y="287"/>
                  </a:lnTo>
                  <a:lnTo>
                    <a:pt x="91" y="287"/>
                  </a:lnTo>
                  <a:lnTo>
                    <a:pt x="80" y="287"/>
                  </a:lnTo>
                  <a:lnTo>
                    <a:pt x="69" y="284"/>
                  </a:lnTo>
                  <a:lnTo>
                    <a:pt x="59" y="281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0" y="271"/>
                  </a:lnTo>
                  <a:lnTo>
                    <a:pt x="35" y="263"/>
                  </a:lnTo>
                  <a:lnTo>
                    <a:pt x="27" y="255"/>
                  </a:lnTo>
                  <a:lnTo>
                    <a:pt x="21" y="244"/>
                  </a:lnTo>
                  <a:lnTo>
                    <a:pt x="21" y="244"/>
                  </a:lnTo>
                  <a:lnTo>
                    <a:pt x="21" y="284"/>
                  </a:lnTo>
                  <a:lnTo>
                    <a:pt x="0" y="28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152" y="147"/>
                  </a:moveTo>
                  <a:lnTo>
                    <a:pt x="152" y="147"/>
                  </a:lnTo>
                  <a:lnTo>
                    <a:pt x="146" y="134"/>
                  </a:lnTo>
                  <a:lnTo>
                    <a:pt x="141" y="121"/>
                  </a:lnTo>
                  <a:lnTo>
                    <a:pt x="141" y="121"/>
                  </a:lnTo>
                  <a:lnTo>
                    <a:pt x="130" y="110"/>
                  </a:lnTo>
                  <a:lnTo>
                    <a:pt x="120" y="102"/>
                  </a:lnTo>
                  <a:lnTo>
                    <a:pt x="120" y="102"/>
                  </a:lnTo>
                  <a:lnTo>
                    <a:pt x="115" y="99"/>
                  </a:lnTo>
                  <a:lnTo>
                    <a:pt x="107" y="94"/>
                  </a:lnTo>
                  <a:lnTo>
                    <a:pt x="99" y="94"/>
                  </a:lnTo>
                  <a:lnTo>
                    <a:pt x="91" y="94"/>
                  </a:lnTo>
                  <a:lnTo>
                    <a:pt x="91" y="94"/>
                  </a:lnTo>
                  <a:lnTo>
                    <a:pt x="83" y="94"/>
                  </a:lnTo>
                  <a:lnTo>
                    <a:pt x="75" y="94"/>
                  </a:lnTo>
                  <a:lnTo>
                    <a:pt x="67" y="99"/>
                  </a:lnTo>
                  <a:lnTo>
                    <a:pt x="59" y="102"/>
                  </a:lnTo>
                  <a:lnTo>
                    <a:pt x="59" y="102"/>
                  </a:lnTo>
                  <a:lnTo>
                    <a:pt x="48" y="110"/>
                  </a:lnTo>
                  <a:lnTo>
                    <a:pt x="37" y="121"/>
                  </a:lnTo>
                  <a:lnTo>
                    <a:pt x="37" y="121"/>
                  </a:lnTo>
                  <a:lnTo>
                    <a:pt x="32" y="134"/>
                  </a:lnTo>
                  <a:lnTo>
                    <a:pt x="27" y="147"/>
                  </a:lnTo>
                  <a:lnTo>
                    <a:pt x="27" y="147"/>
                  </a:lnTo>
                  <a:lnTo>
                    <a:pt x="24" y="164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96"/>
                  </a:lnTo>
                  <a:lnTo>
                    <a:pt x="27" y="212"/>
                  </a:lnTo>
                  <a:lnTo>
                    <a:pt x="27" y="212"/>
                  </a:lnTo>
                  <a:lnTo>
                    <a:pt x="32" y="228"/>
                  </a:lnTo>
                  <a:lnTo>
                    <a:pt x="37" y="238"/>
                  </a:lnTo>
                  <a:lnTo>
                    <a:pt x="37" y="238"/>
                  </a:lnTo>
                  <a:lnTo>
                    <a:pt x="48" y="252"/>
                  </a:lnTo>
                  <a:lnTo>
                    <a:pt x="59" y="260"/>
                  </a:lnTo>
                  <a:lnTo>
                    <a:pt x="59" y="260"/>
                  </a:lnTo>
                  <a:lnTo>
                    <a:pt x="67" y="263"/>
                  </a:lnTo>
                  <a:lnTo>
                    <a:pt x="75" y="265"/>
                  </a:lnTo>
                  <a:lnTo>
                    <a:pt x="83" y="268"/>
                  </a:lnTo>
                  <a:lnTo>
                    <a:pt x="91" y="268"/>
                  </a:lnTo>
                  <a:lnTo>
                    <a:pt x="91" y="268"/>
                  </a:lnTo>
                  <a:lnTo>
                    <a:pt x="99" y="268"/>
                  </a:lnTo>
                  <a:lnTo>
                    <a:pt x="107" y="265"/>
                  </a:lnTo>
                  <a:lnTo>
                    <a:pt x="115" y="263"/>
                  </a:lnTo>
                  <a:lnTo>
                    <a:pt x="120" y="260"/>
                  </a:lnTo>
                  <a:lnTo>
                    <a:pt x="120" y="260"/>
                  </a:lnTo>
                  <a:lnTo>
                    <a:pt x="130" y="252"/>
                  </a:lnTo>
                  <a:lnTo>
                    <a:pt x="141" y="238"/>
                  </a:lnTo>
                  <a:lnTo>
                    <a:pt x="141" y="238"/>
                  </a:lnTo>
                  <a:lnTo>
                    <a:pt x="146" y="228"/>
                  </a:lnTo>
                  <a:lnTo>
                    <a:pt x="152" y="212"/>
                  </a:lnTo>
                  <a:lnTo>
                    <a:pt x="152" y="212"/>
                  </a:lnTo>
                  <a:lnTo>
                    <a:pt x="154" y="196"/>
                  </a:lnTo>
                  <a:lnTo>
                    <a:pt x="154" y="180"/>
                  </a:lnTo>
                  <a:lnTo>
                    <a:pt x="154" y="180"/>
                  </a:lnTo>
                  <a:lnTo>
                    <a:pt x="154" y="164"/>
                  </a:lnTo>
                  <a:lnTo>
                    <a:pt x="152" y="147"/>
                  </a:lnTo>
                  <a:lnTo>
                    <a:pt x="152" y="147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22"/>
            <p:cNvSpPr>
              <a:spLocks noEditPoints="1"/>
            </p:cNvSpPr>
            <p:nvPr/>
          </p:nvSpPr>
          <p:spPr bwMode="auto">
            <a:xfrm>
              <a:off x="5934076" y="3941763"/>
              <a:ext cx="287338" cy="339725"/>
            </a:xfrm>
            <a:custGeom>
              <a:avLst/>
              <a:gdLst>
                <a:gd name="T0" fmla="*/ 24 w 181"/>
                <a:gd name="T1" fmla="*/ 26 h 214"/>
                <a:gd name="T2" fmla="*/ 45 w 181"/>
                <a:gd name="T3" fmla="*/ 8 h 214"/>
                <a:gd name="T4" fmla="*/ 72 w 181"/>
                <a:gd name="T5" fmla="*/ 0 h 214"/>
                <a:gd name="T6" fmla="*/ 101 w 181"/>
                <a:gd name="T7" fmla="*/ 0 h 214"/>
                <a:gd name="T8" fmla="*/ 125 w 181"/>
                <a:gd name="T9" fmla="*/ 5 h 214"/>
                <a:gd name="T10" fmla="*/ 146 w 181"/>
                <a:gd name="T11" fmla="*/ 21 h 214"/>
                <a:gd name="T12" fmla="*/ 157 w 181"/>
                <a:gd name="T13" fmla="*/ 37 h 214"/>
                <a:gd name="T14" fmla="*/ 159 w 181"/>
                <a:gd name="T15" fmla="*/ 174 h 214"/>
                <a:gd name="T16" fmla="*/ 165 w 181"/>
                <a:gd name="T17" fmla="*/ 184 h 214"/>
                <a:gd name="T18" fmla="*/ 173 w 181"/>
                <a:gd name="T19" fmla="*/ 190 h 214"/>
                <a:gd name="T20" fmla="*/ 181 w 181"/>
                <a:gd name="T21" fmla="*/ 208 h 214"/>
                <a:gd name="T22" fmla="*/ 173 w 181"/>
                <a:gd name="T23" fmla="*/ 208 h 214"/>
                <a:gd name="T24" fmla="*/ 157 w 181"/>
                <a:gd name="T25" fmla="*/ 208 h 214"/>
                <a:gd name="T26" fmla="*/ 146 w 181"/>
                <a:gd name="T27" fmla="*/ 203 h 214"/>
                <a:gd name="T28" fmla="*/ 141 w 181"/>
                <a:gd name="T29" fmla="*/ 195 h 214"/>
                <a:gd name="T30" fmla="*/ 138 w 181"/>
                <a:gd name="T31" fmla="*/ 174 h 214"/>
                <a:gd name="T32" fmla="*/ 125 w 181"/>
                <a:gd name="T33" fmla="*/ 190 h 214"/>
                <a:gd name="T34" fmla="*/ 109 w 181"/>
                <a:gd name="T35" fmla="*/ 203 h 214"/>
                <a:gd name="T36" fmla="*/ 90 w 181"/>
                <a:gd name="T37" fmla="*/ 211 h 214"/>
                <a:gd name="T38" fmla="*/ 66 w 181"/>
                <a:gd name="T39" fmla="*/ 214 h 214"/>
                <a:gd name="T40" fmla="*/ 40 w 181"/>
                <a:gd name="T41" fmla="*/ 211 h 214"/>
                <a:gd name="T42" fmla="*/ 21 w 181"/>
                <a:gd name="T43" fmla="*/ 200 h 214"/>
                <a:gd name="T44" fmla="*/ 5 w 181"/>
                <a:gd name="T45" fmla="*/ 182 h 214"/>
                <a:gd name="T46" fmla="*/ 0 w 181"/>
                <a:gd name="T47" fmla="*/ 155 h 214"/>
                <a:gd name="T48" fmla="*/ 3 w 181"/>
                <a:gd name="T49" fmla="*/ 136 h 214"/>
                <a:gd name="T50" fmla="*/ 11 w 181"/>
                <a:gd name="T51" fmla="*/ 123 h 214"/>
                <a:gd name="T52" fmla="*/ 27 w 181"/>
                <a:gd name="T53" fmla="*/ 107 h 214"/>
                <a:gd name="T54" fmla="*/ 50 w 181"/>
                <a:gd name="T55" fmla="*/ 99 h 214"/>
                <a:gd name="T56" fmla="*/ 106 w 181"/>
                <a:gd name="T57" fmla="*/ 91 h 214"/>
                <a:gd name="T58" fmla="*/ 120 w 181"/>
                <a:gd name="T59" fmla="*/ 88 h 214"/>
                <a:gd name="T60" fmla="*/ 128 w 181"/>
                <a:gd name="T61" fmla="*/ 82 h 214"/>
                <a:gd name="T62" fmla="*/ 133 w 181"/>
                <a:gd name="T63" fmla="*/ 74 h 214"/>
                <a:gd name="T64" fmla="*/ 136 w 181"/>
                <a:gd name="T65" fmla="*/ 61 h 214"/>
                <a:gd name="T66" fmla="*/ 133 w 181"/>
                <a:gd name="T67" fmla="*/ 42 h 214"/>
                <a:gd name="T68" fmla="*/ 120 w 181"/>
                <a:gd name="T69" fmla="*/ 29 h 214"/>
                <a:gd name="T70" fmla="*/ 104 w 181"/>
                <a:gd name="T71" fmla="*/ 21 h 214"/>
                <a:gd name="T72" fmla="*/ 85 w 181"/>
                <a:gd name="T73" fmla="*/ 21 h 214"/>
                <a:gd name="T74" fmla="*/ 56 w 181"/>
                <a:gd name="T75" fmla="*/ 26 h 214"/>
                <a:gd name="T76" fmla="*/ 42 w 181"/>
                <a:gd name="T77" fmla="*/ 37 h 214"/>
                <a:gd name="T78" fmla="*/ 32 w 181"/>
                <a:gd name="T79" fmla="*/ 66 h 214"/>
                <a:gd name="T80" fmla="*/ 13 w 181"/>
                <a:gd name="T81" fmla="*/ 50 h 214"/>
                <a:gd name="T82" fmla="*/ 136 w 181"/>
                <a:gd name="T83" fmla="*/ 99 h 214"/>
                <a:gd name="T84" fmla="*/ 128 w 181"/>
                <a:gd name="T85" fmla="*/ 104 h 214"/>
                <a:gd name="T86" fmla="*/ 117 w 181"/>
                <a:gd name="T87" fmla="*/ 107 h 214"/>
                <a:gd name="T88" fmla="*/ 69 w 181"/>
                <a:gd name="T89" fmla="*/ 115 h 214"/>
                <a:gd name="T90" fmla="*/ 42 w 181"/>
                <a:gd name="T91" fmla="*/ 123 h 214"/>
                <a:gd name="T92" fmla="*/ 29 w 181"/>
                <a:gd name="T93" fmla="*/ 136 h 214"/>
                <a:gd name="T94" fmla="*/ 24 w 181"/>
                <a:gd name="T95" fmla="*/ 155 h 214"/>
                <a:gd name="T96" fmla="*/ 29 w 181"/>
                <a:gd name="T97" fmla="*/ 171 h 214"/>
                <a:gd name="T98" fmla="*/ 37 w 181"/>
                <a:gd name="T99" fmla="*/ 184 h 214"/>
                <a:gd name="T100" fmla="*/ 53 w 181"/>
                <a:gd name="T101" fmla="*/ 192 h 214"/>
                <a:gd name="T102" fmla="*/ 69 w 181"/>
                <a:gd name="T103" fmla="*/ 195 h 214"/>
                <a:gd name="T104" fmla="*/ 93 w 181"/>
                <a:gd name="T105" fmla="*/ 190 h 214"/>
                <a:gd name="T106" fmla="*/ 117 w 181"/>
                <a:gd name="T107" fmla="*/ 179 h 214"/>
                <a:gd name="T108" fmla="*/ 130 w 181"/>
                <a:gd name="T109" fmla="*/ 157 h 214"/>
                <a:gd name="T110" fmla="*/ 136 w 181"/>
                <a:gd name="T111" fmla="*/ 131 h 214"/>
                <a:gd name="T112" fmla="*/ 136 w 181"/>
                <a:gd name="T113" fmla="*/ 9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" h="214">
                  <a:moveTo>
                    <a:pt x="16" y="37"/>
                  </a:moveTo>
                  <a:lnTo>
                    <a:pt x="16" y="37"/>
                  </a:lnTo>
                  <a:lnTo>
                    <a:pt x="24" y="2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45" y="8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1" y="0"/>
                  </a:lnTo>
                  <a:lnTo>
                    <a:pt x="114" y="2"/>
                  </a:lnTo>
                  <a:lnTo>
                    <a:pt x="114" y="2"/>
                  </a:lnTo>
                  <a:lnTo>
                    <a:pt x="125" y="5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46" y="2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157" y="37"/>
                  </a:lnTo>
                  <a:lnTo>
                    <a:pt x="159" y="45"/>
                  </a:lnTo>
                  <a:lnTo>
                    <a:pt x="159" y="66"/>
                  </a:lnTo>
                  <a:lnTo>
                    <a:pt x="159" y="174"/>
                  </a:lnTo>
                  <a:lnTo>
                    <a:pt x="159" y="174"/>
                  </a:lnTo>
                  <a:lnTo>
                    <a:pt x="159" y="179"/>
                  </a:lnTo>
                  <a:lnTo>
                    <a:pt x="165" y="184"/>
                  </a:lnTo>
                  <a:lnTo>
                    <a:pt x="167" y="187"/>
                  </a:lnTo>
                  <a:lnTo>
                    <a:pt x="173" y="190"/>
                  </a:lnTo>
                  <a:lnTo>
                    <a:pt x="173" y="190"/>
                  </a:lnTo>
                  <a:lnTo>
                    <a:pt x="178" y="187"/>
                  </a:lnTo>
                  <a:lnTo>
                    <a:pt x="181" y="187"/>
                  </a:lnTo>
                  <a:lnTo>
                    <a:pt x="181" y="208"/>
                  </a:lnTo>
                  <a:lnTo>
                    <a:pt x="181" y="208"/>
                  </a:lnTo>
                  <a:lnTo>
                    <a:pt x="173" y="208"/>
                  </a:lnTo>
                  <a:lnTo>
                    <a:pt x="173" y="208"/>
                  </a:lnTo>
                  <a:lnTo>
                    <a:pt x="165" y="211"/>
                  </a:lnTo>
                  <a:lnTo>
                    <a:pt x="165" y="211"/>
                  </a:lnTo>
                  <a:lnTo>
                    <a:pt x="157" y="208"/>
                  </a:lnTo>
                  <a:lnTo>
                    <a:pt x="151" y="206"/>
                  </a:lnTo>
                  <a:lnTo>
                    <a:pt x="151" y="206"/>
                  </a:lnTo>
                  <a:lnTo>
                    <a:pt x="146" y="203"/>
                  </a:lnTo>
                  <a:lnTo>
                    <a:pt x="144" y="200"/>
                  </a:lnTo>
                  <a:lnTo>
                    <a:pt x="144" y="200"/>
                  </a:lnTo>
                  <a:lnTo>
                    <a:pt x="141" y="195"/>
                  </a:lnTo>
                  <a:lnTo>
                    <a:pt x="138" y="187"/>
                  </a:lnTo>
                  <a:lnTo>
                    <a:pt x="138" y="187"/>
                  </a:lnTo>
                  <a:lnTo>
                    <a:pt x="138" y="174"/>
                  </a:lnTo>
                  <a:lnTo>
                    <a:pt x="136" y="174"/>
                  </a:lnTo>
                  <a:lnTo>
                    <a:pt x="136" y="174"/>
                  </a:lnTo>
                  <a:lnTo>
                    <a:pt x="125" y="190"/>
                  </a:lnTo>
                  <a:lnTo>
                    <a:pt x="125" y="190"/>
                  </a:lnTo>
                  <a:lnTo>
                    <a:pt x="117" y="198"/>
                  </a:lnTo>
                  <a:lnTo>
                    <a:pt x="109" y="203"/>
                  </a:lnTo>
                  <a:lnTo>
                    <a:pt x="109" y="203"/>
                  </a:lnTo>
                  <a:lnTo>
                    <a:pt x="101" y="208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80" y="214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53" y="214"/>
                  </a:lnTo>
                  <a:lnTo>
                    <a:pt x="40" y="211"/>
                  </a:lnTo>
                  <a:lnTo>
                    <a:pt x="40" y="211"/>
                  </a:lnTo>
                  <a:lnTo>
                    <a:pt x="29" y="206"/>
                  </a:lnTo>
                  <a:lnTo>
                    <a:pt x="21" y="200"/>
                  </a:lnTo>
                  <a:lnTo>
                    <a:pt x="21" y="200"/>
                  </a:lnTo>
                  <a:lnTo>
                    <a:pt x="13" y="192"/>
                  </a:lnTo>
                  <a:lnTo>
                    <a:pt x="5" y="182"/>
                  </a:lnTo>
                  <a:lnTo>
                    <a:pt x="5" y="182"/>
                  </a:lnTo>
                  <a:lnTo>
                    <a:pt x="3" y="171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47"/>
                  </a:lnTo>
                  <a:lnTo>
                    <a:pt x="3" y="136"/>
                  </a:lnTo>
                  <a:lnTo>
                    <a:pt x="5" y="128"/>
                  </a:lnTo>
                  <a:lnTo>
                    <a:pt x="11" y="123"/>
                  </a:lnTo>
                  <a:lnTo>
                    <a:pt x="11" y="123"/>
                  </a:lnTo>
                  <a:lnTo>
                    <a:pt x="16" y="117"/>
                  </a:lnTo>
                  <a:lnTo>
                    <a:pt x="21" y="112"/>
                  </a:lnTo>
                  <a:lnTo>
                    <a:pt x="27" y="107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50" y="99"/>
                  </a:lnTo>
                  <a:lnTo>
                    <a:pt x="69" y="93"/>
                  </a:lnTo>
                  <a:lnTo>
                    <a:pt x="69" y="93"/>
                  </a:lnTo>
                  <a:lnTo>
                    <a:pt x="106" y="91"/>
                  </a:lnTo>
                  <a:lnTo>
                    <a:pt x="106" y="91"/>
                  </a:lnTo>
                  <a:lnTo>
                    <a:pt x="120" y="88"/>
                  </a:lnTo>
                  <a:lnTo>
                    <a:pt x="120" y="88"/>
                  </a:lnTo>
                  <a:lnTo>
                    <a:pt x="125" y="85"/>
                  </a:lnTo>
                  <a:lnTo>
                    <a:pt x="128" y="82"/>
                  </a:lnTo>
                  <a:lnTo>
                    <a:pt x="128" y="82"/>
                  </a:lnTo>
                  <a:lnTo>
                    <a:pt x="133" y="80"/>
                  </a:lnTo>
                  <a:lnTo>
                    <a:pt x="133" y="74"/>
                  </a:lnTo>
                  <a:lnTo>
                    <a:pt x="133" y="74"/>
                  </a:lnTo>
                  <a:lnTo>
                    <a:pt x="136" y="69"/>
                  </a:lnTo>
                  <a:lnTo>
                    <a:pt x="136" y="61"/>
                  </a:lnTo>
                  <a:lnTo>
                    <a:pt x="136" y="61"/>
                  </a:lnTo>
                  <a:lnTo>
                    <a:pt x="136" y="50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28" y="34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14" y="26"/>
                  </a:lnTo>
                  <a:lnTo>
                    <a:pt x="104" y="21"/>
                  </a:lnTo>
                  <a:lnTo>
                    <a:pt x="104" y="21"/>
                  </a:lnTo>
                  <a:lnTo>
                    <a:pt x="96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74" y="21"/>
                  </a:lnTo>
                  <a:lnTo>
                    <a:pt x="64" y="24"/>
                  </a:lnTo>
                  <a:lnTo>
                    <a:pt x="56" y="26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2" y="37"/>
                  </a:lnTo>
                  <a:lnTo>
                    <a:pt x="37" y="45"/>
                  </a:lnTo>
                  <a:lnTo>
                    <a:pt x="34" y="56"/>
                  </a:lnTo>
                  <a:lnTo>
                    <a:pt x="32" y="66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13" y="50"/>
                  </a:lnTo>
                  <a:lnTo>
                    <a:pt x="16" y="37"/>
                  </a:lnTo>
                  <a:lnTo>
                    <a:pt x="16" y="37"/>
                  </a:lnTo>
                  <a:close/>
                  <a:moveTo>
                    <a:pt x="136" y="99"/>
                  </a:moveTo>
                  <a:lnTo>
                    <a:pt x="136" y="99"/>
                  </a:lnTo>
                  <a:lnTo>
                    <a:pt x="133" y="101"/>
                  </a:lnTo>
                  <a:lnTo>
                    <a:pt x="128" y="104"/>
                  </a:lnTo>
                  <a:lnTo>
                    <a:pt x="128" y="104"/>
                  </a:lnTo>
                  <a:lnTo>
                    <a:pt x="117" y="107"/>
                  </a:lnTo>
                  <a:lnTo>
                    <a:pt x="117" y="107"/>
                  </a:lnTo>
                  <a:lnTo>
                    <a:pt x="85" y="112"/>
                  </a:lnTo>
                  <a:lnTo>
                    <a:pt x="85" y="112"/>
                  </a:lnTo>
                  <a:lnTo>
                    <a:pt x="69" y="115"/>
                  </a:lnTo>
                  <a:lnTo>
                    <a:pt x="56" y="117"/>
                  </a:lnTo>
                  <a:lnTo>
                    <a:pt x="56" y="117"/>
                  </a:lnTo>
                  <a:lnTo>
                    <a:pt x="42" y="123"/>
                  </a:lnTo>
                  <a:lnTo>
                    <a:pt x="32" y="131"/>
                  </a:lnTo>
                  <a:lnTo>
                    <a:pt x="32" y="131"/>
                  </a:lnTo>
                  <a:lnTo>
                    <a:pt x="29" y="136"/>
                  </a:lnTo>
                  <a:lnTo>
                    <a:pt x="27" y="141"/>
                  </a:lnTo>
                  <a:lnTo>
                    <a:pt x="24" y="147"/>
                  </a:lnTo>
                  <a:lnTo>
                    <a:pt x="24" y="155"/>
                  </a:lnTo>
                  <a:lnTo>
                    <a:pt x="24" y="155"/>
                  </a:lnTo>
                  <a:lnTo>
                    <a:pt x="24" y="163"/>
                  </a:lnTo>
                  <a:lnTo>
                    <a:pt x="29" y="171"/>
                  </a:lnTo>
                  <a:lnTo>
                    <a:pt x="29" y="171"/>
                  </a:lnTo>
                  <a:lnTo>
                    <a:pt x="32" y="179"/>
                  </a:lnTo>
                  <a:lnTo>
                    <a:pt x="37" y="184"/>
                  </a:lnTo>
                  <a:lnTo>
                    <a:pt x="37" y="184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53" y="192"/>
                  </a:lnTo>
                  <a:lnTo>
                    <a:pt x="61" y="195"/>
                  </a:lnTo>
                  <a:lnTo>
                    <a:pt x="69" y="195"/>
                  </a:lnTo>
                  <a:lnTo>
                    <a:pt x="69" y="195"/>
                  </a:lnTo>
                  <a:lnTo>
                    <a:pt x="80" y="195"/>
                  </a:lnTo>
                  <a:lnTo>
                    <a:pt x="93" y="190"/>
                  </a:lnTo>
                  <a:lnTo>
                    <a:pt x="93" y="190"/>
                  </a:lnTo>
                  <a:lnTo>
                    <a:pt x="106" y="184"/>
                  </a:lnTo>
                  <a:lnTo>
                    <a:pt x="117" y="179"/>
                  </a:lnTo>
                  <a:lnTo>
                    <a:pt x="117" y="179"/>
                  </a:lnTo>
                  <a:lnTo>
                    <a:pt x="125" y="168"/>
                  </a:lnTo>
                  <a:lnTo>
                    <a:pt x="130" y="157"/>
                  </a:lnTo>
                  <a:lnTo>
                    <a:pt x="130" y="157"/>
                  </a:lnTo>
                  <a:lnTo>
                    <a:pt x="136" y="144"/>
                  </a:lnTo>
                  <a:lnTo>
                    <a:pt x="136" y="131"/>
                  </a:lnTo>
                  <a:lnTo>
                    <a:pt x="136" y="99"/>
                  </a:lnTo>
                  <a:lnTo>
                    <a:pt x="136" y="99"/>
                  </a:lnTo>
                  <a:lnTo>
                    <a:pt x="136" y="9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6254751" y="3825875"/>
              <a:ext cx="38100" cy="450850"/>
            </a:xfrm>
            <a:custGeom>
              <a:avLst/>
              <a:gdLst>
                <a:gd name="T0" fmla="*/ 24 w 24"/>
                <a:gd name="T1" fmla="*/ 284 h 284"/>
                <a:gd name="T2" fmla="*/ 0 w 24"/>
                <a:gd name="T3" fmla="*/ 284 h 284"/>
                <a:gd name="T4" fmla="*/ 0 w 24"/>
                <a:gd name="T5" fmla="*/ 0 h 284"/>
                <a:gd name="T6" fmla="*/ 24 w 24"/>
                <a:gd name="T7" fmla="*/ 0 h 284"/>
                <a:gd name="T8" fmla="*/ 24 w 24"/>
                <a:gd name="T9" fmla="*/ 284 h 284"/>
                <a:gd name="T10" fmla="*/ 24 w 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4">
                  <a:moveTo>
                    <a:pt x="24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284"/>
                  </a:lnTo>
                  <a:lnTo>
                    <a:pt x="24" y="284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6542088" y="3825875"/>
              <a:ext cx="38100" cy="450850"/>
            </a:xfrm>
            <a:custGeom>
              <a:avLst/>
              <a:gdLst>
                <a:gd name="T0" fmla="*/ 24 w 24"/>
                <a:gd name="T1" fmla="*/ 284 h 284"/>
                <a:gd name="T2" fmla="*/ 0 w 24"/>
                <a:gd name="T3" fmla="*/ 284 h 284"/>
                <a:gd name="T4" fmla="*/ 0 w 24"/>
                <a:gd name="T5" fmla="*/ 0 h 284"/>
                <a:gd name="T6" fmla="*/ 24 w 24"/>
                <a:gd name="T7" fmla="*/ 0 h 284"/>
                <a:gd name="T8" fmla="*/ 24 w 24"/>
                <a:gd name="T9" fmla="*/ 284 h 284"/>
                <a:gd name="T10" fmla="*/ 24 w 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4">
                  <a:moveTo>
                    <a:pt x="24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284"/>
                  </a:lnTo>
                  <a:lnTo>
                    <a:pt x="24" y="284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6613526" y="3825875"/>
              <a:ext cx="338138" cy="450850"/>
            </a:xfrm>
            <a:custGeom>
              <a:avLst/>
              <a:gdLst>
                <a:gd name="T0" fmla="*/ 213 w 213"/>
                <a:gd name="T1" fmla="*/ 0 h 284"/>
                <a:gd name="T2" fmla="*/ 213 w 213"/>
                <a:gd name="T3" fmla="*/ 24 h 284"/>
                <a:gd name="T4" fmla="*/ 120 w 213"/>
                <a:gd name="T5" fmla="*/ 24 h 284"/>
                <a:gd name="T6" fmla="*/ 120 w 213"/>
                <a:gd name="T7" fmla="*/ 284 h 284"/>
                <a:gd name="T8" fmla="*/ 93 w 213"/>
                <a:gd name="T9" fmla="*/ 284 h 284"/>
                <a:gd name="T10" fmla="*/ 93 w 213"/>
                <a:gd name="T11" fmla="*/ 24 h 284"/>
                <a:gd name="T12" fmla="*/ 0 w 213"/>
                <a:gd name="T13" fmla="*/ 24 h 284"/>
                <a:gd name="T14" fmla="*/ 0 w 213"/>
                <a:gd name="T15" fmla="*/ 0 h 284"/>
                <a:gd name="T16" fmla="*/ 213 w 213"/>
                <a:gd name="T17" fmla="*/ 0 h 284"/>
                <a:gd name="T18" fmla="*/ 213 w 213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84">
                  <a:moveTo>
                    <a:pt x="213" y="0"/>
                  </a:moveTo>
                  <a:lnTo>
                    <a:pt x="213" y="24"/>
                  </a:lnTo>
                  <a:lnTo>
                    <a:pt x="120" y="24"/>
                  </a:lnTo>
                  <a:lnTo>
                    <a:pt x="120" y="284"/>
                  </a:lnTo>
                  <a:lnTo>
                    <a:pt x="93" y="284"/>
                  </a:lnTo>
                  <a:lnTo>
                    <a:pt x="93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7162801" y="3825875"/>
              <a:ext cx="41275" cy="450850"/>
            </a:xfrm>
            <a:custGeom>
              <a:avLst/>
              <a:gdLst>
                <a:gd name="T0" fmla="*/ 26 w 26"/>
                <a:gd name="T1" fmla="*/ 284 h 284"/>
                <a:gd name="T2" fmla="*/ 0 w 26"/>
                <a:gd name="T3" fmla="*/ 284 h 284"/>
                <a:gd name="T4" fmla="*/ 0 w 26"/>
                <a:gd name="T5" fmla="*/ 0 h 284"/>
                <a:gd name="T6" fmla="*/ 26 w 26"/>
                <a:gd name="T7" fmla="*/ 0 h 284"/>
                <a:gd name="T8" fmla="*/ 26 w 26"/>
                <a:gd name="T9" fmla="*/ 284 h 284"/>
                <a:gd name="T10" fmla="*/ 26 w 26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4">
                  <a:moveTo>
                    <a:pt x="26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4"/>
                  </a:lnTo>
                  <a:lnTo>
                    <a:pt x="26" y="284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7272338" y="3941763"/>
              <a:ext cx="249238" cy="334963"/>
            </a:xfrm>
            <a:custGeom>
              <a:avLst/>
              <a:gdLst>
                <a:gd name="T0" fmla="*/ 21 w 157"/>
                <a:gd name="T1" fmla="*/ 5 h 211"/>
                <a:gd name="T2" fmla="*/ 21 w 157"/>
                <a:gd name="T3" fmla="*/ 42 h 211"/>
                <a:gd name="T4" fmla="*/ 24 w 157"/>
                <a:gd name="T5" fmla="*/ 42 h 211"/>
                <a:gd name="T6" fmla="*/ 24 w 157"/>
                <a:gd name="T7" fmla="*/ 42 h 211"/>
                <a:gd name="T8" fmla="*/ 26 w 157"/>
                <a:gd name="T9" fmla="*/ 32 h 211"/>
                <a:gd name="T10" fmla="*/ 34 w 157"/>
                <a:gd name="T11" fmla="*/ 24 h 211"/>
                <a:gd name="T12" fmla="*/ 40 w 157"/>
                <a:gd name="T13" fmla="*/ 18 h 211"/>
                <a:gd name="T14" fmla="*/ 48 w 157"/>
                <a:gd name="T15" fmla="*/ 10 h 211"/>
                <a:gd name="T16" fmla="*/ 48 w 157"/>
                <a:gd name="T17" fmla="*/ 10 h 211"/>
                <a:gd name="T18" fmla="*/ 58 w 157"/>
                <a:gd name="T19" fmla="*/ 5 h 211"/>
                <a:gd name="T20" fmla="*/ 66 w 157"/>
                <a:gd name="T21" fmla="*/ 2 h 211"/>
                <a:gd name="T22" fmla="*/ 77 w 157"/>
                <a:gd name="T23" fmla="*/ 0 h 211"/>
                <a:gd name="T24" fmla="*/ 85 w 157"/>
                <a:gd name="T25" fmla="*/ 0 h 211"/>
                <a:gd name="T26" fmla="*/ 85 w 157"/>
                <a:gd name="T27" fmla="*/ 0 h 211"/>
                <a:gd name="T28" fmla="*/ 106 w 157"/>
                <a:gd name="T29" fmla="*/ 2 h 211"/>
                <a:gd name="T30" fmla="*/ 119 w 157"/>
                <a:gd name="T31" fmla="*/ 5 h 211"/>
                <a:gd name="T32" fmla="*/ 119 w 157"/>
                <a:gd name="T33" fmla="*/ 5 h 211"/>
                <a:gd name="T34" fmla="*/ 133 w 157"/>
                <a:gd name="T35" fmla="*/ 10 h 211"/>
                <a:gd name="T36" fmla="*/ 141 w 157"/>
                <a:gd name="T37" fmla="*/ 21 h 211"/>
                <a:gd name="T38" fmla="*/ 141 w 157"/>
                <a:gd name="T39" fmla="*/ 21 h 211"/>
                <a:gd name="T40" fmla="*/ 149 w 157"/>
                <a:gd name="T41" fmla="*/ 32 h 211"/>
                <a:gd name="T42" fmla="*/ 154 w 157"/>
                <a:gd name="T43" fmla="*/ 45 h 211"/>
                <a:gd name="T44" fmla="*/ 154 w 157"/>
                <a:gd name="T45" fmla="*/ 45 h 211"/>
                <a:gd name="T46" fmla="*/ 157 w 157"/>
                <a:gd name="T47" fmla="*/ 61 h 211"/>
                <a:gd name="T48" fmla="*/ 157 w 157"/>
                <a:gd name="T49" fmla="*/ 77 h 211"/>
                <a:gd name="T50" fmla="*/ 157 w 157"/>
                <a:gd name="T51" fmla="*/ 211 h 211"/>
                <a:gd name="T52" fmla="*/ 133 w 157"/>
                <a:gd name="T53" fmla="*/ 211 h 211"/>
                <a:gd name="T54" fmla="*/ 133 w 157"/>
                <a:gd name="T55" fmla="*/ 82 h 211"/>
                <a:gd name="T56" fmla="*/ 133 w 157"/>
                <a:gd name="T57" fmla="*/ 82 h 211"/>
                <a:gd name="T58" fmla="*/ 133 w 157"/>
                <a:gd name="T59" fmla="*/ 69 h 211"/>
                <a:gd name="T60" fmla="*/ 130 w 157"/>
                <a:gd name="T61" fmla="*/ 58 h 211"/>
                <a:gd name="T62" fmla="*/ 130 w 157"/>
                <a:gd name="T63" fmla="*/ 58 h 211"/>
                <a:gd name="T64" fmla="*/ 127 w 157"/>
                <a:gd name="T65" fmla="*/ 48 h 211"/>
                <a:gd name="T66" fmla="*/ 122 w 157"/>
                <a:gd name="T67" fmla="*/ 37 h 211"/>
                <a:gd name="T68" fmla="*/ 122 w 157"/>
                <a:gd name="T69" fmla="*/ 37 h 211"/>
                <a:gd name="T70" fmla="*/ 117 w 157"/>
                <a:gd name="T71" fmla="*/ 29 h 211"/>
                <a:gd name="T72" fmla="*/ 109 w 157"/>
                <a:gd name="T73" fmla="*/ 26 h 211"/>
                <a:gd name="T74" fmla="*/ 109 w 157"/>
                <a:gd name="T75" fmla="*/ 26 h 211"/>
                <a:gd name="T76" fmla="*/ 98 w 157"/>
                <a:gd name="T77" fmla="*/ 21 h 211"/>
                <a:gd name="T78" fmla="*/ 85 w 157"/>
                <a:gd name="T79" fmla="*/ 21 h 211"/>
                <a:gd name="T80" fmla="*/ 85 w 157"/>
                <a:gd name="T81" fmla="*/ 21 h 211"/>
                <a:gd name="T82" fmla="*/ 69 w 157"/>
                <a:gd name="T83" fmla="*/ 21 h 211"/>
                <a:gd name="T84" fmla="*/ 58 w 157"/>
                <a:gd name="T85" fmla="*/ 26 h 211"/>
                <a:gd name="T86" fmla="*/ 58 w 157"/>
                <a:gd name="T87" fmla="*/ 26 h 211"/>
                <a:gd name="T88" fmla="*/ 48 w 157"/>
                <a:gd name="T89" fmla="*/ 32 h 211"/>
                <a:gd name="T90" fmla="*/ 40 w 157"/>
                <a:gd name="T91" fmla="*/ 40 h 211"/>
                <a:gd name="T92" fmla="*/ 40 w 157"/>
                <a:gd name="T93" fmla="*/ 40 h 211"/>
                <a:gd name="T94" fmla="*/ 34 w 157"/>
                <a:gd name="T95" fmla="*/ 50 h 211"/>
                <a:gd name="T96" fmla="*/ 26 w 157"/>
                <a:gd name="T97" fmla="*/ 61 h 211"/>
                <a:gd name="T98" fmla="*/ 26 w 157"/>
                <a:gd name="T99" fmla="*/ 61 h 211"/>
                <a:gd name="T100" fmla="*/ 24 w 157"/>
                <a:gd name="T101" fmla="*/ 74 h 211"/>
                <a:gd name="T102" fmla="*/ 21 w 157"/>
                <a:gd name="T103" fmla="*/ 91 h 211"/>
                <a:gd name="T104" fmla="*/ 21 w 157"/>
                <a:gd name="T105" fmla="*/ 211 h 211"/>
                <a:gd name="T106" fmla="*/ 0 w 157"/>
                <a:gd name="T107" fmla="*/ 211 h 211"/>
                <a:gd name="T108" fmla="*/ 0 w 157"/>
                <a:gd name="T109" fmla="*/ 5 h 211"/>
                <a:gd name="T110" fmla="*/ 21 w 157"/>
                <a:gd name="T111" fmla="*/ 5 h 211"/>
                <a:gd name="T112" fmla="*/ 21 w 157"/>
                <a:gd name="T113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211">
                  <a:moveTo>
                    <a:pt x="21" y="5"/>
                  </a:moveTo>
                  <a:lnTo>
                    <a:pt x="21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32"/>
                  </a:lnTo>
                  <a:lnTo>
                    <a:pt x="34" y="24"/>
                  </a:lnTo>
                  <a:lnTo>
                    <a:pt x="40" y="18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58" y="5"/>
                  </a:lnTo>
                  <a:lnTo>
                    <a:pt x="66" y="2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106" y="2"/>
                  </a:lnTo>
                  <a:lnTo>
                    <a:pt x="119" y="5"/>
                  </a:lnTo>
                  <a:lnTo>
                    <a:pt x="119" y="5"/>
                  </a:lnTo>
                  <a:lnTo>
                    <a:pt x="133" y="10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49" y="32"/>
                  </a:lnTo>
                  <a:lnTo>
                    <a:pt x="154" y="45"/>
                  </a:lnTo>
                  <a:lnTo>
                    <a:pt x="154" y="45"/>
                  </a:lnTo>
                  <a:lnTo>
                    <a:pt x="157" y="61"/>
                  </a:lnTo>
                  <a:lnTo>
                    <a:pt x="157" y="77"/>
                  </a:lnTo>
                  <a:lnTo>
                    <a:pt x="157" y="211"/>
                  </a:lnTo>
                  <a:lnTo>
                    <a:pt x="133" y="211"/>
                  </a:lnTo>
                  <a:lnTo>
                    <a:pt x="133" y="82"/>
                  </a:lnTo>
                  <a:lnTo>
                    <a:pt x="133" y="82"/>
                  </a:lnTo>
                  <a:lnTo>
                    <a:pt x="133" y="69"/>
                  </a:lnTo>
                  <a:lnTo>
                    <a:pt x="130" y="58"/>
                  </a:lnTo>
                  <a:lnTo>
                    <a:pt x="130" y="58"/>
                  </a:lnTo>
                  <a:lnTo>
                    <a:pt x="127" y="48"/>
                  </a:lnTo>
                  <a:lnTo>
                    <a:pt x="122" y="37"/>
                  </a:lnTo>
                  <a:lnTo>
                    <a:pt x="122" y="37"/>
                  </a:lnTo>
                  <a:lnTo>
                    <a:pt x="117" y="29"/>
                  </a:lnTo>
                  <a:lnTo>
                    <a:pt x="109" y="26"/>
                  </a:lnTo>
                  <a:lnTo>
                    <a:pt x="109" y="26"/>
                  </a:lnTo>
                  <a:lnTo>
                    <a:pt x="98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69" y="21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34" y="50"/>
                  </a:lnTo>
                  <a:lnTo>
                    <a:pt x="26" y="61"/>
                  </a:lnTo>
                  <a:lnTo>
                    <a:pt x="26" y="61"/>
                  </a:lnTo>
                  <a:lnTo>
                    <a:pt x="24" y="74"/>
                  </a:lnTo>
                  <a:lnTo>
                    <a:pt x="21" y="91"/>
                  </a:lnTo>
                  <a:lnTo>
                    <a:pt x="21" y="211"/>
                  </a:lnTo>
                  <a:lnTo>
                    <a:pt x="0" y="211"/>
                  </a:lnTo>
                  <a:lnTo>
                    <a:pt x="0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7580313" y="3941763"/>
              <a:ext cx="249238" cy="334963"/>
            </a:xfrm>
            <a:custGeom>
              <a:avLst/>
              <a:gdLst>
                <a:gd name="T0" fmla="*/ 24 w 157"/>
                <a:gd name="T1" fmla="*/ 5 h 211"/>
                <a:gd name="T2" fmla="*/ 24 w 157"/>
                <a:gd name="T3" fmla="*/ 42 h 211"/>
                <a:gd name="T4" fmla="*/ 26 w 157"/>
                <a:gd name="T5" fmla="*/ 42 h 211"/>
                <a:gd name="T6" fmla="*/ 26 w 157"/>
                <a:gd name="T7" fmla="*/ 42 h 211"/>
                <a:gd name="T8" fmla="*/ 29 w 157"/>
                <a:gd name="T9" fmla="*/ 32 h 211"/>
                <a:gd name="T10" fmla="*/ 34 w 157"/>
                <a:gd name="T11" fmla="*/ 24 h 211"/>
                <a:gd name="T12" fmla="*/ 42 w 157"/>
                <a:gd name="T13" fmla="*/ 18 h 211"/>
                <a:gd name="T14" fmla="*/ 50 w 157"/>
                <a:gd name="T15" fmla="*/ 10 h 211"/>
                <a:gd name="T16" fmla="*/ 50 w 157"/>
                <a:gd name="T17" fmla="*/ 10 h 211"/>
                <a:gd name="T18" fmla="*/ 58 w 157"/>
                <a:gd name="T19" fmla="*/ 5 h 211"/>
                <a:gd name="T20" fmla="*/ 66 w 157"/>
                <a:gd name="T21" fmla="*/ 2 h 211"/>
                <a:gd name="T22" fmla="*/ 77 w 157"/>
                <a:gd name="T23" fmla="*/ 0 h 211"/>
                <a:gd name="T24" fmla="*/ 88 w 157"/>
                <a:gd name="T25" fmla="*/ 0 h 211"/>
                <a:gd name="T26" fmla="*/ 88 w 157"/>
                <a:gd name="T27" fmla="*/ 0 h 211"/>
                <a:gd name="T28" fmla="*/ 106 w 157"/>
                <a:gd name="T29" fmla="*/ 2 h 211"/>
                <a:gd name="T30" fmla="*/ 122 w 157"/>
                <a:gd name="T31" fmla="*/ 5 h 211"/>
                <a:gd name="T32" fmla="*/ 122 w 157"/>
                <a:gd name="T33" fmla="*/ 5 h 211"/>
                <a:gd name="T34" fmla="*/ 133 w 157"/>
                <a:gd name="T35" fmla="*/ 10 h 211"/>
                <a:gd name="T36" fmla="*/ 143 w 157"/>
                <a:gd name="T37" fmla="*/ 21 h 211"/>
                <a:gd name="T38" fmla="*/ 143 w 157"/>
                <a:gd name="T39" fmla="*/ 21 h 211"/>
                <a:gd name="T40" fmla="*/ 149 w 157"/>
                <a:gd name="T41" fmla="*/ 32 h 211"/>
                <a:gd name="T42" fmla="*/ 154 w 157"/>
                <a:gd name="T43" fmla="*/ 45 h 211"/>
                <a:gd name="T44" fmla="*/ 154 w 157"/>
                <a:gd name="T45" fmla="*/ 45 h 211"/>
                <a:gd name="T46" fmla="*/ 157 w 157"/>
                <a:gd name="T47" fmla="*/ 61 h 211"/>
                <a:gd name="T48" fmla="*/ 157 w 157"/>
                <a:gd name="T49" fmla="*/ 77 h 211"/>
                <a:gd name="T50" fmla="*/ 157 w 157"/>
                <a:gd name="T51" fmla="*/ 211 h 211"/>
                <a:gd name="T52" fmla="*/ 135 w 157"/>
                <a:gd name="T53" fmla="*/ 211 h 211"/>
                <a:gd name="T54" fmla="*/ 135 w 157"/>
                <a:gd name="T55" fmla="*/ 82 h 211"/>
                <a:gd name="T56" fmla="*/ 135 w 157"/>
                <a:gd name="T57" fmla="*/ 82 h 211"/>
                <a:gd name="T58" fmla="*/ 133 w 157"/>
                <a:gd name="T59" fmla="*/ 69 h 211"/>
                <a:gd name="T60" fmla="*/ 133 w 157"/>
                <a:gd name="T61" fmla="*/ 58 h 211"/>
                <a:gd name="T62" fmla="*/ 133 w 157"/>
                <a:gd name="T63" fmla="*/ 58 h 211"/>
                <a:gd name="T64" fmla="*/ 130 w 157"/>
                <a:gd name="T65" fmla="*/ 48 h 211"/>
                <a:gd name="T66" fmla="*/ 125 w 157"/>
                <a:gd name="T67" fmla="*/ 37 h 211"/>
                <a:gd name="T68" fmla="*/ 125 w 157"/>
                <a:gd name="T69" fmla="*/ 37 h 211"/>
                <a:gd name="T70" fmla="*/ 117 w 157"/>
                <a:gd name="T71" fmla="*/ 29 h 211"/>
                <a:gd name="T72" fmla="*/ 109 w 157"/>
                <a:gd name="T73" fmla="*/ 26 h 211"/>
                <a:gd name="T74" fmla="*/ 109 w 157"/>
                <a:gd name="T75" fmla="*/ 26 h 211"/>
                <a:gd name="T76" fmla="*/ 98 w 157"/>
                <a:gd name="T77" fmla="*/ 21 h 211"/>
                <a:gd name="T78" fmla="*/ 85 w 157"/>
                <a:gd name="T79" fmla="*/ 21 h 211"/>
                <a:gd name="T80" fmla="*/ 85 w 157"/>
                <a:gd name="T81" fmla="*/ 21 h 211"/>
                <a:gd name="T82" fmla="*/ 72 w 157"/>
                <a:gd name="T83" fmla="*/ 21 h 211"/>
                <a:gd name="T84" fmla="*/ 61 w 157"/>
                <a:gd name="T85" fmla="*/ 26 h 211"/>
                <a:gd name="T86" fmla="*/ 61 w 157"/>
                <a:gd name="T87" fmla="*/ 26 h 211"/>
                <a:gd name="T88" fmla="*/ 50 w 157"/>
                <a:gd name="T89" fmla="*/ 32 h 211"/>
                <a:gd name="T90" fmla="*/ 42 w 157"/>
                <a:gd name="T91" fmla="*/ 40 h 211"/>
                <a:gd name="T92" fmla="*/ 42 w 157"/>
                <a:gd name="T93" fmla="*/ 40 h 211"/>
                <a:gd name="T94" fmla="*/ 34 w 157"/>
                <a:gd name="T95" fmla="*/ 50 h 211"/>
                <a:gd name="T96" fmla="*/ 29 w 157"/>
                <a:gd name="T97" fmla="*/ 61 h 211"/>
                <a:gd name="T98" fmla="*/ 29 w 157"/>
                <a:gd name="T99" fmla="*/ 61 h 211"/>
                <a:gd name="T100" fmla="*/ 26 w 157"/>
                <a:gd name="T101" fmla="*/ 74 h 211"/>
                <a:gd name="T102" fmla="*/ 24 w 157"/>
                <a:gd name="T103" fmla="*/ 91 h 211"/>
                <a:gd name="T104" fmla="*/ 24 w 157"/>
                <a:gd name="T105" fmla="*/ 211 h 211"/>
                <a:gd name="T106" fmla="*/ 0 w 157"/>
                <a:gd name="T107" fmla="*/ 211 h 211"/>
                <a:gd name="T108" fmla="*/ 0 w 157"/>
                <a:gd name="T109" fmla="*/ 5 h 211"/>
                <a:gd name="T110" fmla="*/ 24 w 157"/>
                <a:gd name="T111" fmla="*/ 5 h 211"/>
                <a:gd name="T112" fmla="*/ 24 w 157"/>
                <a:gd name="T113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211">
                  <a:moveTo>
                    <a:pt x="24" y="5"/>
                  </a:move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9" y="32"/>
                  </a:lnTo>
                  <a:lnTo>
                    <a:pt x="34" y="24"/>
                  </a:lnTo>
                  <a:lnTo>
                    <a:pt x="42" y="18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8" y="5"/>
                  </a:lnTo>
                  <a:lnTo>
                    <a:pt x="66" y="2"/>
                  </a:lnTo>
                  <a:lnTo>
                    <a:pt x="77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22" y="5"/>
                  </a:lnTo>
                  <a:lnTo>
                    <a:pt x="122" y="5"/>
                  </a:lnTo>
                  <a:lnTo>
                    <a:pt x="133" y="10"/>
                  </a:lnTo>
                  <a:lnTo>
                    <a:pt x="143" y="21"/>
                  </a:lnTo>
                  <a:lnTo>
                    <a:pt x="143" y="21"/>
                  </a:lnTo>
                  <a:lnTo>
                    <a:pt x="149" y="32"/>
                  </a:lnTo>
                  <a:lnTo>
                    <a:pt x="154" y="45"/>
                  </a:lnTo>
                  <a:lnTo>
                    <a:pt x="154" y="45"/>
                  </a:lnTo>
                  <a:lnTo>
                    <a:pt x="157" y="61"/>
                  </a:lnTo>
                  <a:lnTo>
                    <a:pt x="157" y="77"/>
                  </a:lnTo>
                  <a:lnTo>
                    <a:pt x="157" y="211"/>
                  </a:lnTo>
                  <a:lnTo>
                    <a:pt x="135" y="211"/>
                  </a:lnTo>
                  <a:lnTo>
                    <a:pt x="135" y="82"/>
                  </a:lnTo>
                  <a:lnTo>
                    <a:pt x="135" y="82"/>
                  </a:lnTo>
                  <a:lnTo>
                    <a:pt x="133" y="69"/>
                  </a:lnTo>
                  <a:lnTo>
                    <a:pt x="133" y="58"/>
                  </a:lnTo>
                  <a:lnTo>
                    <a:pt x="133" y="58"/>
                  </a:lnTo>
                  <a:lnTo>
                    <a:pt x="130" y="48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17" y="29"/>
                  </a:lnTo>
                  <a:lnTo>
                    <a:pt x="109" y="26"/>
                  </a:lnTo>
                  <a:lnTo>
                    <a:pt x="109" y="26"/>
                  </a:lnTo>
                  <a:lnTo>
                    <a:pt x="98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72" y="21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0" y="3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34" y="50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6" y="74"/>
                  </a:lnTo>
                  <a:lnTo>
                    <a:pt x="24" y="91"/>
                  </a:lnTo>
                  <a:lnTo>
                    <a:pt x="24" y="211"/>
                  </a:lnTo>
                  <a:lnTo>
                    <a:pt x="0" y="211"/>
                  </a:lnTo>
                  <a:lnTo>
                    <a:pt x="0" y="5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7875588" y="3941763"/>
              <a:ext cx="295275" cy="339725"/>
            </a:xfrm>
            <a:custGeom>
              <a:avLst/>
              <a:gdLst>
                <a:gd name="T0" fmla="*/ 133 w 186"/>
                <a:gd name="T1" fmla="*/ 8 h 214"/>
                <a:gd name="T2" fmla="*/ 146 w 186"/>
                <a:gd name="T3" fmla="*/ 18 h 214"/>
                <a:gd name="T4" fmla="*/ 162 w 186"/>
                <a:gd name="T5" fmla="*/ 32 h 214"/>
                <a:gd name="T6" fmla="*/ 170 w 186"/>
                <a:gd name="T7" fmla="*/ 48 h 214"/>
                <a:gd name="T8" fmla="*/ 178 w 186"/>
                <a:gd name="T9" fmla="*/ 66 h 214"/>
                <a:gd name="T10" fmla="*/ 186 w 186"/>
                <a:gd name="T11" fmla="*/ 107 h 214"/>
                <a:gd name="T12" fmla="*/ 183 w 186"/>
                <a:gd name="T13" fmla="*/ 128 h 214"/>
                <a:gd name="T14" fmla="*/ 178 w 186"/>
                <a:gd name="T15" fmla="*/ 149 h 214"/>
                <a:gd name="T16" fmla="*/ 162 w 186"/>
                <a:gd name="T17" fmla="*/ 182 h 214"/>
                <a:gd name="T18" fmla="*/ 154 w 186"/>
                <a:gd name="T19" fmla="*/ 190 h 214"/>
                <a:gd name="T20" fmla="*/ 141 w 186"/>
                <a:gd name="T21" fmla="*/ 203 h 214"/>
                <a:gd name="T22" fmla="*/ 133 w 186"/>
                <a:gd name="T23" fmla="*/ 206 h 214"/>
                <a:gd name="T24" fmla="*/ 114 w 186"/>
                <a:gd name="T25" fmla="*/ 214 h 214"/>
                <a:gd name="T26" fmla="*/ 93 w 186"/>
                <a:gd name="T27" fmla="*/ 214 h 214"/>
                <a:gd name="T28" fmla="*/ 82 w 186"/>
                <a:gd name="T29" fmla="*/ 214 h 214"/>
                <a:gd name="T30" fmla="*/ 64 w 186"/>
                <a:gd name="T31" fmla="*/ 211 h 214"/>
                <a:gd name="T32" fmla="*/ 53 w 186"/>
                <a:gd name="T33" fmla="*/ 206 h 214"/>
                <a:gd name="T34" fmla="*/ 37 w 186"/>
                <a:gd name="T35" fmla="*/ 198 h 214"/>
                <a:gd name="T36" fmla="*/ 24 w 186"/>
                <a:gd name="T37" fmla="*/ 182 h 214"/>
                <a:gd name="T38" fmla="*/ 19 w 186"/>
                <a:gd name="T39" fmla="*/ 176 h 214"/>
                <a:gd name="T40" fmla="*/ 8 w 186"/>
                <a:gd name="T41" fmla="*/ 149 h 214"/>
                <a:gd name="T42" fmla="*/ 3 w 186"/>
                <a:gd name="T43" fmla="*/ 128 h 214"/>
                <a:gd name="T44" fmla="*/ 0 w 186"/>
                <a:gd name="T45" fmla="*/ 107 h 214"/>
                <a:gd name="T46" fmla="*/ 8 w 186"/>
                <a:gd name="T47" fmla="*/ 66 h 214"/>
                <a:gd name="T48" fmla="*/ 16 w 186"/>
                <a:gd name="T49" fmla="*/ 48 h 214"/>
                <a:gd name="T50" fmla="*/ 24 w 186"/>
                <a:gd name="T51" fmla="*/ 32 h 214"/>
                <a:gd name="T52" fmla="*/ 32 w 186"/>
                <a:gd name="T53" fmla="*/ 24 h 214"/>
                <a:gd name="T54" fmla="*/ 45 w 186"/>
                <a:gd name="T55" fmla="*/ 13 h 214"/>
                <a:gd name="T56" fmla="*/ 53 w 186"/>
                <a:gd name="T57" fmla="*/ 8 h 214"/>
                <a:gd name="T58" fmla="*/ 72 w 186"/>
                <a:gd name="T59" fmla="*/ 2 h 214"/>
                <a:gd name="T60" fmla="*/ 93 w 186"/>
                <a:gd name="T61" fmla="*/ 0 h 214"/>
                <a:gd name="T62" fmla="*/ 104 w 186"/>
                <a:gd name="T63" fmla="*/ 0 h 214"/>
                <a:gd name="T64" fmla="*/ 122 w 186"/>
                <a:gd name="T65" fmla="*/ 5 h 214"/>
                <a:gd name="T66" fmla="*/ 133 w 186"/>
                <a:gd name="T67" fmla="*/ 8 h 214"/>
                <a:gd name="T68" fmla="*/ 64 w 186"/>
                <a:gd name="T69" fmla="*/ 29 h 214"/>
                <a:gd name="T70" fmla="*/ 43 w 186"/>
                <a:gd name="T71" fmla="*/ 48 h 214"/>
                <a:gd name="T72" fmla="*/ 35 w 186"/>
                <a:gd name="T73" fmla="*/ 61 h 214"/>
                <a:gd name="T74" fmla="*/ 29 w 186"/>
                <a:gd name="T75" fmla="*/ 74 h 214"/>
                <a:gd name="T76" fmla="*/ 24 w 186"/>
                <a:gd name="T77" fmla="*/ 107 h 214"/>
                <a:gd name="T78" fmla="*/ 27 w 186"/>
                <a:gd name="T79" fmla="*/ 123 h 214"/>
                <a:gd name="T80" fmla="*/ 29 w 186"/>
                <a:gd name="T81" fmla="*/ 139 h 214"/>
                <a:gd name="T82" fmla="*/ 43 w 186"/>
                <a:gd name="T83" fmla="*/ 165 h 214"/>
                <a:gd name="T84" fmla="*/ 51 w 186"/>
                <a:gd name="T85" fmla="*/ 179 h 214"/>
                <a:gd name="T86" fmla="*/ 64 w 186"/>
                <a:gd name="T87" fmla="*/ 187 h 214"/>
                <a:gd name="T88" fmla="*/ 77 w 186"/>
                <a:gd name="T89" fmla="*/ 192 h 214"/>
                <a:gd name="T90" fmla="*/ 93 w 186"/>
                <a:gd name="T91" fmla="*/ 195 h 214"/>
                <a:gd name="T92" fmla="*/ 101 w 186"/>
                <a:gd name="T93" fmla="*/ 195 h 214"/>
                <a:gd name="T94" fmla="*/ 114 w 186"/>
                <a:gd name="T95" fmla="*/ 190 h 214"/>
                <a:gd name="T96" fmla="*/ 122 w 186"/>
                <a:gd name="T97" fmla="*/ 187 h 214"/>
                <a:gd name="T98" fmla="*/ 144 w 186"/>
                <a:gd name="T99" fmla="*/ 165 h 214"/>
                <a:gd name="T100" fmla="*/ 152 w 186"/>
                <a:gd name="T101" fmla="*/ 155 h 214"/>
                <a:gd name="T102" fmla="*/ 157 w 186"/>
                <a:gd name="T103" fmla="*/ 139 h 214"/>
                <a:gd name="T104" fmla="*/ 162 w 186"/>
                <a:gd name="T105" fmla="*/ 107 h 214"/>
                <a:gd name="T106" fmla="*/ 160 w 186"/>
                <a:gd name="T107" fmla="*/ 91 h 214"/>
                <a:gd name="T108" fmla="*/ 157 w 186"/>
                <a:gd name="T109" fmla="*/ 74 h 214"/>
                <a:gd name="T110" fmla="*/ 144 w 186"/>
                <a:gd name="T111" fmla="*/ 48 h 214"/>
                <a:gd name="T112" fmla="*/ 136 w 186"/>
                <a:gd name="T113" fmla="*/ 37 h 214"/>
                <a:gd name="T114" fmla="*/ 122 w 186"/>
                <a:gd name="T115" fmla="*/ 29 h 214"/>
                <a:gd name="T116" fmla="*/ 109 w 186"/>
                <a:gd name="T117" fmla="*/ 21 h 214"/>
                <a:gd name="T118" fmla="*/ 93 w 186"/>
                <a:gd name="T119" fmla="*/ 21 h 214"/>
                <a:gd name="T120" fmla="*/ 85 w 186"/>
                <a:gd name="T121" fmla="*/ 21 h 214"/>
                <a:gd name="T122" fmla="*/ 69 w 186"/>
                <a:gd name="T123" fmla="*/ 24 h 214"/>
                <a:gd name="T124" fmla="*/ 64 w 186"/>
                <a:gd name="T125" fmla="*/ 2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214">
                  <a:moveTo>
                    <a:pt x="133" y="8"/>
                  </a:moveTo>
                  <a:lnTo>
                    <a:pt x="133" y="8"/>
                  </a:lnTo>
                  <a:lnTo>
                    <a:pt x="141" y="13"/>
                  </a:lnTo>
                  <a:lnTo>
                    <a:pt x="146" y="18"/>
                  </a:lnTo>
                  <a:lnTo>
                    <a:pt x="154" y="24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70" y="48"/>
                  </a:lnTo>
                  <a:lnTo>
                    <a:pt x="178" y="66"/>
                  </a:lnTo>
                  <a:lnTo>
                    <a:pt x="178" y="66"/>
                  </a:lnTo>
                  <a:lnTo>
                    <a:pt x="183" y="85"/>
                  </a:lnTo>
                  <a:lnTo>
                    <a:pt x="186" y="107"/>
                  </a:lnTo>
                  <a:lnTo>
                    <a:pt x="186" y="107"/>
                  </a:lnTo>
                  <a:lnTo>
                    <a:pt x="183" y="128"/>
                  </a:lnTo>
                  <a:lnTo>
                    <a:pt x="178" y="149"/>
                  </a:lnTo>
                  <a:lnTo>
                    <a:pt x="178" y="149"/>
                  </a:lnTo>
                  <a:lnTo>
                    <a:pt x="170" y="165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4" y="190"/>
                  </a:lnTo>
                  <a:lnTo>
                    <a:pt x="146" y="198"/>
                  </a:lnTo>
                  <a:lnTo>
                    <a:pt x="141" y="203"/>
                  </a:lnTo>
                  <a:lnTo>
                    <a:pt x="133" y="206"/>
                  </a:lnTo>
                  <a:lnTo>
                    <a:pt x="133" y="206"/>
                  </a:lnTo>
                  <a:lnTo>
                    <a:pt x="122" y="211"/>
                  </a:lnTo>
                  <a:lnTo>
                    <a:pt x="114" y="214"/>
                  </a:lnTo>
                  <a:lnTo>
                    <a:pt x="104" y="214"/>
                  </a:lnTo>
                  <a:lnTo>
                    <a:pt x="93" y="214"/>
                  </a:lnTo>
                  <a:lnTo>
                    <a:pt x="93" y="214"/>
                  </a:lnTo>
                  <a:lnTo>
                    <a:pt x="82" y="214"/>
                  </a:lnTo>
                  <a:lnTo>
                    <a:pt x="72" y="214"/>
                  </a:lnTo>
                  <a:lnTo>
                    <a:pt x="64" y="211"/>
                  </a:lnTo>
                  <a:lnTo>
                    <a:pt x="53" y="206"/>
                  </a:lnTo>
                  <a:lnTo>
                    <a:pt x="53" y="206"/>
                  </a:lnTo>
                  <a:lnTo>
                    <a:pt x="45" y="203"/>
                  </a:lnTo>
                  <a:lnTo>
                    <a:pt x="37" y="198"/>
                  </a:lnTo>
                  <a:lnTo>
                    <a:pt x="32" y="190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19" y="176"/>
                  </a:lnTo>
                  <a:lnTo>
                    <a:pt x="16" y="165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3" y="128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3" y="85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16" y="48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37" y="18"/>
                  </a:lnTo>
                  <a:lnTo>
                    <a:pt x="45" y="13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64" y="5"/>
                  </a:lnTo>
                  <a:lnTo>
                    <a:pt x="72" y="2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4" y="0"/>
                  </a:lnTo>
                  <a:lnTo>
                    <a:pt x="114" y="2"/>
                  </a:lnTo>
                  <a:lnTo>
                    <a:pt x="122" y="5"/>
                  </a:lnTo>
                  <a:lnTo>
                    <a:pt x="133" y="8"/>
                  </a:lnTo>
                  <a:lnTo>
                    <a:pt x="133" y="8"/>
                  </a:lnTo>
                  <a:close/>
                  <a:moveTo>
                    <a:pt x="64" y="29"/>
                  </a:moveTo>
                  <a:lnTo>
                    <a:pt x="64" y="29"/>
                  </a:lnTo>
                  <a:lnTo>
                    <a:pt x="51" y="37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61"/>
                  </a:lnTo>
                  <a:lnTo>
                    <a:pt x="29" y="74"/>
                  </a:lnTo>
                  <a:lnTo>
                    <a:pt x="29" y="74"/>
                  </a:lnTo>
                  <a:lnTo>
                    <a:pt x="27" y="91"/>
                  </a:lnTo>
                  <a:lnTo>
                    <a:pt x="24" y="107"/>
                  </a:lnTo>
                  <a:lnTo>
                    <a:pt x="24" y="107"/>
                  </a:lnTo>
                  <a:lnTo>
                    <a:pt x="27" y="123"/>
                  </a:lnTo>
                  <a:lnTo>
                    <a:pt x="29" y="139"/>
                  </a:lnTo>
                  <a:lnTo>
                    <a:pt x="29" y="139"/>
                  </a:lnTo>
                  <a:lnTo>
                    <a:pt x="35" y="155"/>
                  </a:lnTo>
                  <a:lnTo>
                    <a:pt x="43" y="165"/>
                  </a:lnTo>
                  <a:lnTo>
                    <a:pt x="43" y="165"/>
                  </a:lnTo>
                  <a:lnTo>
                    <a:pt x="51" y="179"/>
                  </a:lnTo>
                  <a:lnTo>
                    <a:pt x="64" y="187"/>
                  </a:lnTo>
                  <a:lnTo>
                    <a:pt x="64" y="187"/>
                  </a:lnTo>
                  <a:lnTo>
                    <a:pt x="69" y="190"/>
                  </a:lnTo>
                  <a:lnTo>
                    <a:pt x="77" y="192"/>
                  </a:lnTo>
                  <a:lnTo>
                    <a:pt x="85" y="195"/>
                  </a:lnTo>
                  <a:lnTo>
                    <a:pt x="93" y="195"/>
                  </a:lnTo>
                  <a:lnTo>
                    <a:pt x="93" y="195"/>
                  </a:lnTo>
                  <a:lnTo>
                    <a:pt x="101" y="195"/>
                  </a:lnTo>
                  <a:lnTo>
                    <a:pt x="109" y="192"/>
                  </a:lnTo>
                  <a:lnTo>
                    <a:pt x="114" y="190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36" y="179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52" y="155"/>
                  </a:lnTo>
                  <a:lnTo>
                    <a:pt x="157" y="139"/>
                  </a:lnTo>
                  <a:lnTo>
                    <a:pt x="157" y="139"/>
                  </a:lnTo>
                  <a:lnTo>
                    <a:pt x="160" y="123"/>
                  </a:lnTo>
                  <a:lnTo>
                    <a:pt x="162" y="107"/>
                  </a:lnTo>
                  <a:lnTo>
                    <a:pt x="162" y="107"/>
                  </a:lnTo>
                  <a:lnTo>
                    <a:pt x="160" y="91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52" y="61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6" y="37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14" y="24"/>
                  </a:lnTo>
                  <a:lnTo>
                    <a:pt x="109" y="21"/>
                  </a:lnTo>
                  <a:lnTo>
                    <a:pt x="101" y="21"/>
                  </a:lnTo>
                  <a:lnTo>
                    <a:pt x="93" y="21"/>
                  </a:lnTo>
                  <a:lnTo>
                    <a:pt x="93" y="21"/>
                  </a:lnTo>
                  <a:lnTo>
                    <a:pt x="85" y="21"/>
                  </a:lnTo>
                  <a:lnTo>
                    <a:pt x="77" y="21"/>
                  </a:lnTo>
                  <a:lnTo>
                    <a:pt x="69" y="24"/>
                  </a:lnTo>
                  <a:lnTo>
                    <a:pt x="64" y="29"/>
                  </a:lnTo>
                  <a:lnTo>
                    <a:pt x="64" y="2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8170863" y="3949700"/>
              <a:ext cx="269875" cy="327025"/>
            </a:xfrm>
            <a:custGeom>
              <a:avLst/>
              <a:gdLst>
                <a:gd name="T0" fmla="*/ 24 w 170"/>
                <a:gd name="T1" fmla="*/ 0 h 206"/>
                <a:gd name="T2" fmla="*/ 88 w 170"/>
                <a:gd name="T3" fmla="*/ 179 h 206"/>
                <a:gd name="T4" fmla="*/ 88 w 170"/>
                <a:gd name="T5" fmla="*/ 179 h 206"/>
                <a:gd name="T6" fmla="*/ 146 w 170"/>
                <a:gd name="T7" fmla="*/ 0 h 206"/>
                <a:gd name="T8" fmla="*/ 170 w 170"/>
                <a:gd name="T9" fmla="*/ 0 h 206"/>
                <a:gd name="T10" fmla="*/ 101 w 170"/>
                <a:gd name="T11" fmla="*/ 206 h 206"/>
                <a:gd name="T12" fmla="*/ 75 w 170"/>
                <a:gd name="T13" fmla="*/ 206 h 206"/>
                <a:gd name="T14" fmla="*/ 0 w 170"/>
                <a:gd name="T15" fmla="*/ 0 h 206"/>
                <a:gd name="T16" fmla="*/ 24 w 170"/>
                <a:gd name="T17" fmla="*/ 0 h 206"/>
                <a:gd name="T18" fmla="*/ 24 w 170"/>
                <a:gd name="T1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206">
                  <a:moveTo>
                    <a:pt x="24" y="0"/>
                  </a:moveTo>
                  <a:lnTo>
                    <a:pt x="88" y="179"/>
                  </a:lnTo>
                  <a:lnTo>
                    <a:pt x="88" y="179"/>
                  </a:lnTo>
                  <a:lnTo>
                    <a:pt x="146" y="0"/>
                  </a:lnTo>
                  <a:lnTo>
                    <a:pt x="170" y="0"/>
                  </a:lnTo>
                  <a:lnTo>
                    <a:pt x="101" y="206"/>
                  </a:lnTo>
                  <a:lnTo>
                    <a:pt x="75" y="206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8445501" y="3941763"/>
              <a:ext cx="287338" cy="339725"/>
            </a:xfrm>
            <a:custGeom>
              <a:avLst/>
              <a:gdLst>
                <a:gd name="T0" fmla="*/ 21 w 181"/>
                <a:gd name="T1" fmla="*/ 26 h 214"/>
                <a:gd name="T2" fmla="*/ 42 w 181"/>
                <a:gd name="T3" fmla="*/ 8 h 214"/>
                <a:gd name="T4" fmla="*/ 69 w 181"/>
                <a:gd name="T5" fmla="*/ 0 h 214"/>
                <a:gd name="T6" fmla="*/ 101 w 181"/>
                <a:gd name="T7" fmla="*/ 0 h 214"/>
                <a:gd name="T8" fmla="*/ 125 w 181"/>
                <a:gd name="T9" fmla="*/ 5 h 214"/>
                <a:gd name="T10" fmla="*/ 146 w 181"/>
                <a:gd name="T11" fmla="*/ 21 h 214"/>
                <a:gd name="T12" fmla="*/ 154 w 181"/>
                <a:gd name="T13" fmla="*/ 37 h 214"/>
                <a:gd name="T14" fmla="*/ 157 w 181"/>
                <a:gd name="T15" fmla="*/ 174 h 214"/>
                <a:gd name="T16" fmla="*/ 162 w 181"/>
                <a:gd name="T17" fmla="*/ 184 h 214"/>
                <a:gd name="T18" fmla="*/ 173 w 181"/>
                <a:gd name="T19" fmla="*/ 190 h 214"/>
                <a:gd name="T20" fmla="*/ 181 w 181"/>
                <a:gd name="T21" fmla="*/ 208 h 214"/>
                <a:gd name="T22" fmla="*/ 165 w 181"/>
                <a:gd name="T23" fmla="*/ 211 h 214"/>
                <a:gd name="T24" fmla="*/ 149 w 181"/>
                <a:gd name="T25" fmla="*/ 206 h 214"/>
                <a:gd name="T26" fmla="*/ 141 w 181"/>
                <a:gd name="T27" fmla="*/ 200 h 214"/>
                <a:gd name="T28" fmla="*/ 138 w 181"/>
                <a:gd name="T29" fmla="*/ 187 h 214"/>
                <a:gd name="T30" fmla="*/ 136 w 181"/>
                <a:gd name="T31" fmla="*/ 174 h 214"/>
                <a:gd name="T32" fmla="*/ 122 w 181"/>
                <a:gd name="T33" fmla="*/ 190 h 214"/>
                <a:gd name="T34" fmla="*/ 109 w 181"/>
                <a:gd name="T35" fmla="*/ 203 h 214"/>
                <a:gd name="T36" fmla="*/ 90 w 181"/>
                <a:gd name="T37" fmla="*/ 211 h 214"/>
                <a:gd name="T38" fmla="*/ 66 w 181"/>
                <a:gd name="T39" fmla="*/ 214 h 214"/>
                <a:gd name="T40" fmla="*/ 40 w 181"/>
                <a:gd name="T41" fmla="*/ 211 h 214"/>
                <a:gd name="T42" fmla="*/ 19 w 181"/>
                <a:gd name="T43" fmla="*/ 200 h 214"/>
                <a:gd name="T44" fmla="*/ 5 w 181"/>
                <a:gd name="T45" fmla="*/ 182 h 214"/>
                <a:gd name="T46" fmla="*/ 0 w 181"/>
                <a:gd name="T47" fmla="*/ 155 h 214"/>
                <a:gd name="T48" fmla="*/ 5 w 181"/>
                <a:gd name="T49" fmla="*/ 128 h 214"/>
                <a:gd name="T50" fmla="*/ 13 w 181"/>
                <a:gd name="T51" fmla="*/ 117 h 214"/>
                <a:gd name="T52" fmla="*/ 35 w 181"/>
                <a:gd name="T53" fmla="*/ 104 h 214"/>
                <a:gd name="T54" fmla="*/ 66 w 181"/>
                <a:gd name="T55" fmla="*/ 93 h 214"/>
                <a:gd name="T56" fmla="*/ 104 w 181"/>
                <a:gd name="T57" fmla="*/ 91 h 214"/>
                <a:gd name="T58" fmla="*/ 122 w 181"/>
                <a:gd name="T59" fmla="*/ 85 h 214"/>
                <a:gd name="T60" fmla="*/ 130 w 181"/>
                <a:gd name="T61" fmla="*/ 80 h 214"/>
                <a:gd name="T62" fmla="*/ 133 w 181"/>
                <a:gd name="T63" fmla="*/ 69 h 214"/>
                <a:gd name="T64" fmla="*/ 133 w 181"/>
                <a:gd name="T65" fmla="*/ 50 h 214"/>
                <a:gd name="T66" fmla="*/ 125 w 181"/>
                <a:gd name="T67" fmla="*/ 34 h 214"/>
                <a:gd name="T68" fmla="*/ 112 w 181"/>
                <a:gd name="T69" fmla="*/ 26 h 214"/>
                <a:gd name="T70" fmla="*/ 93 w 181"/>
                <a:gd name="T71" fmla="*/ 21 h 214"/>
                <a:gd name="T72" fmla="*/ 74 w 181"/>
                <a:gd name="T73" fmla="*/ 21 h 214"/>
                <a:gd name="T74" fmla="*/ 45 w 181"/>
                <a:gd name="T75" fmla="*/ 32 h 214"/>
                <a:gd name="T76" fmla="*/ 37 w 181"/>
                <a:gd name="T77" fmla="*/ 45 h 214"/>
                <a:gd name="T78" fmla="*/ 8 w 181"/>
                <a:gd name="T79" fmla="*/ 66 h 214"/>
                <a:gd name="T80" fmla="*/ 16 w 181"/>
                <a:gd name="T81" fmla="*/ 37 h 214"/>
                <a:gd name="T82" fmla="*/ 133 w 181"/>
                <a:gd name="T83" fmla="*/ 99 h 214"/>
                <a:gd name="T84" fmla="*/ 125 w 181"/>
                <a:gd name="T85" fmla="*/ 104 h 214"/>
                <a:gd name="T86" fmla="*/ 82 w 181"/>
                <a:gd name="T87" fmla="*/ 112 h 214"/>
                <a:gd name="T88" fmla="*/ 53 w 181"/>
                <a:gd name="T89" fmla="*/ 117 h 214"/>
                <a:gd name="T90" fmla="*/ 32 w 181"/>
                <a:gd name="T91" fmla="*/ 131 h 214"/>
                <a:gd name="T92" fmla="*/ 27 w 181"/>
                <a:gd name="T93" fmla="*/ 141 h 214"/>
                <a:gd name="T94" fmla="*/ 24 w 181"/>
                <a:gd name="T95" fmla="*/ 155 h 214"/>
                <a:gd name="T96" fmla="*/ 27 w 181"/>
                <a:gd name="T97" fmla="*/ 171 h 214"/>
                <a:gd name="T98" fmla="*/ 37 w 181"/>
                <a:gd name="T99" fmla="*/ 184 h 214"/>
                <a:gd name="T100" fmla="*/ 50 w 181"/>
                <a:gd name="T101" fmla="*/ 192 h 214"/>
                <a:gd name="T102" fmla="*/ 66 w 181"/>
                <a:gd name="T103" fmla="*/ 195 h 214"/>
                <a:gd name="T104" fmla="*/ 93 w 181"/>
                <a:gd name="T105" fmla="*/ 190 h 214"/>
                <a:gd name="T106" fmla="*/ 114 w 181"/>
                <a:gd name="T107" fmla="*/ 179 h 214"/>
                <a:gd name="T108" fmla="*/ 130 w 181"/>
                <a:gd name="T109" fmla="*/ 157 h 214"/>
                <a:gd name="T110" fmla="*/ 136 w 181"/>
                <a:gd name="T111" fmla="*/ 9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1" h="214">
                  <a:moveTo>
                    <a:pt x="16" y="37"/>
                  </a:moveTo>
                  <a:lnTo>
                    <a:pt x="16" y="37"/>
                  </a:lnTo>
                  <a:lnTo>
                    <a:pt x="21" y="2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42" y="8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6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1" y="0"/>
                  </a:lnTo>
                  <a:lnTo>
                    <a:pt x="114" y="2"/>
                  </a:lnTo>
                  <a:lnTo>
                    <a:pt x="114" y="2"/>
                  </a:lnTo>
                  <a:lnTo>
                    <a:pt x="125" y="5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46" y="2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154" y="37"/>
                  </a:lnTo>
                  <a:lnTo>
                    <a:pt x="157" y="45"/>
                  </a:lnTo>
                  <a:lnTo>
                    <a:pt x="157" y="66"/>
                  </a:lnTo>
                  <a:lnTo>
                    <a:pt x="157" y="174"/>
                  </a:lnTo>
                  <a:lnTo>
                    <a:pt x="157" y="174"/>
                  </a:lnTo>
                  <a:lnTo>
                    <a:pt x="159" y="179"/>
                  </a:lnTo>
                  <a:lnTo>
                    <a:pt x="162" y="184"/>
                  </a:lnTo>
                  <a:lnTo>
                    <a:pt x="165" y="187"/>
                  </a:lnTo>
                  <a:lnTo>
                    <a:pt x="173" y="190"/>
                  </a:lnTo>
                  <a:lnTo>
                    <a:pt x="173" y="190"/>
                  </a:lnTo>
                  <a:lnTo>
                    <a:pt x="181" y="187"/>
                  </a:lnTo>
                  <a:lnTo>
                    <a:pt x="181" y="208"/>
                  </a:lnTo>
                  <a:lnTo>
                    <a:pt x="181" y="208"/>
                  </a:lnTo>
                  <a:lnTo>
                    <a:pt x="173" y="208"/>
                  </a:lnTo>
                  <a:lnTo>
                    <a:pt x="173" y="208"/>
                  </a:lnTo>
                  <a:lnTo>
                    <a:pt x="165" y="211"/>
                  </a:lnTo>
                  <a:lnTo>
                    <a:pt x="165" y="211"/>
                  </a:lnTo>
                  <a:lnTo>
                    <a:pt x="157" y="208"/>
                  </a:lnTo>
                  <a:lnTo>
                    <a:pt x="149" y="206"/>
                  </a:lnTo>
                  <a:lnTo>
                    <a:pt x="149" y="206"/>
                  </a:lnTo>
                  <a:lnTo>
                    <a:pt x="146" y="203"/>
                  </a:lnTo>
                  <a:lnTo>
                    <a:pt x="141" y="200"/>
                  </a:lnTo>
                  <a:lnTo>
                    <a:pt x="141" y="200"/>
                  </a:lnTo>
                  <a:lnTo>
                    <a:pt x="138" y="195"/>
                  </a:lnTo>
                  <a:lnTo>
                    <a:pt x="138" y="187"/>
                  </a:lnTo>
                  <a:lnTo>
                    <a:pt x="138" y="187"/>
                  </a:lnTo>
                  <a:lnTo>
                    <a:pt x="138" y="174"/>
                  </a:lnTo>
                  <a:lnTo>
                    <a:pt x="136" y="174"/>
                  </a:lnTo>
                  <a:lnTo>
                    <a:pt x="136" y="174"/>
                  </a:lnTo>
                  <a:lnTo>
                    <a:pt x="122" y="190"/>
                  </a:lnTo>
                  <a:lnTo>
                    <a:pt x="122" y="190"/>
                  </a:lnTo>
                  <a:lnTo>
                    <a:pt x="117" y="198"/>
                  </a:lnTo>
                  <a:lnTo>
                    <a:pt x="109" y="203"/>
                  </a:lnTo>
                  <a:lnTo>
                    <a:pt x="109" y="203"/>
                  </a:lnTo>
                  <a:lnTo>
                    <a:pt x="98" y="208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77" y="214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50" y="214"/>
                  </a:lnTo>
                  <a:lnTo>
                    <a:pt x="40" y="211"/>
                  </a:lnTo>
                  <a:lnTo>
                    <a:pt x="40" y="211"/>
                  </a:lnTo>
                  <a:lnTo>
                    <a:pt x="29" y="206"/>
                  </a:lnTo>
                  <a:lnTo>
                    <a:pt x="19" y="200"/>
                  </a:lnTo>
                  <a:lnTo>
                    <a:pt x="19" y="200"/>
                  </a:lnTo>
                  <a:lnTo>
                    <a:pt x="11" y="192"/>
                  </a:lnTo>
                  <a:lnTo>
                    <a:pt x="5" y="182"/>
                  </a:lnTo>
                  <a:lnTo>
                    <a:pt x="5" y="182"/>
                  </a:lnTo>
                  <a:lnTo>
                    <a:pt x="3" y="171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47"/>
                  </a:lnTo>
                  <a:lnTo>
                    <a:pt x="3" y="136"/>
                  </a:lnTo>
                  <a:lnTo>
                    <a:pt x="5" y="128"/>
                  </a:lnTo>
                  <a:lnTo>
                    <a:pt x="11" y="123"/>
                  </a:lnTo>
                  <a:lnTo>
                    <a:pt x="11" y="123"/>
                  </a:lnTo>
                  <a:lnTo>
                    <a:pt x="13" y="117"/>
                  </a:lnTo>
                  <a:lnTo>
                    <a:pt x="19" y="112"/>
                  </a:lnTo>
                  <a:lnTo>
                    <a:pt x="27" y="107"/>
                  </a:lnTo>
                  <a:lnTo>
                    <a:pt x="35" y="104"/>
                  </a:lnTo>
                  <a:lnTo>
                    <a:pt x="35" y="104"/>
                  </a:lnTo>
                  <a:lnTo>
                    <a:pt x="50" y="99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104" y="91"/>
                  </a:lnTo>
                  <a:lnTo>
                    <a:pt x="104" y="91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2" y="85"/>
                  </a:lnTo>
                  <a:lnTo>
                    <a:pt x="128" y="82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3" y="74"/>
                  </a:lnTo>
                  <a:lnTo>
                    <a:pt x="133" y="74"/>
                  </a:lnTo>
                  <a:lnTo>
                    <a:pt x="133" y="69"/>
                  </a:lnTo>
                  <a:lnTo>
                    <a:pt x="136" y="61"/>
                  </a:lnTo>
                  <a:lnTo>
                    <a:pt x="136" y="61"/>
                  </a:lnTo>
                  <a:lnTo>
                    <a:pt x="133" y="50"/>
                  </a:lnTo>
                  <a:lnTo>
                    <a:pt x="130" y="42"/>
                  </a:lnTo>
                  <a:lnTo>
                    <a:pt x="130" y="42"/>
                  </a:lnTo>
                  <a:lnTo>
                    <a:pt x="125" y="34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104" y="21"/>
                  </a:lnTo>
                  <a:lnTo>
                    <a:pt x="93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74" y="21"/>
                  </a:lnTo>
                  <a:lnTo>
                    <a:pt x="64" y="24"/>
                  </a:lnTo>
                  <a:lnTo>
                    <a:pt x="53" y="26"/>
                  </a:lnTo>
                  <a:lnTo>
                    <a:pt x="45" y="32"/>
                  </a:lnTo>
                  <a:lnTo>
                    <a:pt x="45" y="32"/>
                  </a:lnTo>
                  <a:lnTo>
                    <a:pt x="40" y="37"/>
                  </a:lnTo>
                  <a:lnTo>
                    <a:pt x="37" y="45"/>
                  </a:lnTo>
                  <a:lnTo>
                    <a:pt x="35" y="56"/>
                  </a:lnTo>
                  <a:lnTo>
                    <a:pt x="32" y="66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11" y="50"/>
                  </a:lnTo>
                  <a:lnTo>
                    <a:pt x="16" y="37"/>
                  </a:lnTo>
                  <a:lnTo>
                    <a:pt x="16" y="37"/>
                  </a:lnTo>
                  <a:close/>
                  <a:moveTo>
                    <a:pt x="133" y="99"/>
                  </a:moveTo>
                  <a:lnTo>
                    <a:pt x="133" y="99"/>
                  </a:lnTo>
                  <a:lnTo>
                    <a:pt x="130" y="101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14" y="107"/>
                  </a:lnTo>
                  <a:lnTo>
                    <a:pt x="114" y="107"/>
                  </a:lnTo>
                  <a:lnTo>
                    <a:pt x="82" y="112"/>
                  </a:lnTo>
                  <a:lnTo>
                    <a:pt x="82" y="112"/>
                  </a:lnTo>
                  <a:lnTo>
                    <a:pt x="66" y="115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42" y="123"/>
                  </a:lnTo>
                  <a:lnTo>
                    <a:pt x="32" y="131"/>
                  </a:lnTo>
                  <a:lnTo>
                    <a:pt x="32" y="131"/>
                  </a:lnTo>
                  <a:lnTo>
                    <a:pt x="29" y="136"/>
                  </a:lnTo>
                  <a:lnTo>
                    <a:pt x="27" y="141"/>
                  </a:lnTo>
                  <a:lnTo>
                    <a:pt x="24" y="147"/>
                  </a:lnTo>
                  <a:lnTo>
                    <a:pt x="24" y="155"/>
                  </a:lnTo>
                  <a:lnTo>
                    <a:pt x="24" y="155"/>
                  </a:lnTo>
                  <a:lnTo>
                    <a:pt x="24" y="163"/>
                  </a:lnTo>
                  <a:lnTo>
                    <a:pt x="27" y="171"/>
                  </a:lnTo>
                  <a:lnTo>
                    <a:pt x="27" y="171"/>
                  </a:lnTo>
                  <a:lnTo>
                    <a:pt x="32" y="179"/>
                  </a:lnTo>
                  <a:lnTo>
                    <a:pt x="37" y="184"/>
                  </a:lnTo>
                  <a:lnTo>
                    <a:pt x="37" y="184"/>
                  </a:lnTo>
                  <a:lnTo>
                    <a:pt x="42" y="187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58" y="195"/>
                  </a:lnTo>
                  <a:lnTo>
                    <a:pt x="66" y="195"/>
                  </a:lnTo>
                  <a:lnTo>
                    <a:pt x="66" y="195"/>
                  </a:lnTo>
                  <a:lnTo>
                    <a:pt x="80" y="195"/>
                  </a:lnTo>
                  <a:lnTo>
                    <a:pt x="93" y="190"/>
                  </a:lnTo>
                  <a:lnTo>
                    <a:pt x="93" y="190"/>
                  </a:lnTo>
                  <a:lnTo>
                    <a:pt x="106" y="184"/>
                  </a:lnTo>
                  <a:lnTo>
                    <a:pt x="114" y="179"/>
                  </a:lnTo>
                  <a:lnTo>
                    <a:pt x="114" y="179"/>
                  </a:lnTo>
                  <a:lnTo>
                    <a:pt x="122" y="168"/>
                  </a:lnTo>
                  <a:lnTo>
                    <a:pt x="130" y="157"/>
                  </a:lnTo>
                  <a:lnTo>
                    <a:pt x="130" y="157"/>
                  </a:lnTo>
                  <a:lnTo>
                    <a:pt x="133" y="144"/>
                  </a:lnTo>
                  <a:lnTo>
                    <a:pt x="136" y="131"/>
                  </a:lnTo>
                  <a:lnTo>
                    <a:pt x="136" y="99"/>
                  </a:lnTo>
                  <a:lnTo>
                    <a:pt x="133" y="99"/>
                  </a:lnTo>
                  <a:lnTo>
                    <a:pt x="133" y="9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2"/>
            <p:cNvSpPr>
              <a:spLocks/>
            </p:cNvSpPr>
            <p:nvPr/>
          </p:nvSpPr>
          <p:spPr bwMode="auto">
            <a:xfrm>
              <a:off x="8723313" y="3851275"/>
              <a:ext cx="157163" cy="425450"/>
            </a:xfrm>
            <a:custGeom>
              <a:avLst/>
              <a:gdLst>
                <a:gd name="T0" fmla="*/ 99 w 99"/>
                <a:gd name="T1" fmla="*/ 62 h 268"/>
                <a:gd name="T2" fmla="*/ 99 w 99"/>
                <a:gd name="T3" fmla="*/ 83 h 268"/>
                <a:gd name="T4" fmla="*/ 59 w 99"/>
                <a:gd name="T5" fmla="*/ 83 h 268"/>
                <a:gd name="T6" fmla="*/ 59 w 99"/>
                <a:gd name="T7" fmla="*/ 220 h 268"/>
                <a:gd name="T8" fmla="*/ 59 w 99"/>
                <a:gd name="T9" fmla="*/ 220 h 268"/>
                <a:gd name="T10" fmla="*/ 59 w 99"/>
                <a:gd name="T11" fmla="*/ 231 h 268"/>
                <a:gd name="T12" fmla="*/ 62 w 99"/>
                <a:gd name="T13" fmla="*/ 239 h 268"/>
                <a:gd name="T14" fmla="*/ 62 w 99"/>
                <a:gd name="T15" fmla="*/ 239 h 268"/>
                <a:gd name="T16" fmla="*/ 62 w 99"/>
                <a:gd name="T17" fmla="*/ 244 h 268"/>
                <a:gd name="T18" fmla="*/ 67 w 99"/>
                <a:gd name="T19" fmla="*/ 247 h 268"/>
                <a:gd name="T20" fmla="*/ 72 w 99"/>
                <a:gd name="T21" fmla="*/ 247 h 268"/>
                <a:gd name="T22" fmla="*/ 78 w 99"/>
                <a:gd name="T23" fmla="*/ 247 h 268"/>
                <a:gd name="T24" fmla="*/ 78 w 99"/>
                <a:gd name="T25" fmla="*/ 247 h 268"/>
                <a:gd name="T26" fmla="*/ 99 w 99"/>
                <a:gd name="T27" fmla="*/ 247 h 268"/>
                <a:gd name="T28" fmla="*/ 99 w 99"/>
                <a:gd name="T29" fmla="*/ 268 h 268"/>
                <a:gd name="T30" fmla="*/ 99 w 99"/>
                <a:gd name="T31" fmla="*/ 268 h 268"/>
                <a:gd name="T32" fmla="*/ 86 w 99"/>
                <a:gd name="T33" fmla="*/ 268 h 268"/>
                <a:gd name="T34" fmla="*/ 86 w 99"/>
                <a:gd name="T35" fmla="*/ 268 h 268"/>
                <a:gd name="T36" fmla="*/ 78 w 99"/>
                <a:gd name="T37" fmla="*/ 268 h 268"/>
                <a:gd name="T38" fmla="*/ 78 w 99"/>
                <a:gd name="T39" fmla="*/ 268 h 268"/>
                <a:gd name="T40" fmla="*/ 67 w 99"/>
                <a:gd name="T41" fmla="*/ 268 h 268"/>
                <a:gd name="T42" fmla="*/ 56 w 99"/>
                <a:gd name="T43" fmla="*/ 265 h 268"/>
                <a:gd name="T44" fmla="*/ 48 w 99"/>
                <a:gd name="T45" fmla="*/ 263 h 268"/>
                <a:gd name="T46" fmla="*/ 43 w 99"/>
                <a:gd name="T47" fmla="*/ 260 h 268"/>
                <a:gd name="T48" fmla="*/ 43 w 99"/>
                <a:gd name="T49" fmla="*/ 260 h 268"/>
                <a:gd name="T50" fmla="*/ 38 w 99"/>
                <a:gd name="T51" fmla="*/ 252 h 268"/>
                <a:gd name="T52" fmla="*/ 38 w 99"/>
                <a:gd name="T53" fmla="*/ 244 h 268"/>
                <a:gd name="T54" fmla="*/ 35 w 99"/>
                <a:gd name="T55" fmla="*/ 236 h 268"/>
                <a:gd name="T56" fmla="*/ 35 w 99"/>
                <a:gd name="T57" fmla="*/ 222 h 268"/>
                <a:gd name="T58" fmla="*/ 35 w 99"/>
                <a:gd name="T59" fmla="*/ 83 h 268"/>
                <a:gd name="T60" fmla="*/ 0 w 99"/>
                <a:gd name="T61" fmla="*/ 83 h 268"/>
                <a:gd name="T62" fmla="*/ 0 w 99"/>
                <a:gd name="T63" fmla="*/ 62 h 268"/>
                <a:gd name="T64" fmla="*/ 35 w 99"/>
                <a:gd name="T65" fmla="*/ 62 h 268"/>
                <a:gd name="T66" fmla="*/ 35 w 99"/>
                <a:gd name="T67" fmla="*/ 0 h 268"/>
                <a:gd name="T68" fmla="*/ 59 w 99"/>
                <a:gd name="T69" fmla="*/ 0 h 268"/>
                <a:gd name="T70" fmla="*/ 59 w 99"/>
                <a:gd name="T71" fmla="*/ 62 h 268"/>
                <a:gd name="T72" fmla="*/ 99 w 99"/>
                <a:gd name="T73" fmla="*/ 62 h 268"/>
                <a:gd name="T74" fmla="*/ 99 w 99"/>
                <a:gd name="T75" fmla="*/ 6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268">
                  <a:moveTo>
                    <a:pt x="99" y="62"/>
                  </a:moveTo>
                  <a:lnTo>
                    <a:pt x="99" y="83"/>
                  </a:lnTo>
                  <a:lnTo>
                    <a:pt x="59" y="83"/>
                  </a:lnTo>
                  <a:lnTo>
                    <a:pt x="59" y="220"/>
                  </a:lnTo>
                  <a:lnTo>
                    <a:pt x="59" y="220"/>
                  </a:lnTo>
                  <a:lnTo>
                    <a:pt x="59" y="231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44"/>
                  </a:lnTo>
                  <a:lnTo>
                    <a:pt x="67" y="247"/>
                  </a:lnTo>
                  <a:lnTo>
                    <a:pt x="72" y="247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99" y="247"/>
                  </a:lnTo>
                  <a:lnTo>
                    <a:pt x="99" y="268"/>
                  </a:lnTo>
                  <a:lnTo>
                    <a:pt x="99" y="268"/>
                  </a:lnTo>
                  <a:lnTo>
                    <a:pt x="86" y="268"/>
                  </a:lnTo>
                  <a:lnTo>
                    <a:pt x="86" y="268"/>
                  </a:lnTo>
                  <a:lnTo>
                    <a:pt x="78" y="268"/>
                  </a:lnTo>
                  <a:lnTo>
                    <a:pt x="78" y="268"/>
                  </a:lnTo>
                  <a:lnTo>
                    <a:pt x="67" y="268"/>
                  </a:lnTo>
                  <a:lnTo>
                    <a:pt x="56" y="265"/>
                  </a:lnTo>
                  <a:lnTo>
                    <a:pt x="48" y="263"/>
                  </a:lnTo>
                  <a:lnTo>
                    <a:pt x="43" y="260"/>
                  </a:lnTo>
                  <a:lnTo>
                    <a:pt x="43" y="260"/>
                  </a:lnTo>
                  <a:lnTo>
                    <a:pt x="38" y="252"/>
                  </a:lnTo>
                  <a:lnTo>
                    <a:pt x="38" y="244"/>
                  </a:lnTo>
                  <a:lnTo>
                    <a:pt x="35" y="236"/>
                  </a:lnTo>
                  <a:lnTo>
                    <a:pt x="35" y="222"/>
                  </a:lnTo>
                  <a:lnTo>
                    <a:pt x="35" y="83"/>
                  </a:lnTo>
                  <a:lnTo>
                    <a:pt x="0" y="83"/>
                  </a:lnTo>
                  <a:lnTo>
                    <a:pt x="0" y="62"/>
                  </a:lnTo>
                  <a:lnTo>
                    <a:pt x="35" y="62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62"/>
                  </a:lnTo>
                  <a:lnTo>
                    <a:pt x="99" y="62"/>
                  </a:lnTo>
                  <a:lnTo>
                    <a:pt x="99" y="62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888413" y="3941763"/>
              <a:ext cx="295275" cy="339725"/>
            </a:xfrm>
            <a:custGeom>
              <a:avLst/>
              <a:gdLst>
                <a:gd name="T0" fmla="*/ 133 w 186"/>
                <a:gd name="T1" fmla="*/ 8 h 214"/>
                <a:gd name="T2" fmla="*/ 149 w 186"/>
                <a:gd name="T3" fmla="*/ 18 h 214"/>
                <a:gd name="T4" fmla="*/ 162 w 186"/>
                <a:gd name="T5" fmla="*/ 32 h 214"/>
                <a:gd name="T6" fmla="*/ 170 w 186"/>
                <a:gd name="T7" fmla="*/ 48 h 214"/>
                <a:gd name="T8" fmla="*/ 178 w 186"/>
                <a:gd name="T9" fmla="*/ 66 h 214"/>
                <a:gd name="T10" fmla="*/ 186 w 186"/>
                <a:gd name="T11" fmla="*/ 107 h 214"/>
                <a:gd name="T12" fmla="*/ 184 w 186"/>
                <a:gd name="T13" fmla="*/ 128 h 214"/>
                <a:gd name="T14" fmla="*/ 178 w 186"/>
                <a:gd name="T15" fmla="*/ 149 h 214"/>
                <a:gd name="T16" fmla="*/ 162 w 186"/>
                <a:gd name="T17" fmla="*/ 182 h 214"/>
                <a:gd name="T18" fmla="*/ 154 w 186"/>
                <a:gd name="T19" fmla="*/ 190 h 214"/>
                <a:gd name="T20" fmla="*/ 141 w 186"/>
                <a:gd name="T21" fmla="*/ 203 h 214"/>
                <a:gd name="T22" fmla="*/ 133 w 186"/>
                <a:gd name="T23" fmla="*/ 206 h 214"/>
                <a:gd name="T24" fmla="*/ 114 w 186"/>
                <a:gd name="T25" fmla="*/ 214 h 214"/>
                <a:gd name="T26" fmla="*/ 93 w 186"/>
                <a:gd name="T27" fmla="*/ 214 h 214"/>
                <a:gd name="T28" fmla="*/ 83 w 186"/>
                <a:gd name="T29" fmla="*/ 214 h 214"/>
                <a:gd name="T30" fmla="*/ 61 w 186"/>
                <a:gd name="T31" fmla="*/ 211 h 214"/>
                <a:gd name="T32" fmla="*/ 53 w 186"/>
                <a:gd name="T33" fmla="*/ 206 h 214"/>
                <a:gd name="T34" fmla="*/ 37 w 186"/>
                <a:gd name="T35" fmla="*/ 198 h 214"/>
                <a:gd name="T36" fmla="*/ 24 w 186"/>
                <a:gd name="T37" fmla="*/ 182 h 214"/>
                <a:gd name="T38" fmla="*/ 13 w 186"/>
                <a:gd name="T39" fmla="*/ 165 h 214"/>
                <a:gd name="T40" fmla="*/ 5 w 186"/>
                <a:gd name="T41" fmla="*/ 149 h 214"/>
                <a:gd name="T42" fmla="*/ 0 w 186"/>
                <a:gd name="T43" fmla="*/ 107 h 214"/>
                <a:gd name="T44" fmla="*/ 3 w 186"/>
                <a:gd name="T45" fmla="*/ 85 h 214"/>
                <a:gd name="T46" fmla="*/ 5 w 186"/>
                <a:gd name="T47" fmla="*/ 66 h 214"/>
                <a:gd name="T48" fmla="*/ 24 w 186"/>
                <a:gd name="T49" fmla="*/ 32 h 214"/>
                <a:gd name="T50" fmla="*/ 29 w 186"/>
                <a:gd name="T51" fmla="*/ 24 h 214"/>
                <a:gd name="T52" fmla="*/ 45 w 186"/>
                <a:gd name="T53" fmla="*/ 13 h 214"/>
                <a:gd name="T54" fmla="*/ 53 w 186"/>
                <a:gd name="T55" fmla="*/ 8 h 214"/>
                <a:gd name="T56" fmla="*/ 72 w 186"/>
                <a:gd name="T57" fmla="*/ 2 h 214"/>
                <a:gd name="T58" fmla="*/ 93 w 186"/>
                <a:gd name="T59" fmla="*/ 0 h 214"/>
                <a:gd name="T60" fmla="*/ 104 w 186"/>
                <a:gd name="T61" fmla="*/ 0 h 214"/>
                <a:gd name="T62" fmla="*/ 122 w 186"/>
                <a:gd name="T63" fmla="*/ 5 h 214"/>
                <a:gd name="T64" fmla="*/ 133 w 186"/>
                <a:gd name="T65" fmla="*/ 8 h 214"/>
                <a:gd name="T66" fmla="*/ 61 w 186"/>
                <a:gd name="T67" fmla="*/ 29 h 214"/>
                <a:gd name="T68" fmla="*/ 43 w 186"/>
                <a:gd name="T69" fmla="*/ 48 h 214"/>
                <a:gd name="T70" fmla="*/ 35 w 186"/>
                <a:gd name="T71" fmla="*/ 61 h 214"/>
                <a:gd name="T72" fmla="*/ 29 w 186"/>
                <a:gd name="T73" fmla="*/ 74 h 214"/>
                <a:gd name="T74" fmla="*/ 24 w 186"/>
                <a:gd name="T75" fmla="*/ 107 h 214"/>
                <a:gd name="T76" fmla="*/ 27 w 186"/>
                <a:gd name="T77" fmla="*/ 123 h 214"/>
                <a:gd name="T78" fmla="*/ 29 w 186"/>
                <a:gd name="T79" fmla="*/ 139 h 214"/>
                <a:gd name="T80" fmla="*/ 43 w 186"/>
                <a:gd name="T81" fmla="*/ 165 h 214"/>
                <a:gd name="T82" fmla="*/ 51 w 186"/>
                <a:gd name="T83" fmla="*/ 179 h 214"/>
                <a:gd name="T84" fmla="*/ 61 w 186"/>
                <a:gd name="T85" fmla="*/ 187 h 214"/>
                <a:gd name="T86" fmla="*/ 77 w 186"/>
                <a:gd name="T87" fmla="*/ 192 h 214"/>
                <a:gd name="T88" fmla="*/ 93 w 186"/>
                <a:gd name="T89" fmla="*/ 195 h 214"/>
                <a:gd name="T90" fmla="*/ 101 w 186"/>
                <a:gd name="T91" fmla="*/ 195 h 214"/>
                <a:gd name="T92" fmla="*/ 114 w 186"/>
                <a:gd name="T93" fmla="*/ 190 h 214"/>
                <a:gd name="T94" fmla="*/ 122 w 186"/>
                <a:gd name="T95" fmla="*/ 187 h 214"/>
                <a:gd name="T96" fmla="*/ 144 w 186"/>
                <a:gd name="T97" fmla="*/ 165 h 214"/>
                <a:gd name="T98" fmla="*/ 152 w 186"/>
                <a:gd name="T99" fmla="*/ 155 h 214"/>
                <a:gd name="T100" fmla="*/ 157 w 186"/>
                <a:gd name="T101" fmla="*/ 139 h 214"/>
                <a:gd name="T102" fmla="*/ 162 w 186"/>
                <a:gd name="T103" fmla="*/ 107 h 214"/>
                <a:gd name="T104" fmla="*/ 160 w 186"/>
                <a:gd name="T105" fmla="*/ 91 h 214"/>
                <a:gd name="T106" fmla="*/ 157 w 186"/>
                <a:gd name="T107" fmla="*/ 74 h 214"/>
                <a:gd name="T108" fmla="*/ 144 w 186"/>
                <a:gd name="T109" fmla="*/ 48 h 214"/>
                <a:gd name="T110" fmla="*/ 133 w 186"/>
                <a:gd name="T111" fmla="*/ 37 h 214"/>
                <a:gd name="T112" fmla="*/ 122 w 186"/>
                <a:gd name="T113" fmla="*/ 29 h 214"/>
                <a:gd name="T114" fmla="*/ 109 w 186"/>
                <a:gd name="T115" fmla="*/ 21 h 214"/>
                <a:gd name="T116" fmla="*/ 93 w 186"/>
                <a:gd name="T117" fmla="*/ 21 h 214"/>
                <a:gd name="T118" fmla="*/ 85 w 186"/>
                <a:gd name="T119" fmla="*/ 21 h 214"/>
                <a:gd name="T120" fmla="*/ 69 w 186"/>
                <a:gd name="T121" fmla="*/ 24 h 214"/>
                <a:gd name="T122" fmla="*/ 61 w 186"/>
                <a:gd name="T123" fmla="*/ 2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" h="214">
                  <a:moveTo>
                    <a:pt x="133" y="8"/>
                  </a:moveTo>
                  <a:lnTo>
                    <a:pt x="133" y="8"/>
                  </a:lnTo>
                  <a:lnTo>
                    <a:pt x="141" y="13"/>
                  </a:lnTo>
                  <a:lnTo>
                    <a:pt x="149" y="18"/>
                  </a:lnTo>
                  <a:lnTo>
                    <a:pt x="154" y="24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70" y="48"/>
                  </a:lnTo>
                  <a:lnTo>
                    <a:pt x="178" y="66"/>
                  </a:lnTo>
                  <a:lnTo>
                    <a:pt x="178" y="66"/>
                  </a:lnTo>
                  <a:lnTo>
                    <a:pt x="184" y="85"/>
                  </a:lnTo>
                  <a:lnTo>
                    <a:pt x="186" y="107"/>
                  </a:lnTo>
                  <a:lnTo>
                    <a:pt x="186" y="107"/>
                  </a:lnTo>
                  <a:lnTo>
                    <a:pt x="184" y="128"/>
                  </a:lnTo>
                  <a:lnTo>
                    <a:pt x="178" y="149"/>
                  </a:lnTo>
                  <a:lnTo>
                    <a:pt x="178" y="149"/>
                  </a:lnTo>
                  <a:lnTo>
                    <a:pt x="170" y="165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4" y="190"/>
                  </a:lnTo>
                  <a:lnTo>
                    <a:pt x="149" y="198"/>
                  </a:lnTo>
                  <a:lnTo>
                    <a:pt x="141" y="203"/>
                  </a:lnTo>
                  <a:lnTo>
                    <a:pt x="133" y="206"/>
                  </a:lnTo>
                  <a:lnTo>
                    <a:pt x="133" y="206"/>
                  </a:lnTo>
                  <a:lnTo>
                    <a:pt x="122" y="211"/>
                  </a:lnTo>
                  <a:lnTo>
                    <a:pt x="114" y="214"/>
                  </a:lnTo>
                  <a:lnTo>
                    <a:pt x="104" y="214"/>
                  </a:lnTo>
                  <a:lnTo>
                    <a:pt x="93" y="214"/>
                  </a:lnTo>
                  <a:lnTo>
                    <a:pt x="93" y="214"/>
                  </a:lnTo>
                  <a:lnTo>
                    <a:pt x="83" y="214"/>
                  </a:lnTo>
                  <a:lnTo>
                    <a:pt x="72" y="214"/>
                  </a:lnTo>
                  <a:lnTo>
                    <a:pt x="61" y="211"/>
                  </a:lnTo>
                  <a:lnTo>
                    <a:pt x="53" y="206"/>
                  </a:lnTo>
                  <a:lnTo>
                    <a:pt x="53" y="206"/>
                  </a:lnTo>
                  <a:lnTo>
                    <a:pt x="45" y="203"/>
                  </a:lnTo>
                  <a:lnTo>
                    <a:pt x="37" y="198"/>
                  </a:lnTo>
                  <a:lnTo>
                    <a:pt x="29" y="190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13" y="165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3" y="128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3" y="85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13" y="48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9" y="24"/>
                  </a:lnTo>
                  <a:lnTo>
                    <a:pt x="37" y="18"/>
                  </a:lnTo>
                  <a:lnTo>
                    <a:pt x="45" y="13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61" y="5"/>
                  </a:lnTo>
                  <a:lnTo>
                    <a:pt x="72" y="2"/>
                  </a:lnTo>
                  <a:lnTo>
                    <a:pt x="8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4" y="0"/>
                  </a:lnTo>
                  <a:lnTo>
                    <a:pt x="114" y="2"/>
                  </a:lnTo>
                  <a:lnTo>
                    <a:pt x="122" y="5"/>
                  </a:lnTo>
                  <a:lnTo>
                    <a:pt x="133" y="8"/>
                  </a:lnTo>
                  <a:lnTo>
                    <a:pt x="133" y="8"/>
                  </a:lnTo>
                  <a:close/>
                  <a:moveTo>
                    <a:pt x="61" y="29"/>
                  </a:moveTo>
                  <a:lnTo>
                    <a:pt x="61" y="29"/>
                  </a:lnTo>
                  <a:lnTo>
                    <a:pt x="51" y="37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61"/>
                  </a:lnTo>
                  <a:lnTo>
                    <a:pt x="29" y="74"/>
                  </a:lnTo>
                  <a:lnTo>
                    <a:pt x="29" y="74"/>
                  </a:lnTo>
                  <a:lnTo>
                    <a:pt x="27" y="91"/>
                  </a:lnTo>
                  <a:lnTo>
                    <a:pt x="24" y="107"/>
                  </a:lnTo>
                  <a:lnTo>
                    <a:pt x="24" y="107"/>
                  </a:lnTo>
                  <a:lnTo>
                    <a:pt x="27" y="123"/>
                  </a:lnTo>
                  <a:lnTo>
                    <a:pt x="29" y="139"/>
                  </a:lnTo>
                  <a:lnTo>
                    <a:pt x="29" y="139"/>
                  </a:lnTo>
                  <a:lnTo>
                    <a:pt x="35" y="155"/>
                  </a:lnTo>
                  <a:lnTo>
                    <a:pt x="43" y="165"/>
                  </a:lnTo>
                  <a:lnTo>
                    <a:pt x="43" y="165"/>
                  </a:lnTo>
                  <a:lnTo>
                    <a:pt x="51" y="179"/>
                  </a:lnTo>
                  <a:lnTo>
                    <a:pt x="61" y="187"/>
                  </a:lnTo>
                  <a:lnTo>
                    <a:pt x="61" y="187"/>
                  </a:lnTo>
                  <a:lnTo>
                    <a:pt x="69" y="190"/>
                  </a:lnTo>
                  <a:lnTo>
                    <a:pt x="77" y="192"/>
                  </a:lnTo>
                  <a:lnTo>
                    <a:pt x="85" y="195"/>
                  </a:lnTo>
                  <a:lnTo>
                    <a:pt x="93" y="195"/>
                  </a:lnTo>
                  <a:lnTo>
                    <a:pt x="93" y="195"/>
                  </a:lnTo>
                  <a:lnTo>
                    <a:pt x="101" y="195"/>
                  </a:lnTo>
                  <a:lnTo>
                    <a:pt x="109" y="192"/>
                  </a:lnTo>
                  <a:lnTo>
                    <a:pt x="114" y="190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33" y="179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52" y="155"/>
                  </a:lnTo>
                  <a:lnTo>
                    <a:pt x="157" y="139"/>
                  </a:lnTo>
                  <a:lnTo>
                    <a:pt x="157" y="139"/>
                  </a:lnTo>
                  <a:lnTo>
                    <a:pt x="160" y="123"/>
                  </a:lnTo>
                  <a:lnTo>
                    <a:pt x="162" y="107"/>
                  </a:lnTo>
                  <a:lnTo>
                    <a:pt x="162" y="107"/>
                  </a:lnTo>
                  <a:lnTo>
                    <a:pt x="160" y="91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52" y="61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3" y="37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14" y="24"/>
                  </a:lnTo>
                  <a:lnTo>
                    <a:pt x="109" y="21"/>
                  </a:lnTo>
                  <a:lnTo>
                    <a:pt x="101" y="21"/>
                  </a:lnTo>
                  <a:lnTo>
                    <a:pt x="93" y="21"/>
                  </a:lnTo>
                  <a:lnTo>
                    <a:pt x="93" y="21"/>
                  </a:lnTo>
                  <a:lnTo>
                    <a:pt x="85" y="21"/>
                  </a:lnTo>
                  <a:lnTo>
                    <a:pt x="77" y="21"/>
                  </a:lnTo>
                  <a:lnTo>
                    <a:pt x="69" y="24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9226551" y="3944938"/>
              <a:ext cx="152400" cy="331788"/>
            </a:xfrm>
            <a:custGeom>
              <a:avLst/>
              <a:gdLst>
                <a:gd name="T0" fmla="*/ 24 w 96"/>
                <a:gd name="T1" fmla="*/ 3 h 209"/>
                <a:gd name="T2" fmla="*/ 24 w 96"/>
                <a:gd name="T3" fmla="*/ 51 h 209"/>
                <a:gd name="T4" fmla="*/ 24 w 96"/>
                <a:gd name="T5" fmla="*/ 51 h 209"/>
                <a:gd name="T6" fmla="*/ 24 w 96"/>
                <a:gd name="T7" fmla="*/ 51 h 209"/>
                <a:gd name="T8" fmla="*/ 29 w 96"/>
                <a:gd name="T9" fmla="*/ 40 h 209"/>
                <a:gd name="T10" fmla="*/ 34 w 96"/>
                <a:gd name="T11" fmla="*/ 30 h 209"/>
                <a:gd name="T12" fmla="*/ 42 w 96"/>
                <a:gd name="T13" fmla="*/ 19 h 209"/>
                <a:gd name="T14" fmla="*/ 53 w 96"/>
                <a:gd name="T15" fmla="*/ 11 h 209"/>
                <a:gd name="T16" fmla="*/ 53 w 96"/>
                <a:gd name="T17" fmla="*/ 11 h 209"/>
                <a:gd name="T18" fmla="*/ 61 w 96"/>
                <a:gd name="T19" fmla="*/ 8 h 209"/>
                <a:gd name="T20" fmla="*/ 72 w 96"/>
                <a:gd name="T21" fmla="*/ 3 h 209"/>
                <a:gd name="T22" fmla="*/ 82 w 96"/>
                <a:gd name="T23" fmla="*/ 0 h 209"/>
                <a:gd name="T24" fmla="*/ 96 w 96"/>
                <a:gd name="T25" fmla="*/ 0 h 209"/>
                <a:gd name="T26" fmla="*/ 96 w 96"/>
                <a:gd name="T27" fmla="*/ 24 h 209"/>
                <a:gd name="T28" fmla="*/ 96 w 96"/>
                <a:gd name="T29" fmla="*/ 24 h 209"/>
                <a:gd name="T30" fmla="*/ 82 w 96"/>
                <a:gd name="T31" fmla="*/ 27 h 209"/>
                <a:gd name="T32" fmla="*/ 66 w 96"/>
                <a:gd name="T33" fmla="*/ 30 h 209"/>
                <a:gd name="T34" fmla="*/ 66 w 96"/>
                <a:gd name="T35" fmla="*/ 30 h 209"/>
                <a:gd name="T36" fmla="*/ 56 w 96"/>
                <a:gd name="T37" fmla="*/ 35 h 209"/>
                <a:gd name="T38" fmla="*/ 45 w 96"/>
                <a:gd name="T39" fmla="*/ 46 h 209"/>
                <a:gd name="T40" fmla="*/ 45 w 96"/>
                <a:gd name="T41" fmla="*/ 46 h 209"/>
                <a:gd name="T42" fmla="*/ 37 w 96"/>
                <a:gd name="T43" fmla="*/ 56 h 209"/>
                <a:gd name="T44" fmla="*/ 29 w 96"/>
                <a:gd name="T45" fmla="*/ 67 h 209"/>
                <a:gd name="T46" fmla="*/ 29 w 96"/>
                <a:gd name="T47" fmla="*/ 67 h 209"/>
                <a:gd name="T48" fmla="*/ 26 w 96"/>
                <a:gd name="T49" fmla="*/ 83 h 209"/>
                <a:gd name="T50" fmla="*/ 24 w 96"/>
                <a:gd name="T51" fmla="*/ 99 h 209"/>
                <a:gd name="T52" fmla="*/ 24 w 96"/>
                <a:gd name="T53" fmla="*/ 209 h 209"/>
                <a:gd name="T54" fmla="*/ 0 w 96"/>
                <a:gd name="T55" fmla="*/ 209 h 209"/>
                <a:gd name="T56" fmla="*/ 0 w 96"/>
                <a:gd name="T57" fmla="*/ 3 h 209"/>
                <a:gd name="T58" fmla="*/ 24 w 96"/>
                <a:gd name="T59" fmla="*/ 3 h 209"/>
                <a:gd name="T60" fmla="*/ 24 w 96"/>
                <a:gd name="T61" fmla="*/ 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209">
                  <a:moveTo>
                    <a:pt x="24" y="3"/>
                  </a:moveTo>
                  <a:lnTo>
                    <a:pt x="24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9" y="40"/>
                  </a:lnTo>
                  <a:lnTo>
                    <a:pt x="34" y="30"/>
                  </a:lnTo>
                  <a:lnTo>
                    <a:pt x="42" y="19"/>
                  </a:lnTo>
                  <a:lnTo>
                    <a:pt x="53" y="11"/>
                  </a:lnTo>
                  <a:lnTo>
                    <a:pt x="53" y="11"/>
                  </a:lnTo>
                  <a:lnTo>
                    <a:pt x="61" y="8"/>
                  </a:lnTo>
                  <a:lnTo>
                    <a:pt x="72" y="3"/>
                  </a:lnTo>
                  <a:lnTo>
                    <a:pt x="82" y="0"/>
                  </a:lnTo>
                  <a:lnTo>
                    <a:pt x="96" y="0"/>
                  </a:lnTo>
                  <a:lnTo>
                    <a:pt x="96" y="24"/>
                  </a:lnTo>
                  <a:lnTo>
                    <a:pt x="96" y="24"/>
                  </a:lnTo>
                  <a:lnTo>
                    <a:pt x="82" y="27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37" y="56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6" y="83"/>
                  </a:lnTo>
                  <a:lnTo>
                    <a:pt x="24" y="99"/>
                  </a:lnTo>
                  <a:lnTo>
                    <a:pt x="24" y="209"/>
                  </a:lnTo>
                  <a:lnTo>
                    <a:pt x="0" y="209"/>
                  </a:lnTo>
                  <a:lnTo>
                    <a:pt x="0" y="3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13430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/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75" y="36576"/>
            <a:ext cx="10982131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75" y="1307592"/>
            <a:ext cx="10982131" cy="472744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078677" y="6400800"/>
            <a:ext cx="304720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©Copyright 2011 Dell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72429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039475"/>
            <a:ext cx="12188827" cy="2142125"/>
          </a:xfrm>
          <a:solidFill>
            <a:srgbClr val="000000">
              <a:alpha val="65000"/>
            </a:srgbClr>
          </a:solidFill>
        </p:spPr>
        <p:txBody>
          <a:bodyPr lIns="457200" tIns="365760" rIns="457200" bIns="1097280" anchor="t" anchorCtr="0">
            <a:normAutofit/>
          </a:bodyPr>
          <a:lstStyle>
            <a:lvl1pPr algn="ctr">
              <a:defRPr sz="4800" b="1"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-3176" y="4191000"/>
            <a:ext cx="12192002" cy="990600"/>
          </a:xfrm>
          <a:noFill/>
        </p:spPr>
        <p:txBody>
          <a:bodyPr lIns="457200" tIns="91440" rIns="45720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black">
          <a:xfrm>
            <a:off x="619125" y="580551"/>
            <a:ext cx="2011680" cy="293686"/>
            <a:chOff x="827087" y="-1576389"/>
            <a:chExt cx="10058400" cy="1468437"/>
          </a:xfrm>
        </p:grpSpPr>
        <p:sp>
          <p:nvSpPr>
            <p:cNvPr id="14" name="Freeform 6"/>
            <p:cNvSpPr>
              <a:spLocks/>
            </p:cNvSpPr>
            <p:nvPr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28" name="Rectangle 27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1761843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4060824" y="1524000"/>
            <a:ext cx="4067176" cy="35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524000"/>
            <a:ext cx="4060825" cy="3556000"/>
          </a:xfr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28000" y="1524000"/>
            <a:ext cx="4060825" cy="3556000"/>
          </a:xfr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8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5240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214812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74012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3447288" cy="4648200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0768" y="1524000"/>
            <a:ext cx="3447288" cy="4648200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8130507" y="1524000"/>
            <a:ext cx="3447288" cy="4648200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28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990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240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3253" y="6508752"/>
            <a:ext cx="1290042" cy="1828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8" name="Rectangle 7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 bwMode="black">
          <a:xfrm>
            <a:off x="10299224" y="6483352"/>
            <a:ext cx="1280160" cy="186891"/>
            <a:chOff x="827087" y="-1576389"/>
            <a:chExt cx="10058400" cy="1468437"/>
          </a:xfrm>
        </p:grpSpPr>
        <p:sp>
          <p:nvSpPr>
            <p:cNvPr id="17" name="Freeform 6"/>
            <p:cNvSpPr>
              <a:spLocks/>
            </p:cNvSpPr>
            <p:nvPr userDrawn="1"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 userDrawn="1"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/>
            </p:cNvSpPr>
            <p:nvPr userDrawn="1"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58482" y="6493818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EA6D8CF-3CDE-4807-BCD2-C9F2B831AAA5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14" name="fl"/>
          <p:cNvSpPr txBox="1"/>
          <p:nvPr userDrawn="1"/>
        </p:nvSpPr>
        <p:spPr>
          <a:xfrm>
            <a:off x="0" y="6420612"/>
            <a:ext cx="12188825" cy="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10" r:id="rId5"/>
    <p:sldLayoutId id="2147483688" r:id="rId6"/>
    <p:sldLayoutId id="2147483698" r:id="rId7"/>
    <p:sldLayoutId id="2147483690" r:id="rId8"/>
    <p:sldLayoutId id="2147483706" r:id="rId9"/>
    <p:sldLayoutId id="2147483707" r:id="rId10"/>
    <p:sldLayoutId id="2147483691" r:id="rId11"/>
    <p:sldLayoutId id="2147483692" r:id="rId12"/>
    <p:sldLayoutId id="2147483699" r:id="rId13"/>
    <p:sldLayoutId id="2147483693" r:id="rId14"/>
    <p:sldLayoutId id="2147483694" r:id="rId15"/>
    <p:sldLayoutId id="2147483695" r:id="rId16"/>
    <p:sldLayoutId id="2147483709" r:id="rId17"/>
    <p:sldLayoutId id="2147483705" r:id="rId18"/>
    <p:sldLayoutId id="2147483708" r:id="rId19"/>
    <p:sldLayoutId id="2147483725" r:id="rId20"/>
    <p:sldLayoutId id="2147483711" r:id="rId21"/>
    <p:sldLayoutId id="2147483712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696" r:id="rId34"/>
    <p:sldLayoutId id="2147483697" r:id="rId35"/>
    <p:sldLayoutId id="2147483730" r:id="rId3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5" userDrawn="1">
          <p15:clr>
            <a:srgbClr val="5ACBF0"/>
          </p15:clr>
        </p15:guide>
        <p15:guide id="2" orient="horz" pos="2160" userDrawn="1">
          <p15:clr>
            <a:srgbClr val="F26B43"/>
          </p15:clr>
        </p15:guide>
        <p15:guide id="4" pos="383" userDrawn="1">
          <p15:clr>
            <a:srgbClr val="5ACBF0"/>
          </p15:clr>
        </p15:guide>
        <p15:guide id="5" orient="horz" pos="3888" userDrawn="1">
          <p15:clr>
            <a:srgbClr val="5ACBF0"/>
          </p15:clr>
        </p15:guide>
        <p15:guide id="6" orient="horz" pos="960" userDrawn="1">
          <p15:clr>
            <a:srgbClr val="5ACBF0"/>
          </p15:clr>
        </p15:guide>
        <p15:guide id="7" pos="3839" userDrawn="1">
          <p15:clr>
            <a:srgbClr val="F26B43"/>
          </p15:clr>
        </p15:guide>
        <p15:guide id="8" orient="horz" pos="72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16" y="0"/>
            <a:ext cx="1557909" cy="1246327"/>
          </a:xfrm>
          <a:prstGeom prst="rect">
            <a:avLst/>
          </a:prstGeom>
        </p:spPr>
      </p:pic>
      <p:pic>
        <p:nvPicPr>
          <p:cNvPr id="5" name="Imagen 1" descr="image0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18"/>
          <a:stretch/>
        </p:blipFill>
        <p:spPr bwMode="auto">
          <a:xfrm>
            <a:off x="9795" y="0"/>
            <a:ext cx="12162604" cy="184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9396" y="270107"/>
            <a:ext cx="45809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2pPr>
            <a:lvl3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3pPr>
            <a:lvl4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4pPr>
            <a:lvl5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5pPr>
            <a:lvl6pPr marL="447664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6pPr>
            <a:lvl7pPr marL="895305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7pPr>
            <a:lvl8pPr marL="1342989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8pPr>
            <a:lvl9pPr marL="1790633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Aft>
                <a:spcPts val="100"/>
              </a:spcAft>
              <a:defRPr/>
            </a:pPr>
            <a:endParaRPr lang="es-MX" sz="1800" kern="0" dirty="0" smtClean="0">
              <a:solidFill>
                <a:srgbClr val="C20266"/>
              </a:solidFill>
              <a:ea typeface="ＭＳ Ｐゴシック"/>
              <a:cs typeface="Calibri" pitchFamily="34" charset="0"/>
            </a:endParaRPr>
          </a:p>
          <a:p>
            <a:pPr>
              <a:spcAft>
                <a:spcPts val="100"/>
              </a:spcAft>
              <a:defRPr/>
            </a:pPr>
            <a:r>
              <a:rPr lang="es-MX" sz="2800" kern="0" dirty="0" smtClean="0">
                <a:solidFill>
                  <a:srgbClr val="EF7C0A"/>
                </a:solidFill>
                <a:latin typeface="Museo For Dell"/>
                <a:ea typeface="ＭＳ Ｐゴシック"/>
                <a:cs typeface="Calibri" pitchFamily="34" charset="0"/>
              </a:rPr>
              <a:t>Portal de Mesa de Servicio</a:t>
            </a:r>
            <a:endParaRPr lang="es-MX" sz="1400" kern="0" dirty="0">
              <a:solidFill>
                <a:srgbClr val="EF7C0A"/>
              </a:solidFill>
              <a:ea typeface="ＭＳ Ｐゴシック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988840"/>
            <a:ext cx="1557908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/>
          </a:p>
        </p:txBody>
      </p:sp>
      <p:sp>
        <p:nvSpPr>
          <p:cNvPr id="7" name="Rectangle 6"/>
          <p:cNvSpPr/>
          <p:nvPr/>
        </p:nvSpPr>
        <p:spPr>
          <a:xfrm>
            <a:off x="10630915" y="2055213"/>
            <a:ext cx="1541483" cy="4398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0" y="1556792"/>
            <a:ext cx="12172399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MX" dirty="0" smtClean="0"/>
              <a:t>En el momento estamos presentando un incidente crítico en el sistema XXX….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757" y="2881819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2917" y="2202953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Autoayuda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757" y="3072109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46940" y="4134246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u="sng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Videos </a:t>
            </a:r>
          </a:p>
          <a:p>
            <a:pPr>
              <a:lnSpc>
                <a:spcPct val="90000"/>
              </a:lnSpc>
            </a:pPr>
            <a:endParaRPr lang="es-MX" sz="1400" u="sng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83567" y="3677180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Material de apoyo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31713" y="4534717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u="sng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Manuales</a:t>
            </a:r>
          </a:p>
          <a:p>
            <a:pPr>
              <a:lnSpc>
                <a:spcPct val="90000"/>
              </a:lnSpc>
            </a:pPr>
            <a:endParaRPr lang="es-MX" sz="1400" u="sng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46940" y="4941534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u="sng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Como hacerlo</a:t>
            </a:r>
          </a:p>
          <a:p>
            <a:pPr>
              <a:lnSpc>
                <a:spcPct val="90000"/>
              </a:lnSpc>
            </a:pPr>
            <a:endParaRPr lang="es-MX" sz="1400" u="sng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858" y="241184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Soporte Ágil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2734" y="3882610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Atención vía chat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855" y="2673427"/>
            <a:ext cx="1458594" cy="600775"/>
          </a:xfrm>
          <a:prstGeom prst="rect">
            <a:avLst/>
          </a:prstGeom>
          <a:solidFill>
            <a:srgbClr val="7030A0"/>
          </a:solidFill>
          <a:ln>
            <a:solidFill>
              <a:srgbClr val="009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>
              <a:ln w="57150">
                <a:solidFill>
                  <a:srgbClr val="009E92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221" y="286326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200" u="sng" dirty="0">
                <a:solidFill>
                  <a:schemeClr val="bg1"/>
                </a:solidFill>
              </a:rPr>
              <a:t>Incidentes Críticos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83567" y="275799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200" u="sng" dirty="0" smtClean="0">
                <a:solidFill>
                  <a:schemeClr val="accent2">
                    <a:lumMod val="75000"/>
                  </a:schemeClr>
                </a:solidFill>
              </a:rPr>
              <a:t>Portal de Autoayuda</a:t>
            </a:r>
            <a:endParaRPr lang="es-MX" sz="1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317" y="4134246"/>
            <a:ext cx="1458594" cy="600775"/>
          </a:xfrm>
          <a:prstGeom prst="rect">
            <a:avLst/>
          </a:prstGeom>
          <a:solidFill>
            <a:srgbClr val="B10058"/>
          </a:solidFill>
          <a:ln>
            <a:solidFill>
              <a:srgbClr val="009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>
              <a:ln w="57150">
                <a:solidFill>
                  <a:srgbClr val="009E92"/>
                </a:solidFill>
              </a:ln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21" y="4291758"/>
            <a:ext cx="295275" cy="2857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9200" y="437548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200" u="sng" dirty="0" smtClean="0">
                <a:solidFill>
                  <a:schemeClr val="bg1"/>
                </a:solidFill>
              </a:rPr>
              <a:t>Live Chat</a:t>
            </a:r>
            <a:endParaRPr lang="es-MX" sz="1200" u="sng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351" y="2187340"/>
            <a:ext cx="8872026" cy="2867104"/>
          </a:xfrm>
          <a:prstGeom prst="rect">
            <a:avLst/>
          </a:prstGeom>
        </p:spPr>
      </p:pic>
      <p:sp>
        <p:nvSpPr>
          <p:cNvPr id="31" name="flFirstPage"/>
          <p:cNvSpPr txBox="1"/>
          <p:nvPr/>
        </p:nvSpPr>
        <p:spPr>
          <a:xfrm>
            <a:off x="0" y="6420612"/>
            <a:ext cx="65" cy="249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9217139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16" y="0"/>
            <a:ext cx="1557909" cy="1246327"/>
          </a:xfrm>
          <a:prstGeom prst="rect">
            <a:avLst/>
          </a:prstGeom>
        </p:spPr>
      </p:pic>
      <p:pic>
        <p:nvPicPr>
          <p:cNvPr id="5" name="Imagen 1" descr="image0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18"/>
          <a:stretch/>
        </p:blipFill>
        <p:spPr bwMode="auto">
          <a:xfrm>
            <a:off x="9795" y="0"/>
            <a:ext cx="12162604" cy="184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9396" y="270107"/>
            <a:ext cx="45809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2pPr>
            <a:lvl3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3pPr>
            <a:lvl4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4pPr>
            <a:lvl5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5pPr>
            <a:lvl6pPr marL="447664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6pPr>
            <a:lvl7pPr marL="895305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7pPr>
            <a:lvl8pPr marL="1342989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8pPr>
            <a:lvl9pPr marL="1790633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Aft>
                <a:spcPts val="100"/>
              </a:spcAft>
              <a:defRPr/>
            </a:pPr>
            <a:endParaRPr lang="es-MX" sz="1800" kern="0" dirty="0" smtClean="0">
              <a:solidFill>
                <a:srgbClr val="C20266"/>
              </a:solidFill>
              <a:ea typeface="ＭＳ Ｐゴシック"/>
              <a:cs typeface="Calibri" pitchFamily="34" charset="0"/>
            </a:endParaRPr>
          </a:p>
          <a:p>
            <a:pPr>
              <a:spcAft>
                <a:spcPts val="100"/>
              </a:spcAft>
              <a:defRPr/>
            </a:pPr>
            <a:r>
              <a:rPr lang="es-MX" sz="2800" kern="0" dirty="0" smtClean="0">
                <a:solidFill>
                  <a:srgbClr val="EF7C0A"/>
                </a:solidFill>
                <a:latin typeface="Museo For Dell"/>
                <a:ea typeface="ＭＳ Ｐゴシック"/>
                <a:cs typeface="Calibri" pitchFamily="34" charset="0"/>
              </a:rPr>
              <a:t>Portal de Mesa de Servicio</a:t>
            </a:r>
            <a:endParaRPr lang="es-MX" sz="1400" kern="0" dirty="0">
              <a:solidFill>
                <a:srgbClr val="EF7C0A"/>
              </a:solidFill>
              <a:ea typeface="ＭＳ Ｐゴシック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988840"/>
            <a:ext cx="1557908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/>
          </a:p>
        </p:txBody>
      </p:sp>
      <p:sp>
        <p:nvSpPr>
          <p:cNvPr id="7" name="Rectangle 6"/>
          <p:cNvSpPr/>
          <p:nvPr/>
        </p:nvSpPr>
        <p:spPr>
          <a:xfrm>
            <a:off x="10630915" y="2055213"/>
            <a:ext cx="1541483" cy="4398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0" y="1556792"/>
            <a:ext cx="12172399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MX" dirty="0" smtClean="0"/>
              <a:t>En el momento estamos presentando un incidente crítico en el sistema XXX….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757" y="2881819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2917" y="2202953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Autoayuda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757" y="3072109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46940" y="4134246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u="sng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Videos </a:t>
            </a:r>
          </a:p>
          <a:p>
            <a:pPr>
              <a:lnSpc>
                <a:spcPct val="90000"/>
              </a:lnSpc>
            </a:pPr>
            <a:endParaRPr lang="es-MX" sz="1400" u="sng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83567" y="3677180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Material de apoyo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31713" y="4534717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u="sng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Manuales</a:t>
            </a:r>
          </a:p>
          <a:p>
            <a:pPr>
              <a:lnSpc>
                <a:spcPct val="90000"/>
              </a:lnSpc>
            </a:pPr>
            <a:endParaRPr lang="es-MX" sz="1400" u="sng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46940" y="4941534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u="sng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Como hacerlo</a:t>
            </a:r>
          </a:p>
          <a:p>
            <a:pPr>
              <a:lnSpc>
                <a:spcPct val="90000"/>
              </a:lnSpc>
            </a:pPr>
            <a:endParaRPr lang="es-MX" sz="1400" u="sng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858" y="241184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Soporte Ágil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2734" y="3882610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Atención vía chat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855" y="2673427"/>
            <a:ext cx="1458594" cy="600775"/>
          </a:xfrm>
          <a:prstGeom prst="rect">
            <a:avLst/>
          </a:prstGeom>
          <a:solidFill>
            <a:srgbClr val="7030A0"/>
          </a:solidFill>
          <a:ln>
            <a:solidFill>
              <a:srgbClr val="009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>
              <a:ln w="57150">
                <a:solidFill>
                  <a:srgbClr val="009E92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221" y="286326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200" u="sng" dirty="0" smtClean="0">
                <a:solidFill>
                  <a:schemeClr val="bg1"/>
                </a:solidFill>
              </a:rPr>
              <a:t>Portal de Tickets</a:t>
            </a:r>
            <a:endParaRPr lang="es-MX" sz="1200" u="sng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3567" y="275799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200" u="sng" dirty="0" smtClean="0">
                <a:solidFill>
                  <a:schemeClr val="accent2">
                    <a:lumMod val="75000"/>
                  </a:schemeClr>
                </a:solidFill>
              </a:rPr>
              <a:t>Portal de Autoayuda</a:t>
            </a:r>
            <a:endParaRPr lang="es-MX" sz="1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317" y="4134246"/>
            <a:ext cx="1458594" cy="600775"/>
          </a:xfrm>
          <a:prstGeom prst="rect">
            <a:avLst/>
          </a:prstGeom>
          <a:solidFill>
            <a:srgbClr val="B10058"/>
          </a:solidFill>
          <a:ln>
            <a:solidFill>
              <a:srgbClr val="009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>
              <a:ln w="57150">
                <a:solidFill>
                  <a:srgbClr val="009E92"/>
                </a:solidFill>
              </a:ln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21" y="4291758"/>
            <a:ext cx="295275" cy="2857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9200" y="437548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200" u="sng" dirty="0" smtClean="0">
                <a:solidFill>
                  <a:schemeClr val="bg1"/>
                </a:solidFill>
              </a:rPr>
              <a:t>Live Chat</a:t>
            </a:r>
            <a:endParaRPr lang="es-MX" sz="1200" u="sng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351" y="2253192"/>
            <a:ext cx="8877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007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slide layout&amp;quot;&quot;/&gt;&lt;property id=&quot;20307&quot; value=&quot;327&quot;/&gt;&lt;/object&gt;&lt;object type=&quot;3&quot; unique_id=&quot;10005&quot;&gt;&lt;property id=&quot;20148&quot; value=&quot;5&quot;/&gt;&lt;property id=&quot;20300&quot; value=&quot;Slide 2 - &amp;quot;Title and Content Layout&amp;quot;&quot;/&gt;&lt;property id=&quot;20307&quot; value=&quot;260&quot;/&gt;&lt;/object&gt;&lt;object type=&quot;3&quot; unique_id=&quot;10007&quot;&gt;&lt;property id=&quot;20148&quot; value=&quot;5&quot;/&gt;&lt;property id=&quot;20300&quot; value=&quot;Slide 3&quot;/&gt;&lt;property id=&quot;20307&quot; value=&quot;28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NTT_DATA_Corporate_Template">
  <a:themeElements>
    <a:clrScheme name="NTT DATA">
      <a:dk1>
        <a:srgbClr val="333333"/>
      </a:dk1>
      <a:lt1>
        <a:sysClr val="window" lastClr="FFFFFF"/>
      </a:lt1>
      <a:dk2>
        <a:srgbClr val="000000"/>
      </a:dk2>
      <a:lt2>
        <a:srgbClr val="CCCCCC"/>
      </a:lt2>
      <a:accent1>
        <a:srgbClr val="6785C1"/>
      </a:accent1>
      <a:accent2>
        <a:srgbClr val="0080B1"/>
      </a:accent2>
      <a:accent3>
        <a:srgbClr val="0F1C50"/>
      </a:accent3>
      <a:accent4>
        <a:srgbClr val="E6B600"/>
      </a:accent4>
      <a:accent5>
        <a:srgbClr val="BC4328"/>
      </a:accent5>
      <a:accent6>
        <a:srgbClr val="999999"/>
      </a:accent6>
      <a:hlink>
        <a:srgbClr val="0080B1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  <a:prstDash val="dash"/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MNYL Kick Off" id="{A661AB6E-8E28-4702-9730-24B9228BCE80}" vid="{8E46BAB4-E718-4C35-BB1F-EC56EEAEA166}"/>
    </a:ext>
  </a:extLst>
</a:theme>
</file>

<file path=ppt/theme/theme2.xml><?xml version="1.0" encoding="utf-8"?>
<a:theme xmlns:a="http://schemas.openxmlformats.org/drawingml/2006/main" name="Office Theme">
  <a:themeElements>
    <a:clrScheme name="NTT DATA">
      <a:dk1>
        <a:srgbClr val="333333"/>
      </a:dk1>
      <a:lt1>
        <a:sysClr val="window" lastClr="FFFFFF"/>
      </a:lt1>
      <a:dk2>
        <a:srgbClr val="000000"/>
      </a:dk2>
      <a:lt2>
        <a:srgbClr val="CCCCCC"/>
      </a:lt2>
      <a:accent1>
        <a:srgbClr val="6785C1"/>
      </a:accent1>
      <a:accent2>
        <a:srgbClr val="006991"/>
      </a:accent2>
      <a:accent3>
        <a:srgbClr val="00002E"/>
      </a:accent3>
      <a:accent4>
        <a:srgbClr val="DA9914"/>
      </a:accent4>
      <a:accent5>
        <a:srgbClr val="A82B1C"/>
      </a:accent5>
      <a:accent6>
        <a:srgbClr val="999999"/>
      </a:accent6>
      <a:hlink>
        <a:srgbClr val="006991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TT DATA">
      <a:dk1>
        <a:srgbClr val="333333"/>
      </a:dk1>
      <a:lt1>
        <a:sysClr val="window" lastClr="FFFFFF"/>
      </a:lt1>
      <a:dk2>
        <a:srgbClr val="000000"/>
      </a:dk2>
      <a:lt2>
        <a:srgbClr val="CCCCCC"/>
      </a:lt2>
      <a:accent1>
        <a:srgbClr val="6785C1"/>
      </a:accent1>
      <a:accent2>
        <a:srgbClr val="006991"/>
      </a:accent2>
      <a:accent3>
        <a:srgbClr val="00002E"/>
      </a:accent3>
      <a:accent4>
        <a:srgbClr val="DA9914"/>
      </a:accent4>
      <a:accent5>
        <a:srgbClr val="A82B1C"/>
      </a:accent5>
      <a:accent6>
        <a:srgbClr val="999999"/>
      </a:accent6>
      <a:hlink>
        <a:srgbClr val="006991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B402D17BCBB8C4BB6E576FA2AA57253" ma:contentTypeVersion="" ma:contentTypeDescription="Upload an image." ma:contentTypeScope="" ma:versionID="7333a4e99d19781ae6f46335d6464baa">
  <xsd:schema xmlns:xsd="http://www.w3.org/2001/XMLSchema" xmlns:xs="http://www.w3.org/2001/XMLSchema" xmlns:p="http://schemas.microsoft.com/office/2006/metadata/properties" xmlns:ns1="http://schemas.microsoft.com/sharepoint/v3" xmlns:ns2="B4550684-56E6-47CD-BFF3-8DAEAB5FF1BB" xmlns:ns3="http://schemas.microsoft.com/sharepoint/v3/fields" targetNamespace="http://schemas.microsoft.com/office/2006/metadata/properties" ma:root="true" ma:fieldsID="d5acf4745507007fc3be2e393c011359" ns1:_="" ns2:_="" ns3:_="">
    <xsd:import namespace="http://schemas.microsoft.com/sharepoint/v3"/>
    <xsd:import namespace="B4550684-56E6-47CD-BFF3-8DAEAB5FF1BB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50684-56E6-47CD-BFF3-8DAEAB5FF1BB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Width" ma:index="22" nillable="true" ma:displayName="Width" ma:internalName="ImageWidth" ma:readOnly="true">
      <xsd:simpleType>
        <xsd:restriction base="dms:Unknown"/>
      </xsd:simpleType>
    </xsd:element>
    <xsd:element name="ImageHeight" ma:index="23" nillable="true" ma:displayName="Height" ma:internalName="ImageHeight" ma:readOnly="true">
      <xsd:simpleType>
        <xsd:restriction base="dms:Unknown"/>
      </xsd:simpleType>
    </xsd:element>
    <xsd:element name="ImageCreateDate" ma:index="26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7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5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4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A0B593-0B1D-476E-B906-B29D4C672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C32A72-111B-4D67-9CC5-25E68B77D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4550684-56E6-47CD-BFF3-8DAEAB5FF1BB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84310-E731-4AF6-BCF8-0C5B1B97BB1F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SMNYL Kick Off</Template>
  <TotalTime>8568</TotalTime>
  <Words>79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Museo For Dell</vt:lpstr>
      <vt:lpstr>Wingdings</vt:lpstr>
      <vt:lpstr>NTT_DATA_Corporate_Template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Lan, Pierre Vignettes - Dell Team</dc:creator>
  <cp:keywords>No Restrictions</cp:keywords>
  <cp:lastModifiedBy>Torres M, Gabriel - Dell Team</cp:lastModifiedBy>
  <cp:revision>260</cp:revision>
  <dcterms:created xsi:type="dcterms:W3CDTF">2016-11-14T18:23:16Z</dcterms:created>
  <dcterms:modified xsi:type="dcterms:W3CDTF">2017-09-06T01:03:15Z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5441899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D6.2.10</vt:lpwstr>
  </property>
  <property fmtid="{D5CDD505-2E9C-101B-9397-08002B2CF9AE}" pid="5" name="ContentTypeId">
    <vt:lpwstr>0x0101009148F5A04DDD49CBA7127AADA5FB792B00AADE34325A8B49CDA8BB4DB53328F214008B402D17BCBB8C4BB6E576FA2AA57253</vt:lpwstr>
  </property>
  <property fmtid="{D5CDD505-2E9C-101B-9397-08002B2CF9AE}" pid="6" name="TitusGUID">
    <vt:lpwstr>298c5a2a-d54d-4071-9f38-91973feebf30</vt:lpwstr>
  </property>
  <property fmtid="{D5CDD505-2E9C-101B-9397-08002B2CF9AE}" pid="7" name="DellClassification">
    <vt:lpwstr>No Restrictions</vt:lpwstr>
  </property>
  <property fmtid="{D5CDD505-2E9C-101B-9397-08002B2CF9AE}" pid="8" name="DellSubLabels">
    <vt:lpwstr/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