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256" r:id="rId2"/>
    <p:sldId id="257" r:id="rId3"/>
    <p:sldId id="259" r:id="rId4"/>
    <p:sldId id="262" r:id="rId5"/>
    <p:sldId id="263" r:id="rId6"/>
    <p:sldId id="267" r:id="rId7"/>
    <p:sldId id="264" r:id="rId8"/>
    <p:sldId id="265" r:id="rId9"/>
    <p:sldId id="261" r:id="rId10"/>
    <p:sldId id="266" r:id="rId11"/>
    <p:sldId id="268" r:id="rId12"/>
    <p:sldId id="269" r:id="rId13"/>
    <p:sldId id="284" r:id="rId14"/>
    <p:sldId id="270" r:id="rId15"/>
    <p:sldId id="271" r:id="rId16"/>
    <p:sldId id="285" r:id="rId17"/>
    <p:sldId id="273" r:id="rId18"/>
    <p:sldId id="274" r:id="rId19"/>
    <p:sldId id="275" r:id="rId20"/>
    <p:sldId id="276" r:id="rId21"/>
    <p:sldId id="277" r:id="rId22"/>
    <p:sldId id="286" r:id="rId23"/>
    <p:sldId id="28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2T05:21:11.9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6:42:40.6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6:42:09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6:45:02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6:47:00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6:49:30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C968-1F60-48B5-955A-546AA88D6BB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0053B-E1B4-4BA0-8657-36414396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8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9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2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8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7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79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44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0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79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25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5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1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0053B-E1B4-4BA0-8657-36414396AF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7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3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8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3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5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9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5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0D9A82A1-5B1C-BEC3-CD63-F08E407A1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721"/>
          <a:stretch/>
        </p:blipFill>
        <p:spPr>
          <a:xfrm>
            <a:off x="3069" y="10"/>
            <a:ext cx="12188931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9BCC42B-F72C-E439-D222-B88005C42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87" y="1359490"/>
            <a:ext cx="9119778" cy="3087365"/>
          </a:xfrm>
        </p:spPr>
        <p:txBody>
          <a:bodyPr>
            <a:noAutofit/>
          </a:bodyPr>
          <a:lstStyle/>
          <a:p>
            <a:pPr algn="ctr"/>
            <a:r>
              <a:rPr lang="tr-TR" sz="5400" dirty="0">
                <a:latin typeface="Algerian" panose="04020705040A02060702" pitchFamily="82" charset="0"/>
              </a:rPr>
              <a:t>Biyoloji Quiz Game Tanitimi ve Gelistirme Süreci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Dokuzuncu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Yazılımın Test Edilmesi ve Tespit Edilen Hataların Giderilmesi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00875D-81E9-2D65-A745-FF981950D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0" r="1365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028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Onuncu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‘</a:t>
            </a:r>
            <a:r>
              <a:rPr lang="tr-TR" dirty="0" err="1">
                <a:latin typeface="Amasis MT Pro Light" panose="020B0604020202020204" pitchFamily="18" charset="0"/>
                <a:cs typeface="AngsanaUPC" panose="02020603050405020304" pitchFamily="18" charset="-34"/>
              </a:rPr>
              <a:t>data_final.json</a:t>
            </a:r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’ Dosyasına Koyulmak Üzere TYT Biyoloji Kaynaklarının Taranması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6" name="Resim 5" descr="metin, duvar, yer, iç mekan içeren bir resim&#10;&#10;Açıklama otomatik olarak oluşturuldu">
            <a:extLst>
              <a:ext uri="{FF2B5EF4-FFF2-40B4-BE49-F238E27FC236}">
                <a16:creationId xmlns:a16="http://schemas.microsoft.com/office/drawing/2014/main" id="{96E35F14-4F26-5FB4-6016-B38E2930E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6" r="-1" b="452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308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On Birinci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8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Kaynaklardan Toplanan Soruların Formata Uygun Şekilde Bilgisayara Geçirilmesi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E0743C3-356F-FCBB-A784-E84832523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44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230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On Birinci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8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>
                <a:latin typeface="Amasis MT Pro Light" panose="020B0604020202020204" pitchFamily="18" charset="0"/>
                <a:cs typeface="AngsanaUPC" panose="02020603050405020304" pitchFamily="18" charset="-34"/>
              </a:rPr>
              <a:t>Kaynaklardan Toplanan Soruların Formata Uygun Şekilde Bilgisayara Geçirilmesi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7ECF4DF9-0289-6BA2-2BFD-410F5E66C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44" y="673377"/>
            <a:ext cx="534427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3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On İkinci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Programın Arayüzünde Tasarım Değişiklikleri ve Yenilikleri Yapılması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3D2CDC1-89F9-AD22-E136-14D6CBB80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7" r="3063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612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tr-TR" sz="66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On Üçüncü (son)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9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>
                <a:latin typeface="Amasis MT Pro Light" panose="020B0604020202020204" pitchFamily="18" charset="0"/>
                <a:cs typeface="AngsanaUPC" panose="02020603050405020304" pitchFamily="18" charset="-34"/>
              </a:rPr>
              <a:t>Programın Final Versiyonunun ‘.exe’ Uzantılı; Birleştirilmiş ve Son Kullanıcının Kullanımına Hazır Bir Dosya Hâline getirilmesi 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ECE75D-F5EC-F0DC-82C4-A88043DE6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1" r="1601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577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7" name="Rectangle 102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96" descr="Teknolojik arka plan">
            <a:extLst>
              <a:ext uri="{FF2B5EF4-FFF2-40B4-BE49-F238E27FC236}">
                <a16:creationId xmlns:a16="http://schemas.microsoft.com/office/drawing/2014/main" id="{D589E9E7-BD2C-7C4F-63EF-F2830E23D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3" r="-1" b="10606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ARAYÜZ TANITIMI</a:t>
            </a:r>
          </a:p>
        </p:txBody>
      </p:sp>
    </p:spTree>
    <p:extLst>
      <p:ext uri="{BB962C8B-B14F-4D97-AF65-F5344CB8AC3E}">
        <p14:creationId xmlns:p14="http://schemas.microsoft.com/office/powerpoint/2010/main" val="374816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Arayüz Tanıtımı:</a:t>
            </a:r>
            <a:endParaRPr lang="en-US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1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4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Programı Çalıştırdığımızda Bizi Direkt Olarak Quiz’in İlk Sorusu Karşılıyor</a:t>
            </a:r>
            <a:endParaRPr lang="en-US" sz="2400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080FBB46-2086-1774-F786-BBBDBF8A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1116254"/>
            <a:ext cx="6903720" cy="46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Arayüz Tanıtımı:</a:t>
            </a:r>
            <a:endParaRPr lang="en-US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1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4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İşaretleyip ‘Sıradaki Soru’ Butonuna Bastıktan Sonra Eğer Cevabımız Doğru ise Sonraki Sorunun Altında ‘Doğru Cevap!’ Uyarısını Görüyoruz.</a:t>
            </a:r>
            <a:endParaRPr lang="en-US" sz="2400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Resim 7">
            <a:extLst>
              <a:ext uri="{FF2B5EF4-FFF2-40B4-BE49-F238E27FC236}">
                <a16:creationId xmlns:a16="http://schemas.microsoft.com/office/drawing/2014/main" id="{9F6A6811-EC41-E606-84E8-996B85288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1107624"/>
            <a:ext cx="6903720" cy="4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7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Arayüz Tanıtımı:</a:t>
            </a:r>
            <a:endParaRPr lang="en-US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13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4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Eğer Soruya Yanlış Cevap Verildiyse Ekranda ‘Yanlış Cevap!’ Uyarısının Altında Doğru Cevabı Görüyoruz.</a:t>
            </a:r>
            <a:endParaRPr lang="en-US" sz="2400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56E3D433-BE94-6064-C986-8659B8C28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1116254"/>
            <a:ext cx="6903720" cy="46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tr-TR" sz="72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İlk Adım:</a:t>
            </a:r>
            <a:endParaRPr lang="en-US" sz="72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14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Quiz Uygulamasının Platformuna Karar Verilmesi</a:t>
            </a:r>
          </a:p>
          <a:p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CB717E4-3719-654C-5189-5FBC35B81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3" r="-1" b="-1"/>
          <a:stretch/>
        </p:blipFill>
        <p:spPr>
          <a:xfrm>
            <a:off x="8156454" y="-5"/>
            <a:ext cx="4035547" cy="4178808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99E5A28-9098-CA7D-53C7-B856E0C92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22" b="3"/>
          <a:stretch/>
        </p:blipFill>
        <p:spPr>
          <a:xfrm>
            <a:off x="8144356" y="4362195"/>
            <a:ext cx="4047645" cy="2495811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859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Arayüz Tanıtımı:</a:t>
            </a:r>
            <a:endParaRPr lang="en-US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14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4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Tüm Sorulara Yanıt Verip Quiz’i Tamamladıktan Sonra Sonuç Ekranı ile Karşılaşıyoruz.</a:t>
            </a:r>
            <a:endParaRPr lang="en-US" sz="2400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Resim 4">
            <a:extLst>
              <a:ext uri="{FF2B5EF4-FFF2-40B4-BE49-F238E27FC236}">
                <a16:creationId xmlns:a16="http://schemas.microsoft.com/office/drawing/2014/main" id="{B963C30B-C159-A85D-F5B7-F11F43F86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1185291"/>
            <a:ext cx="6903720" cy="44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9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Arayüz Tanıtımı:</a:t>
            </a:r>
            <a:endParaRPr lang="en-US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15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4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Sonuç Ekranında Detaylı Olarak Yüzdelik Skorumuzu, Doğru ve Yanlış Sayılarımızı Görebiliyoruz.</a:t>
            </a:r>
            <a:endParaRPr lang="en-US" sz="2400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Resim 7">
            <a:extLst>
              <a:ext uri="{FF2B5EF4-FFF2-40B4-BE49-F238E27FC236}">
                <a16:creationId xmlns:a16="http://schemas.microsoft.com/office/drawing/2014/main" id="{D7B99100-0931-44A2-53B0-A9EC5383D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808" y="640080"/>
            <a:ext cx="552869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3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photo Programming Code Coding Programming Code Python - Max Pixel">
            <a:extLst>
              <a:ext uri="{FF2B5EF4-FFF2-40B4-BE49-F238E27FC236}">
                <a16:creationId xmlns:a16="http://schemas.microsoft.com/office/drawing/2014/main" id="{C200B2F8-7084-2831-0287-7FC5D0198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6000"/>
                    </a14:imgEffect>
                    <a14:imgEffect>
                      <a14:colorTemperature colorTemp="5781"/>
                    </a14:imgEffect>
                    <a14:imgEffect>
                      <a14:saturation sat="1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-3048" y="0"/>
            <a:ext cx="121950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3" y="1549419"/>
            <a:ext cx="10908792" cy="10698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UYGULAMANIN GELİŞTİRİLEBİLİR YÖNLERİ</a:t>
            </a:r>
          </a:p>
        </p:txBody>
      </p:sp>
    </p:spTree>
    <p:extLst>
      <p:ext uri="{BB962C8B-B14F-4D97-AF65-F5344CB8AC3E}">
        <p14:creationId xmlns:p14="http://schemas.microsoft.com/office/powerpoint/2010/main" val="248127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22ADE4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Uygulamanın Geliştirilebilir Yönleri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901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22ADE4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Uygulamanın Geliştirilebilir Yönleri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Zamanlayıcı Özelliği</a:t>
            </a:r>
            <a:endParaRPr lang="en-US" sz="2600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7374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22ADE4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Uygulamanın Geliştirilebilir Yönleri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Zamanlayıcı Özelliği</a:t>
            </a:r>
          </a:p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Bilgilendirme Yazısı ve Giriş Ekranı</a:t>
            </a:r>
            <a:endParaRPr lang="en-US" sz="2600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059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22ADE4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Uygulamanın Geliştirilebilir Yönleri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Zamanlayıcı Özelliği</a:t>
            </a:r>
          </a:p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Bilgilendirme Yazısı ve Giriş Ekranı</a:t>
            </a:r>
          </a:p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Kullanıcı Bilgilerinin Alınması ve Quiz Sonucunun Kullanıcıya Mail Yoluyla Gönderilmesi</a:t>
            </a:r>
            <a:endParaRPr lang="en-US" sz="2600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0672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22ADE4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Uygulamanın Geliştirilebilir Yönleri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Zamanlayıcı Özelliği</a:t>
            </a:r>
          </a:p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Bilgilendirme Yazısı ve Giriş Ekranı</a:t>
            </a:r>
          </a:p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Kullanıcı Bilgilerinin Alınması ve Quiz Sonucunun Kullanıcıya Mail Yoluyla Gönderilmesi</a:t>
            </a:r>
          </a:p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Quiz Sonu Ekranının Geliştirilip Kullanıcıya Özel Puanının Yazılı Olduğu bir Sınav Sonuç Belgesi Düzenlenmesi</a:t>
            </a:r>
            <a:endParaRPr lang="en-US" sz="2600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3899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22ADE4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Uygulamanın Geliştirilebilir Yönleri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Autofit/>
          </a:bodyPr>
          <a:lstStyle/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Zamanlayıcı Özelliği</a:t>
            </a:r>
          </a:p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Bilgilendirme Yazısı ve Giriş Ekranı</a:t>
            </a:r>
          </a:p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Kullanıcı Bilgilerinin Alınması ve Quiz Sonucunun Kullanıcıya Mail Yoluyla Gönderilmesi</a:t>
            </a:r>
          </a:p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Quiz Sonu Ekranının Geliştirilip Kullanıcıya Özel Puanının Yazılı Olduğu bir Sınav Sonuç Belgesi Düzenlenmesi</a:t>
            </a:r>
          </a:p>
          <a:p>
            <a:r>
              <a:rPr lang="tr-TR" sz="26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Soru Havuzunun Genişletilmesi ve Her Seferinde Rastgele Sorular Seçilerek bir Quiz Oluşturulması</a:t>
            </a:r>
            <a:endParaRPr lang="en-US" sz="2600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9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tr-TR" sz="72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	 </a:t>
            </a:r>
            <a:r>
              <a:rPr lang="tr-TR" sz="7200" b="1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Final</a:t>
            </a:r>
            <a:endParaRPr lang="en-US" sz="7200" b="1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17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Dinlediğiniz için Teşekkür Ederim :)</a:t>
            </a:r>
          </a:p>
          <a:p>
            <a:pPr marL="0" indent="0">
              <a:buNone/>
            </a:pPr>
            <a:endParaRPr lang="tr-TR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r-TR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r-TR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r-TR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  <a:p>
            <a:pPr marL="0" indent="0" algn="r">
              <a:lnSpc>
                <a:spcPct val="50000"/>
              </a:lnSpc>
              <a:buNone/>
            </a:pPr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Şeyhmus Evren Alhas</a:t>
            </a:r>
          </a:p>
          <a:p>
            <a:pPr marL="0" indent="0" algn="r">
              <a:lnSpc>
                <a:spcPct val="50000"/>
              </a:lnSpc>
              <a:buNone/>
            </a:pPr>
            <a:r>
              <a:rPr lang="tr-TR" sz="2400" dirty="0">
                <a:latin typeface="Amasis MT Pro Light" panose="020B0604020202020204" pitchFamily="18" charset="0"/>
                <a:cs typeface="AngsanaUPC" panose="02020603050405020304" pitchFamily="18" charset="-34"/>
              </a:rPr>
              <a:t>11 FT - 2037        </a:t>
            </a:r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­</a:t>
            </a:r>
          </a:p>
        </p:txBody>
      </p:sp>
      <p:pic>
        <p:nvPicPr>
          <p:cNvPr id="160" name="Picture 159" descr="Metal üç taş oyunu parçaları">
            <a:extLst>
              <a:ext uri="{FF2B5EF4-FFF2-40B4-BE49-F238E27FC236}">
                <a16:creationId xmlns:a16="http://schemas.microsoft.com/office/drawing/2014/main" id="{67802116-72A0-7735-D9C3-96FDED98B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0" r="3131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669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6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İkinci Adım:</a:t>
            </a:r>
            <a:endParaRPr lang="en-US" sz="5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Geliştirilecek Programın Geliştirme Planının Oluşturulması</a:t>
            </a:r>
          </a:p>
          <a:p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9A63D2F2-1BBF-BA41-B0D0-994FFE1EA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71" y="2259972"/>
            <a:ext cx="5458968" cy="25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Üçüncü Adım:</a:t>
            </a:r>
            <a:endParaRPr lang="en-US" sz="660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Arayüz Tasarımının Kararlaştırılması Ve Koda Dökülmesi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88734EC-8F19-3F67-FF19-577785F64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0" r="1" b="1883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119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Dördüncü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 dirty="0" err="1">
                <a:latin typeface="Amasis MT Pro Light" panose="020B0604020202020204" pitchFamily="18" charset="0"/>
                <a:cs typeface="AngsanaUPC" panose="02020603050405020304" pitchFamily="18" charset="-34"/>
              </a:rPr>
              <a:t>Back-End</a:t>
            </a:r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 Programming ve Beyin-Kontrol Algoritması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989C32A-6164-A0EF-6E82-A8537A888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" r="3951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297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Beşinci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Soruları ve Cevap Seçeneklerini İçeren ‘</a:t>
            </a:r>
            <a:r>
              <a:rPr lang="tr-TR" dirty="0" err="1">
                <a:latin typeface="Amasis MT Pro Light" panose="020B0604020202020204" pitchFamily="18" charset="0"/>
                <a:cs typeface="AngsanaUPC" panose="02020603050405020304" pitchFamily="18" charset="-34"/>
              </a:rPr>
              <a:t>data_final.json</a:t>
            </a:r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’ dosyasının Python Kullanılarak Oluşturulması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CF55026-1A1A-CDD0-536B-22CF8CCF0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" r="-1" b="739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9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Altıncı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Soruları ve Cevaplarını İçeren </a:t>
            </a:r>
            <a:r>
              <a:rPr lang="tr-TR" dirty="0" err="1">
                <a:latin typeface="Amasis MT Pro Light" panose="020B0604020202020204" pitchFamily="18" charset="0"/>
                <a:cs typeface="AngsanaUPC" panose="02020603050405020304" pitchFamily="18" charset="-34"/>
              </a:rPr>
              <a:t>Data’nın</a:t>
            </a:r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 ‘</a:t>
            </a:r>
            <a:r>
              <a:rPr lang="tr-TR" dirty="0" err="1">
                <a:latin typeface="Amasis MT Pro Light" panose="020B0604020202020204" pitchFamily="18" charset="0"/>
                <a:cs typeface="AngsanaUPC" panose="02020603050405020304" pitchFamily="18" charset="-34"/>
              </a:rPr>
              <a:t>data_final.json</a:t>
            </a:r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’ Dosyasından Çekilmesi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566869C-6064-6A2D-8AEE-F6E2C098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228286"/>
            <a:ext cx="5293263" cy="12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2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Yedinci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Alfabemize Uyarlama ve Karakter Düzenleme İşleminin Yapılması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6B4B886-3420-830F-29AA-BA85DE6E0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5" r="16122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09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568A17-8366-CB37-7540-6DE9A20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 dirty="0">
                <a:latin typeface="Comic Sans MS" panose="030F0702030302020204" pitchFamily="66" charset="0"/>
                <a:ea typeface="Adobe Myungjo Std M" panose="02020600000000000000" pitchFamily="18" charset="-128"/>
                <a:cs typeface="AngsanaUPC" panose="020B0502040204020203" pitchFamily="18" charset="-34"/>
              </a:rPr>
              <a:t>Sekizinci Adım:</a:t>
            </a:r>
            <a:endParaRPr lang="en-US" sz="6600" dirty="0">
              <a:latin typeface="Comic Sans MS" panose="030F0702030302020204" pitchFamily="66" charset="0"/>
              <a:ea typeface="Adobe Myungjo Std M" panose="02020600000000000000" pitchFamily="18" charset="-128"/>
              <a:cs typeface="AngsanaUPC" panose="020B0502040204020203" pitchFamily="18" charset="-34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2ADE4"/>
          </a:solidFill>
          <a:ln w="38100" cap="rnd">
            <a:solidFill>
              <a:srgbClr val="22AD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F7F9A-2BDA-CDB8-42FE-711CAEA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Light" panose="020B0604020202020204" pitchFamily="18" charset="0"/>
                <a:cs typeface="AngsanaUPC" panose="02020603050405020304" pitchFamily="18" charset="-34"/>
              </a:rPr>
              <a:t>Programın Parçalarının Birleştirilmesi</a:t>
            </a:r>
            <a:endParaRPr lang="en-US" dirty="0">
              <a:latin typeface="Amasis MT Pro Light" panose="020B0604020202020204" pitchFamily="18" charset="0"/>
              <a:cs typeface="AngsanaUPC" panose="02020603050405020304" pitchFamily="18" charset="-3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5FEC29A-8745-33C1-F0F2-91E33CED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83" y="161436"/>
            <a:ext cx="4243589" cy="65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438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11E3B"/>
      </a:dk2>
      <a:lt2>
        <a:srgbClr val="E8E4E2"/>
      </a:lt2>
      <a:accent1>
        <a:srgbClr val="22ADE4"/>
      </a:accent1>
      <a:accent2>
        <a:srgbClr val="1750D5"/>
      </a:accent2>
      <a:accent3>
        <a:srgbClr val="3F29E7"/>
      </a:accent3>
      <a:accent4>
        <a:srgbClr val="7C17D5"/>
      </a:accent4>
      <a:accent5>
        <a:srgbClr val="DD29E7"/>
      </a:accent5>
      <a:accent6>
        <a:srgbClr val="D5178F"/>
      </a:accent6>
      <a:hlink>
        <a:srgbClr val="BF633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14021</TotalTime>
  <Words>428</Words>
  <Application>Microsoft Office PowerPoint</Application>
  <PresentationFormat>Geniş ekran</PresentationFormat>
  <Paragraphs>92</Paragraphs>
  <Slides>29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7" baseType="lpstr">
      <vt:lpstr>Algerian</vt:lpstr>
      <vt:lpstr>Amasis MT Pro Light</vt:lpstr>
      <vt:lpstr>Arial</vt:lpstr>
      <vt:lpstr>Calibri</vt:lpstr>
      <vt:lpstr>Comic Sans MS</vt:lpstr>
      <vt:lpstr>Modern Love</vt:lpstr>
      <vt:lpstr>The Hand</vt:lpstr>
      <vt:lpstr>SketchyVTI</vt:lpstr>
      <vt:lpstr>Biyoloji Quiz Game Tanitimi ve Gelistirme Süreci</vt:lpstr>
      <vt:lpstr>İlk Adım:</vt:lpstr>
      <vt:lpstr>İkinci Adım:</vt:lpstr>
      <vt:lpstr>Üçüncü Adım:</vt:lpstr>
      <vt:lpstr>Dördüncü Adım:</vt:lpstr>
      <vt:lpstr>Beşinci Adım:</vt:lpstr>
      <vt:lpstr>Altıncı Adım:</vt:lpstr>
      <vt:lpstr>Yedinci Adım:</vt:lpstr>
      <vt:lpstr>Sekizinci Adım:</vt:lpstr>
      <vt:lpstr>Dokuzuncu Adım:</vt:lpstr>
      <vt:lpstr>Onuncu Adım:</vt:lpstr>
      <vt:lpstr>On Birinci Adım:</vt:lpstr>
      <vt:lpstr>On Birinci Adım:</vt:lpstr>
      <vt:lpstr>On İkinci Adım:</vt:lpstr>
      <vt:lpstr>On Üçüncü (son) Adım:</vt:lpstr>
      <vt:lpstr>ARAYÜZ TANITIMI</vt:lpstr>
      <vt:lpstr>Arayüz Tanıtımı:</vt:lpstr>
      <vt:lpstr>Arayüz Tanıtımı:</vt:lpstr>
      <vt:lpstr>Arayüz Tanıtımı:</vt:lpstr>
      <vt:lpstr>Arayüz Tanıtımı:</vt:lpstr>
      <vt:lpstr>Arayüz Tanıtımı:</vt:lpstr>
      <vt:lpstr>UYGULAMANIN GELİŞTİRİLEBİLİR YÖNLERİ</vt:lpstr>
      <vt:lpstr>Uygulamanın Geliştirilebilir Yönleri</vt:lpstr>
      <vt:lpstr>Uygulamanın Geliştirilebilir Yönleri</vt:lpstr>
      <vt:lpstr>Uygulamanın Geliştirilebilir Yönleri</vt:lpstr>
      <vt:lpstr>Uygulamanın Geliştirilebilir Yönleri</vt:lpstr>
      <vt:lpstr>Uygulamanın Geliştirilebilir Yönleri</vt:lpstr>
      <vt:lpstr>Uygulamanın Geliştirilebilir Yönleri</vt:lpstr>
      <vt:lpstr> 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Biyoloji Quiz Game Tanitimi ve Gelistirme Süreci</dc:title>
  <dc:creator>ŞEYHMUS EVREN ALHAS</dc:creator>
  <cp:lastModifiedBy>ŞEYHMUS EVREN ALHAS</cp:lastModifiedBy>
  <cp:revision>17</cp:revision>
  <dcterms:created xsi:type="dcterms:W3CDTF">2023-02-22T05:05:42Z</dcterms:created>
  <dcterms:modified xsi:type="dcterms:W3CDTF">2023-05-03T07:29:48Z</dcterms:modified>
</cp:coreProperties>
</file>