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Chau Philomene One"/>
      <p:regular r:id="rId18"/>
      <p: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422AC5-8043-4565-B38C-649225DBA993}">
  <a:tblStyle styleId="{1D422AC5-8043-4565-B38C-649225DBA9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hauPhilomeneOne-italic.fntdata"/><Relationship Id="rId18" Type="http://schemas.openxmlformats.org/officeDocument/2006/relationships/font" Target="fonts/ChauPhilomene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99" name="Google Shape;33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3" name="Shape 3463"/>
        <p:cNvGrpSpPr/>
        <p:nvPr/>
      </p:nvGrpSpPr>
      <p:grpSpPr>
        <a:xfrm>
          <a:off x="0" y="0"/>
          <a:ext cx="0" cy="0"/>
          <a:chOff x="0" y="0"/>
          <a:chExt cx="0" cy="0"/>
        </a:xfrm>
      </p:grpSpPr>
      <p:sp>
        <p:nvSpPr>
          <p:cNvPr id="3464" name="Google Shape;3464;g2107faf3ee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5" name="Google Shape;3465;g2107faf3ee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9" name="Shape 3469"/>
        <p:cNvGrpSpPr/>
        <p:nvPr/>
      </p:nvGrpSpPr>
      <p:grpSpPr>
        <a:xfrm>
          <a:off x="0" y="0"/>
          <a:ext cx="0" cy="0"/>
          <a:chOff x="0" y="0"/>
          <a:chExt cx="0" cy="0"/>
        </a:xfrm>
      </p:grpSpPr>
      <p:sp>
        <p:nvSpPr>
          <p:cNvPr id="3470" name="Google Shape;3470;g2107faf3e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1" name="Google Shape;3471;g2107faf3e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5" name="Shape 3475"/>
        <p:cNvGrpSpPr/>
        <p:nvPr/>
      </p:nvGrpSpPr>
      <p:grpSpPr>
        <a:xfrm>
          <a:off x="0" y="0"/>
          <a:ext cx="0" cy="0"/>
          <a:chOff x="0" y="0"/>
          <a:chExt cx="0" cy="0"/>
        </a:xfrm>
      </p:grpSpPr>
      <p:sp>
        <p:nvSpPr>
          <p:cNvPr id="3476" name="Google Shape;3476;g2107faf3e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7" name="Google Shape;3477;g2107faf3e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3" name="Shape 3403"/>
        <p:cNvGrpSpPr/>
        <p:nvPr/>
      </p:nvGrpSpPr>
      <p:grpSpPr>
        <a:xfrm>
          <a:off x="0" y="0"/>
          <a:ext cx="0" cy="0"/>
          <a:chOff x="0" y="0"/>
          <a:chExt cx="0" cy="0"/>
        </a:xfrm>
      </p:grpSpPr>
      <p:sp>
        <p:nvSpPr>
          <p:cNvPr id="3404" name="Google Shape;3404;g2107faf3e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5" name="Google Shape;3405;g2107faf3e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2107faf3e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2107faf3e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5" name="Shape 3415"/>
        <p:cNvGrpSpPr/>
        <p:nvPr/>
      </p:nvGrpSpPr>
      <p:grpSpPr>
        <a:xfrm>
          <a:off x="0" y="0"/>
          <a:ext cx="0" cy="0"/>
          <a:chOff x="0" y="0"/>
          <a:chExt cx="0" cy="0"/>
        </a:xfrm>
      </p:grpSpPr>
      <p:sp>
        <p:nvSpPr>
          <p:cNvPr id="3416" name="Google Shape;3416;g2107faf3e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7" name="Google Shape;3417;g2107faf3e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1" name="Shape 3421"/>
        <p:cNvGrpSpPr/>
        <p:nvPr/>
      </p:nvGrpSpPr>
      <p:grpSpPr>
        <a:xfrm>
          <a:off x="0" y="0"/>
          <a:ext cx="0" cy="0"/>
          <a:chOff x="0" y="0"/>
          <a:chExt cx="0" cy="0"/>
        </a:xfrm>
      </p:grpSpPr>
      <p:sp>
        <p:nvSpPr>
          <p:cNvPr id="3422" name="Google Shape;3422;g2107faf3e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3" name="Google Shape;3423;g2107faf3e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6" name="Shape 3426"/>
        <p:cNvGrpSpPr/>
        <p:nvPr/>
      </p:nvGrpSpPr>
      <p:grpSpPr>
        <a:xfrm>
          <a:off x="0" y="0"/>
          <a:ext cx="0" cy="0"/>
          <a:chOff x="0" y="0"/>
          <a:chExt cx="0" cy="0"/>
        </a:xfrm>
      </p:grpSpPr>
      <p:sp>
        <p:nvSpPr>
          <p:cNvPr id="3427" name="Google Shape;3427;g2107faf3ee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8" name="Google Shape;3428;g2107faf3ee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2" name="Shape 3432"/>
        <p:cNvGrpSpPr/>
        <p:nvPr/>
      </p:nvGrpSpPr>
      <p:grpSpPr>
        <a:xfrm>
          <a:off x="0" y="0"/>
          <a:ext cx="0" cy="0"/>
          <a:chOff x="0" y="0"/>
          <a:chExt cx="0" cy="0"/>
        </a:xfrm>
      </p:grpSpPr>
      <p:sp>
        <p:nvSpPr>
          <p:cNvPr id="3433" name="Google Shape;3433;g2107faf3e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4" name="Google Shape;3434;g2107faf3e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4" name="Shape 3444"/>
        <p:cNvGrpSpPr/>
        <p:nvPr/>
      </p:nvGrpSpPr>
      <p:grpSpPr>
        <a:xfrm>
          <a:off x="0" y="0"/>
          <a:ext cx="0" cy="0"/>
          <a:chOff x="0" y="0"/>
          <a:chExt cx="0" cy="0"/>
        </a:xfrm>
      </p:grpSpPr>
      <p:sp>
        <p:nvSpPr>
          <p:cNvPr id="3445" name="Google Shape;3445;g2107faf3e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6" name="Google Shape;3446;g2107faf3e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6" name="Shape 3456"/>
        <p:cNvGrpSpPr/>
        <p:nvPr/>
      </p:nvGrpSpPr>
      <p:grpSpPr>
        <a:xfrm>
          <a:off x="0" y="0"/>
          <a:ext cx="0" cy="0"/>
          <a:chOff x="0" y="0"/>
          <a:chExt cx="0" cy="0"/>
        </a:xfrm>
      </p:grpSpPr>
      <p:sp>
        <p:nvSpPr>
          <p:cNvPr id="3457" name="Google Shape;3457;g2107faf3ee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8" name="Google Shape;3458;g2107faf3ee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0" y="50"/>
            <a:ext cx="9143889" cy="5143431"/>
          </a:xfrm>
          <a:custGeom>
            <a:rect b="b" l="l" r="r" t="t"/>
            <a:pathLst>
              <a:path extrusionOk="0" h="160494" w="285323">
                <a:moveTo>
                  <a:pt x="1" y="1"/>
                </a:moveTo>
                <a:lnTo>
                  <a:pt x="1" y="160494"/>
                </a:lnTo>
                <a:lnTo>
                  <a:pt x="285323" y="160494"/>
                </a:lnTo>
                <a:lnTo>
                  <a:pt x="285323" y="150337"/>
                </a:lnTo>
                <a:cubicBezTo>
                  <a:pt x="283183" y="150222"/>
                  <a:pt x="281072" y="149966"/>
                  <a:pt x="278960" y="149623"/>
                </a:cubicBezTo>
                <a:cubicBezTo>
                  <a:pt x="262355" y="146970"/>
                  <a:pt x="248117" y="138353"/>
                  <a:pt x="232767" y="132418"/>
                </a:cubicBezTo>
                <a:cubicBezTo>
                  <a:pt x="216317" y="126065"/>
                  <a:pt x="198210" y="122761"/>
                  <a:pt x="180119" y="122761"/>
                </a:cubicBezTo>
                <a:cubicBezTo>
                  <a:pt x="177656" y="122761"/>
                  <a:pt x="175193" y="122823"/>
                  <a:pt x="172735" y="122946"/>
                </a:cubicBezTo>
                <a:cubicBezTo>
                  <a:pt x="159439" y="123630"/>
                  <a:pt x="146343" y="126084"/>
                  <a:pt x="133018" y="126484"/>
                </a:cubicBezTo>
                <a:cubicBezTo>
                  <a:pt x="131912" y="126517"/>
                  <a:pt x="130800" y="126534"/>
                  <a:pt x="129685" y="126534"/>
                </a:cubicBezTo>
                <a:cubicBezTo>
                  <a:pt x="117406" y="126534"/>
                  <a:pt x="104787" y="124418"/>
                  <a:pt x="95213" y="118010"/>
                </a:cubicBezTo>
                <a:cubicBezTo>
                  <a:pt x="82259" y="109393"/>
                  <a:pt x="77323" y="94727"/>
                  <a:pt x="75725" y="80861"/>
                </a:cubicBezTo>
                <a:cubicBezTo>
                  <a:pt x="74099" y="66994"/>
                  <a:pt x="75012" y="52757"/>
                  <a:pt x="70418" y="39375"/>
                </a:cubicBezTo>
                <a:cubicBezTo>
                  <a:pt x="65169" y="24025"/>
                  <a:pt x="52472" y="10529"/>
                  <a:pt x="35780" y="2997"/>
                </a:cubicBezTo>
                <a:cubicBezTo>
                  <a:pt x="33241" y="1855"/>
                  <a:pt x="30616" y="857"/>
                  <a:pt x="279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229275" y="0"/>
            <a:ext cx="3914625" cy="3259125"/>
          </a:xfrm>
          <a:custGeom>
            <a:rect b="b" l="l" r="r" t="t"/>
            <a:pathLst>
              <a:path extrusionOk="0" h="130365" w="156585">
                <a:moveTo>
                  <a:pt x="0" y="1"/>
                </a:moveTo>
                <a:cubicBezTo>
                  <a:pt x="114" y="2084"/>
                  <a:pt x="400" y="4138"/>
                  <a:pt x="913" y="6135"/>
                </a:cubicBezTo>
                <a:cubicBezTo>
                  <a:pt x="3082" y="15066"/>
                  <a:pt x="8503" y="22855"/>
                  <a:pt x="14808" y="29503"/>
                </a:cubicBezTo>
                <a:cubicBezTo>
                  <a:pt x="28475" y="43883"/>
                  <a:pt x="46964" y="53641"/>
                  <a:pt x="66537" y="56865"/>
                </a:cubicBezTo>
                <a:cubicBezTo>
                  <a:pt x="78036" y="58748"/>
                  <a:pt x="89848" y="58435"/>
                  <a:pt x="101232" y="60860"/>
                </a:cubicBezTo>
                <a:cubicBezTo>
                  <a:pt x="112645" y="63257"/>
                  <a:pt x="124172" y="69134"/>
                  <a:pt x="129337" y="79577"/>
                </a:cubicBezTo>
                <a:cubicBezTo>
                  <a:pt x="134244" y="89506"/>
                  <a:pt x="132504" y="101547"/>
                  <a:pt x="136498" y="111875"/>
                </a:cubicBezTo>
                <a:cubicBezTo>
                  <a:pt x="139779" y="120349"/>
                  <a:pt x="147026" y="127197"/>
                  <a:pt x="155643" y="130079"/>
                </a:cubicBezTo>
                <a:cubicBezTo>
                  <a:pt x="155957" y="130193"/>
                  <a:pt x="156271" y="130278"/>
                  <a:pt x="156585" y="130364"/>
                </a:cubicBezTo>
                <a:lnTo>
                  <a:pt x="1565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3100" y="1790575"/>
            <a:ext cx="7717800" cy="118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417950" y="2857325"/>
            <a:ext cx="6308100" cy="49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3" name="Google Shape;13;p2"/>
          <p:cNvGrpSpPr/>
          <p:nvPr/>
        </p:nvGrpSpPr>
        <p:grpSpPr>
          <a:xfrm>
            <a:off x="-348490" y="-807035"/>
            <a:ext cx="9842055" cy="6234888"/>
            <a:chOff x="-348490" y="-807035"/>
            <a:chExt cx="9842055" cy="6234888"/>
          </a:xfrm>
        </p:grpSpPr>
        <p:grpSp>
          <p:nvGrpSpPr>
            <p:cNvPr id="14" name="Google Shape;14;p2"/>
            <p:cNvGrpSpPr/>
            <p:nvPr/>
          </p:nvGrpSpPr>
          <p:grpSpPr>
            <a:xfrm>
              <a:off x="6952068" y="-807035"/>
              <a:ext cx="2541496" cy="1980630"/>
              <a:chOff x="-23089850" y="-2483675"/>
              <a:chExt cx="2096425" cy="1802375"/>
            </a:xfrm>
          </p:grpSpPr>
          <p:sp>
            <p:nvSpPr>
              <p:cNvPr id="15" name="Google Shape;15;p2"/>
              <p:cNvSpPr/>
              <p:nvPr/>
            </p:nvSpPr>
            <p:spPr>
              <a:xfrm>
                <a:off x="-23089850" y="-2483675"/>
                <a:ext cx="2096425" cy="1802375"/>
              </a:xfrm>
              <a:custGeom>
                <a:rect b="b" l="l" r="r" t="t"/>
                <a:pathLst>
                  <a:path extrusionOk="0" h="72095" w="83857">
                    <a:moveTo>
                      <a:pt x="34418" y="1"/>
                    </a:moveTo>
                    <a:cubicBezTo>
                      <a:pt x="32982" y="1"/>
                      <a:pt x="31541" y="65"/>
                      <a:pt x="30102" y="193"/>
                    </a:cubicBezTo>
                    <a:cubicBezTo>
                      <a:pt x="20544" y="1020"/>
                      <a:pt x="10814" y="4444"/>
                      <a:pt x="6249" y="13460"/>
                    </a:cubicBezTo>
                    <a:cubicBezTo>
                      <a:pt x="1" y="25872"/>
                      <a:pt x="3596" y="41079"/>
                      <a:pt x="10700" y="52264"/>
                    </a:cubicBezTo>
                    <a:cubicBezTo>
                      <a:pt x="18918" y="65189"/>
                      <a:pt x="34839" y="69982"/>
                      <a:pt x="49276" y="71637"/>
                    </a:cubicBezTo>
                    <a:cubicBezTo>
                      <a:pt x="51794" y="71921"/>
                      <a:pt x="54369" y="72094"/>
                      <a:pt x="56949" y="72094"/>
                    </a:cubicBezTo>
                    <a:cubicBezTo>
                      <a:pt x="62674" y="72094"/>
                      <a:pt x="68422" y="71240"/>
                      <a:pt x="73614" y="68841"/>
                    </a:cubicBezTo>
                    <a:cubicBezTo>
                      <a:pt x="76781" y="67357"/>
                      <a:pt x="79777" y="64961"/>
                      <a:pt x="81574" y="61908"/>
                    </a:cubicBezTo>
                    <a:cubicBezTo>
                      <a:pt x="83457" y="58684"/>
                      <a:pt x="83857" y="54860"/>
                      <a:pt x="83771" y="51180"/>
                    </a:cubicBezTo>
                    <a:cubicBezTo>
                      <a:pt x="83543" y="42306"/>
                      <a:pt x="79891" y="33376"/>
                      <a:pt x="75725" y="25672"/>
                    </a:cubicBezTo>
                    <a:cubicBezTo>
                      <a:pt x="71445" y="17740"/>
                      <a:pt x="65511" y="11120"/>
                      <a:pt x="57750" y="6384"/>
                    </a:cubicBezTo>
                    <a:cubicBezTo>
                      <a:pt x="50686" y="2088"/>
                      <a:pt x="42610" y="1"/>
                      <a:pt x="34418"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494050" y="-2128975"/>
                <a:ext cx="37675" cy="14625"/>
              </a:xfrm>
              <a:custGeom>
                <a:rect b="b" l="l" r="r" t="t"/>
                <a:pathLst>
                  <a:path extrusionOk="0" h="585" w="1507">
                    <a:moveTo>
                      <a:pt x="892" y="0"/>
                    </a:moveTo>
                    <a:cubicBezTo>
                      <a:pt x="506" y="0"/>
                      <a:pt x="0" y="281"/>
                      <a:pt x="336" y="528"/>
                    </a:cubicBezTo>
                    <a:cubicBezTo>
                      <a:pt x="397" y="567"/>
                      <a:pt x="484" y="584"/>
                      <a:pt x="579" y="584"/>
                    </a:cubicBezTo>
                    <a:cubicBezTo>
                      <a:pt x="968" y="584"/>
                      <a:pt x="1506" y="300"/>
                      <a:pt x="1163" y="71"/>
                    </a:cubicBezTo>
                    <a:cubicBezTo>
                      <a:pt x="1095" y="22"/>
                      <a:pt x="998" y="0"/>
                      <a:pt x="8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554875" y="-2138175"/>
                <a:ext cx="31425" cy="15550"/>
              </a:xfrm>
              <a:custGeom>
                <a:rect b="b" l="l" r="r" t="t"/>
                <a:pathLst>
                  <a:path extrusionOk="0" h="622" w="1257">
                    <a:moveTo>
                      <a:pt x="718" y="0"/>
                    </a:moveTo>
                    <a:cubicBezTo>
                      <a:pt x="579" y="0"/>
                      <a:pt x="435" y="36"/>
                      <a:pt x="315" y="97"/>
                    </a:cubicBezTo>
                    <a:cubicBezTo>
                      <a:pt x="172" y="182"/>
                      <a:pt x="1" y="382"/>
                      <a:pt x="201" y="525"/>
                    </a:cubicBezTo>
                    <a:cubicBezTo>
                      <a:pt x="295" y="592"/>
                      <a:pt x="415" y="621"/>
                      <a:pt x="539" y="621"/>
                    </a:cubicBezTo>
                    <a:cubicBezTo>
                      <a:pt x="678" y="621"/>
                      <a:pt x="822" y="585"/>
                      <a:pt x="942" y="525"/>
                    </a:cubicBezTo>
                    <a:cubicBezTo>
                      <a:pt x="1085" y="439"/>
                      <a:pt x="1256" y="239"/>
                      <a:pt x="1057" y="97"/>
                    </a:cubicBezTo>
                    <a:cubicBezTo>
                      <a:pt x="962" y="29"/>
                      <a:pt x="842" y="0"/>
                      <a:pt x="71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2564150" y="-2065875"/>
                <a:ext cx="34350" cy="17900"/>
              </a:xfrm>
              <a:custGeom>
                <a:rect b="b" l="l" r="r" t="t"/>
                <a:pathLst>
                  <a:path extrusionOk="0" h="716" w="1374">
                    <a:moveTo>
                      <a:pt x="962" y="0"/>
                    </a:moveTo>
                    <a:cubicBezTo>
                      <a:pt x="869" y="0"/>
                      <a:pt x="771" y="12"/>
                      <a:pt x="686" y="29"/>
                    </a:cubicBezTo>
                    <a:cubicBezTo>
                      <a:pt x="572" y="29"/>
                      <a:pt x="429" y="86"/>
                      <a:pt x="343" y="115"/>
                    </a:cubicBezTo>
                    <a:cubicBezTo>
                      <a:pt x="201" y="201"/>
                      <a:pt x="1" y="457"/>
                      <a:pt x="229" y="600"/>
                    </a:cubicBezTo>
                    <a:cubicBezTo>
                      <a:pt x="345" y="677"/>
                      <a:pt x="490" y="715"/>
                      <a:pt x="637" y="715"/>
                    </a:cubicBezTo>
                    <a:cubicBezTo>
                      <a:pt x="925" y="715"/>
                      <a:pt x="1219" y="569"/>
                      <a:pt x="1313" y="286"/>
                    </a:cubicBezTo>
                    <a:cubicBezTo>
                      <a:pt x="1373" y="66"/>
                      <a:pt x="1181" y="0"/>
                      <a:pt x="9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611225" y="-1978850"/>
                <a:ext cx="34275" cy="20450"/>
              </a:xfrm>
              <a:custGeom>
                <a:rect b="b" l="l" r="r" t="t"/>
                <a:pathLst>
                  <a:path extrusionOk="0" h="818" w="1371">
                    <a:moveTo>
                      <a:pt x="771" y="1"/>
                    </a:moveTo>
                    <a:cubicBezTo>
                      <a:pt x="714" y="1"/>
                      <a:pt x="657" y="1"/>
                      <a:pt x="600" y="29"/>
                    </a:cubicBezTo>
                    <a:lnTo>
                      <a:pt x="572" y="29"/>
                    </a:lnTo>
                    <a:cubicBezTo>
                      <a:pt x="514" y="29"/>
                      <a:pt x="486" y="58"/>
                      <a:pt x="457" y="58"/>
                    </a:cubicBezTo>
                    <a:cubicBezTo>
                      <a:pt x="400" y="58"/>
                      <a:pt x="372" y="86"/>
                      <a:pt x="315" y="115"/>
                    </a:cubicBezTo>
                    <a:lnTo>
                      <a:pt x="286" y="115"/>
                    </a:lnTo>
                    <a:cubicBezTo>
                      <a:pt x="258" y="143"/>
                      <a:pt x="229" y="143"/>
                      <a:pt x="201" y="172"/>
                    </a:cubicBezTo>
                    <a:cubicBezTo>
                      <a:pt x="201" y="172"/>
                      <a:pt x="172" y="200"/>
                      <a:pt x="144" y="200"/>
                    </a:cubicBezTo>
                    <a:cubicBezTo>
                      <a:pt x="86" y="257"/>
                      <a:pt x="58" y="315"/>
                      <a:pt x="29" y="372"/>
                    </a:cubicBezTo>
                    <a:cubicBezTo>
                      <a:pt x="29" y="372"/>
                      <a:pt x="29" y="400"/>
                      <a:pt x="29" y="400"/>
                    </a:cubicBezTo>
                    <a:cubicBezTo>
                      <a:pt x="29" y="429"/>
                      <a:pt x="1" y="457"/>
                      <a:pt x="29" y="486"/>
                    </a:cubicBezTo>
                    <a:cubicBezTo>
                      <a:pt x="29" y="514"/>
                      <a:pt x="29" y="543"/>
                      <a:pt x="29" y="571"/>
                    </a:cubicBezTo>
                    <a:cubicBezTo>
                      <a:pt x="58" y="628"/>
                      <a:pt x="86" y="657"/>
                      <a:pt x="115" y="714"/>
                    </a:cubicBezTo>
                    <a:cubicBezTo>
                      <a:pt x="237" y="791"/>
                      <a:pt x="385" y="818"/>
                      <a:pt x="534" y="818"/>
                    </a:cubicBezTo>
                    <a:cubicBezTo>
                      <a:pt x="664" y="818"/>
                      <a:pt x="795" y="798"/>
                      <a:pt x="914" y="771"/>
                    </a:cubicBezTo>
                    <a:cubicBezTo>
                      <a:pt x="1057" y="714"/>
                      <a:pt x="1171" y="628"/>
                      <a:pt x="1256" y="514"/>
                    </a:cubicBezTo>
                    <a:cubicBezTo>
                      <a:pt x="1313" y="457"/>
                      <a:pt x="1370" y="257"/>
                      <a:pt x="1285" y="200"/>
                    </a:cubicBezTo>
                    <a:cubicBezTo>
                      <a:pt x="1085" y="86"/>
                      <a:pt x="1028" y="1"/>
                      <a:pt x="7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2633925" y="-2035075"/>
                <a:ext cx="26200" cy="10500"/>
              </a:xfrm>
              <a:custGeom>
                <a:rect b="b" l="l" r="r" t="t"/>
                <a:pathLst>
                  <a:path extrusionOk="0" h="420" w="1048">
                    <a:moveTo>
                      <a:pt x="630" y="0"/>
                    </a:moveTo>
                    <a:cubicBezTo>
                      <a:pt x="356" y="0"/>
                      <a:pt x="0" y="210"/>
                      <a:pt x="224" y="367"/>
                    </a:cubicBezTo>
                    <a:cubicBezTo>
                      <a:pt x="273" y="403"/>
                      <a:pt x="342" y="419"/>
                      <a:pt x="417" y="419"/>
                    </a:cubicBezTo>
                    <a:cubicBezTo>
                      <a:pt x="691" y="419"/>
                      <a:pt x="1047" y="210"/>
                      <a:pt x="823" y="53"/>
                    </a:cubicBezTo>
                    <a:cubicBezTo>
                      <a:pt x="774" y="16"/>
                      <a:pt x="705" y="0"/>
                      <a:pt x="63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631450" y="-2088850"/>
                <a:ext cx="31400" cy="12825"/>
              </a:xfrm>
              <a:custGeom>
                <a:rect b="b" l="l" r="r" t="t"/>
                <a:pathLst>
                  <a:path extrusionOk="0" h="513" w="1256">
                    <a:moveTo>
                      <a:pt x="739" y="1"/>
                    </a:moveTo>
                    <a:cubicBezTo>
                      <a:pt x="411" y="1"/>
                      <a:pt x="1" y="241"/>
                      <a:pt x="268" y="463"/>
                    </a:cubicBezTo>
                    <a:cubicBezTo>
                      <a:pt x="319" y="497"/>
                      <a:pt x="391" y="512"/>
                      <a:pt x="472" y="512"/>
                    </a:cubicBezTo>
                    <a:cubicBezTo>
                      <a:pt x="797" y="512"/>
                      <a:pt x="1255" y="270"/>
                      <a:pt x="981" y="64"/>
                    </a:cubicBezTo>
                    <a:cubicBezTo>
                      <a:pt x="918" y="20"/>
                      <a:pt x="832" y="1"/>
                      <a:pt x="7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482400" y="-2055075"/>
                <a:ext cx="38675" cy="15250"/>
              </a:xfrm>
              <a:custGeom>
                <a:rect b="b" l="l" r="r" t="t"/>
                <a:pathLst>
                  <a:path extrusionOk="0" h="610" w="1547">
                    <a:moveTo>
                      <a:pt x="921" y="0"/>
                    </a:moveTo>
                    <a:cubicBezTo>
                      <a:pt x="522" y="0"/>
                      <a:pt x="0" y="295"/>
                      <a:pt x="355" y="539"/>
                    </a:cubicBezTo>
                    <a:cubicBezTo>
                      <a:pt x="422" y="588"/>
                      <a:pt x="521" y="610"/>
                      <a:pt x="629" y="610"/>
                    </a:cubicBezTo>
                    <a:cubicBezTo>
                      <a:pt x="1022" y="610"/>
                      <a:pt x="1546" y="328"/>
                      <a:pt x="1211" y="82"/>
                    </a:cubicBezTo>
                    <a:cubicBezTo>
                      <a:pt x="1140" y="25"/>
                      <a:pt x="1036" y="0"/>
                      <a:pt x="9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514200" y="-1994350"/>
                <a:ext cx="29275" cy="15775"/>
              </a:xfrm>
              <a:custGeom>
                <a:rect b="b" l="l" r="r" t="t"/>
                <a:pathLst>
                  <a:path extrusionOk="0" h="631" w="1171">
                    <a:moveTo>
                      <a:pt x="624" y="0"/>
                    </a:moveTo>
                    <a:cubicBezTo>
                      <a:pt x="571" y="0"/>
                      <a:pt x="514" y="7"/>
                      <a:pt x="457" y="22"/>
                    </a:cubicBezTo>
                    <a:cubicBezTo>
                      <a:pt x="343" y="79"/>
                      <a:pt x="0" y="164"/>
                      <a:pt x="29" y="421"/>
                    </a:cubicBezTo>
                    <a:cubicBezTo>
                      <a:pt x="65" y="582"/>
                      <a:pt x="246" y="631"/>
                      <a:pt x="426" y="631"/>
                    </a:cubicBezTo>
                    <a:cubicBezTo>
                      <a:pt x="533" y="631"/>
                      <a:pt x="639" y="613"/>
                      <a:pt x="714" y="592"/>
                    </a:cubicBezTo>
                    <a:cubicBezTo>
                      <a:pt x="885" y="535"/>
                      <a:pt x="1170" y="278"/>
                      <a:pt x="913" y="107"/>
                    </a:cubicBezTo>
                    <a:cubicBezTo>
                      <a:pt x="856" y="79"/>
                      <a:pt x="799" y="50"/>
                      <a:pt x="742" y="22"/>
                    </a:cubicBezTo>
                    <a:lnTo>
                      <a:pt x="742" y="22"/>
                    </a:lnTo>
                    <a:cubicBezTo>
                      <a:pt x="785" y="36"/>
                      <a:pt x="813" y="43"/>
                      <a:pt x="821" y="43"/>
                    </a:cubicBezTo>
                    <a:cubicBezTo>
                      <a:pt x="828" y="43"/>
                      <a:pt x="813" y="36"/>
                      <a:pt x="771" y="22"/>
                    </a:cubicBezTo>
                    <a:cubicBezTo>
                      <a:pt x="728" y="7"/>
                      <a:pt x="678" y="0"/>
                      <a:pt x="6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447875" y="-1952325"/>
                <a:ext cx="27125" cy="16275"/>
              </a:xfrm>
              <a:custGeom>
                <a:rect b="b" l="l" r="r" t="t"/>
                <a:pathLst>
                  <a:path extrusionOk="0" h="651" w="1085">
                    <a:moveTo>
                      <a:pt x="642" y="1"/>
                    </a:moveTo>
                    <a:cubicBezTo>
                      <a:pt x="542" y="1"/>
                      <a:pt x="443" y="31"/>
                      <a:pt x="343" y="81"/>
                    </a:cubicBezTo>
                    <a:lnTo>
                      <a:pt x="315" y="81"/>
                    </a:lnTo>
                    <a:cubicBezTo>
                      <a:pt x="143" y="110"/>
                      <a:pt x="1" y="195"/>
                      <a:pt x="29" y="338"/>
                    </a:cubicBezTo>
                    <a:cubicBezTo>
                      <a:pt x="12" y="573"/>
                      <a:pt x="214" y="650"/>
                      <a:pt x="423" y="650"/>
                    </a:cubicBezTo>
                    <a:cubicBezTo>
                      <a:pt x="568" y="650"/>
                      <a:pt x="718" y="613"/>
                      <a:pt x="800" y="566"/>
                    </a:cubicBezTo>
                    <a:cubicBezTo>
                      <a:pt x="885" y="509"/>
                      <a:pt x="942" y="452"/>
                      <a:pt x="999" y="366"/>
                    </a:cubicBezTo>
                    <a:cubicBezTo>
                      <a:pt x="1085" y="224"/>
                      <a:pt x="1028" y="110"/>
                      <a:pt x="857" y="52"/>
                    </a:cubicBezTo>
                    <a:cubicBezTo>
                      <a:pt x="785" y="17"/>
                      <a:pt x="713" y="1"/>
                      <a:pt x="6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440725" y="-1950850"/>
                <a:ext cx="1250" cy="550"/>
              </a:xfrm>
              <a:custGeom>
                <a:rect b="b" l="l" r="r" t="t"/>
                <a:pathLst>
                  <a:path extrusionOk="0" h="22" w="50">
                    <a:moveTo>
                      <a:pt x="46" y="1"/>
                    </a:moveTo>
                    <a:cubicBezTo>
                      <a:pt x="43" y="1"/>
                      <a:pt x="29" y="8"/>
                      <a:pt x="0" y="22"/>
                    </a:cubicBezTo>
                    <a:lnTo>
                      <a:pt x="29" y="22"/>
                    </a:lnTo>
                    <a:cubicBezTo>
                      <a:pt x="43" y="8"/>
                      <a:pt x="50" y="1"/>
                      <a:pt x="4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2392225" y="-2044000"/>
                <a:ext cx="64925" cy="33550"/>
              </a:xfrm>
              <a:custGeom>
                <a:rect b="b" l="l" r="r" t="t"/>
                <a:pathLst>
                  <a:path extrusionOk="0" h="1342" w="2597">
                    <a:moveTo>
                      <a:pt x="1501" y="1"/>
                    </a:moveTo>
                    <a:cubicBezTo>
                      <a:pt x="1201" y="1"/>
                      <a:pt x="894" y="83"/>
                      <a:pt x="656" y="210"/>
                    </a:cubicBezTo>
                    <a:cubicBezTo>
                      <a:pt x="314" y="381"/>
                      <a:pt x="0" y="838"/>
                      <a:pt x="428" y="1152"/>
                    </a:cubicBezTo>
                    <a:cubicBezTo>
                      <a:pt x="626" y="1283"/>
                      <a:pt x="871" y="1342"/>
                      <a:pt x="1121" y="1342"/>
                    </a:cubicBezTo>
                    <a:cubicBezTo>
                      <a:pt x="1413" y="1342"/>
                      <a:pt x="1710" y="1261"/>
                      <a:pt x="1940" y="1123"/>
                    </a:cubicBezTo>
                    <a:cubicBezTo>
                      <a:pt x="2254" y="952"/>
                      <a:pt x="2597" y="495"/>
                      <a:pt x="2169" y="181"/>
                    </a:cubicBezTo>
                    <a:cubicBezTo>
                      <a:pt x="1978" y="54"/>
                      <a:pt x="1742" y="1"/>
                      <a:pt x="150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2334450" y="-2134225"/>
                <a:ext cx="37825" cy="20850"/>
              </a:xfrm>
              <a:custGeom>
                <a:rect b="b" l="l" r="r" t="t"/>
                <a:pathLst>
                  <a:path extrusionOk="0" h="834" w="1513">
                    <a:moveTo>
                      <a:pt x="946" y="0"/>
                    </a:moveTo>
                    <a:cubicBezTo>
                      <a:pt x="782" y="0"/>
                      <a:pt x="612" y="47"/>
                      <a:pt x="485" y="110"/>
                    </a:cubicBezTo>
                    <a:cubicBezTo>
                      <a:pt x="457" y="110"/>
                      <a:pt x="428" y="138"/>
                      <a:pt x="428" y="138"/>
                    </a:cubicBezTo>
                    <a:cubicBezTo>
                      <a:pt x="0" y="338"/>
                      <a:pt x="114" y="766"/>
                      <a:pt x="514" y="823"/>
                    </a:cubicBezTo>
                    <a:cubicBezTo>
                      <a:pt x="568" y="830"/>
                      <a:pt x="623" y="833"/>
                      <a:pt x="679" y="833"/>
                    </a:cubicBezTo>
                    <a:cubicBezTo>
                      <a:pt x="860" y="833"/>
                      <a:pt x="1046" y="796"/>
                      <a:pt x="1199" y="709"/>
                    </a:cubicBezTo>
                    <a:cubicBezTo>
                      <a:pt x="1284" y="652"/>
                      <a:pt x="1513" y="481"/>
                      <a:pt x="1455" y="310"/>
                    </a:cubicBezTo>
                    <a:cubicBezTo>
                      <a:pt x="1455" y="310"/>
                      <a:pt x="1455" y="281"/>
                      <a:pt x="1427" y="281"/>
                    </a:cubicBezTo>
                    <a:cubicBezTo>
                      <a:pt x="1347" y="74"/>
                      <a:pt x="1152" y="0"/>
                      <a:pt x="9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2318750" y="-2181625"/>
                <a:ext cx="30475" cy="14650"/>
              </a:xfrm>
              <a:custGeom>
                <a:rect b="b" l="l" r="r" t="t"/>
                <a:pathLst>
                  <a:path extrusionOk="0" h="586" w="1219">
                    <a:moveTo>
                      <a:pt x="756" y="1"/>
                    </a:moveTo>
                    <a:cubicBezTo>
                      <a:pt x="593" y="1"/>
                      <a:pt x="421" y="60"/>
                      <a:pt x="314" y="151"/>
                    </a:cubicBezTo>
                    <a:cubicBezTo>
                      <a:pt x="1" y="412"/>
                      <a:pt x="428" y="578"/>
                      <a:pt x="678" y="582"/>
                    </a:cubicBezTo>
                    <a:lnTo>
                      <a:pt x="678" y="582"/>
                    </a:lnTo>
                    <a:cubicBezTo>
                      <a:pt x="699" y="585"/>
                      <a:pt x="722" y="586"/>
                      <a:pt x="747" y="586"/>
                    </a:cubicBezTo>
                    <a:cubicBezTo>
                      <a:pt x="938" y="586"/>
                      <a:pt x="1218" y="512"/>
                      <a:pt x="1170" y="294"/>
                    </a:cubicBezTo>
                    <a:cubicBezTo>
                      <a:pt x="1170" y="237"/>
                      <a:pt x="1141" y="180"/>
                      <a:pt x="1113" y="151"/>
                    </a:cubicBezTo>
                    <a:cubicBezTo>
                      <a:pt x="1033" y="45"/>
                      <a:pt x="898" y="1"/>
                      <a:pt x="75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407925" y="-2183175"/>
                <a:ext cx="23275" cy="14275"/>
              </a:xfrm>
              <a:custGeom>
                <a:rect b="b" l="l" r="r" t="t"/>
                <a:pathLst>
                  <a:path extrusionOk="0" h="571" w="931">
                    <a:moveTo>
                      <a:pt x="700" y="0"/>
                    </a:moveTo>
                    <a:cubicBezTo>
                      <a:pt x="618" y="0"/>
                      <a:pt x="532" y="19"/>
                      <a:pt x="486" y="42"/>
                    </a:cubicBezTo>
                    <a:cubicBezTo>
                      <a:pt x="457" y="71"/>
                      <a:pt x="457" y="71"/>
                      <a:pt x="457" y="71"/>
                    </a:cubicBezTo>
                    <a:cubicBezTo>
                      <a:pt x="257" y="99"/>
                      <a:pt x="1" y="156"/>
                      <a:pt x="29" y="384"/>
                    </a:cubicBezTo>
                    <a:cubicBezTo>
                      <a:pt x="45" y="524"/>
                      <a:pt x="186" y="571"/>
                      <a:pt x="336" y="571"/>
                    </a:cubicBezTo>
                    <a:cubicBezTo>
                      <a:pt x="461" y="571"/>
                      <a:pt x="592" y="538"/>
                      <a:pt x="657" y="499"/>
                    </a:cubicBezTo>
                    <a:cubicBezTo>
                      <a:pt x="799" y="413"/>
                      <a:pt x="885" y="327"/>
                      <a:pt x="914" y="156"/>
                    </a:cubicBezTo>
                    <a:cubicBezTo>
                      <a:pt x="930" y="38"/>
                      <a:pt x="818" y="0"/>
                      <a:pt x="7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2282375" y="-2071375"/>
                <a:ext cx="47100" cy="26525"/>
              </a:xfrm>
              <a:custGeom>
                <a:rect b="b" l="l" r="r" t="t"/>
                <a:pathLst>
                  <a:path extrusionOk="0" h="1061" w="1884">
                    <a:moveTo>
                      <a:pt x="1089" y="0"/>
                    </a:moveTo>
                    <a:cubicBezTo>
                      <a:pt x="844" y="0"/>
                      <a:pt x="573" y="70"/>
                      <a:pt x="400" y="221"/>
                    </a:cubicBezTo>
                    <a:lnTo>
                      <a:pt x="314" y="335"/>
                    </a:lnTo>
                    <a:cubicBezTo>
                      <a:pt x="0" y="620"/>
                      <a:pt x="171" y="963"/>
                      <a:pt x="599" y="1048"/>
                    </a:cubicBezTo>
                    <a:cubicBezTo>
                      <a:pt x="655" y="1056"/>
                      <a:pt x="714" y="1060"/>
                      <a:pt x="773" y="1060"/>
                    </a:cubicBezTo>
                    <a:cubicBezTo>
                      <a:pt x="1137" y="1060"/>
                      <a:pt x="1540" y="907"/>
                      <a:pt x="1712" y="563"/>
                    </a:cubicBezTo>
                    <a:lnTo>
                      <a:pt x="1741" y="478"/>
                    </a:lnTo>
                    <a:cubicBezTo>
                      <a:pt x="1883" y="221"/>
                      <a:pt x="1484" y="50"/>
                      <a:pt x="1313" y="21"/>
                    </a:cubicBezTo>
                    <a:cubicBezTo>
                      <a:pt x="1243" y="7"/>
                      <a:pt x="1168" y="0"/>
                      <a:pt x="10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216750" y="-2125700"/>
                <a:ext cx="34250" cy="20150"/>
              </a:xfrm>
              <a:custGeom>
                <a:rect b="b" l="l" r="r" t="t"/>
                <a:pathLst>
                  <a:path extrusionOk="0" h="806" w="1370">
                    <a:moveTo>
                      <a:pt x="757" y="0"/>
                    </a:moveTo>
                    <a:cubicBezTo>
                      <a:pt x="647" y="0"/>
                      <a:pt x="538" y="23"/>
                      <a:pt x="428" y="54"/>
                    </a:cubicBezTo>
                    <a:cubicBezTo>
                      <a:pt x="285" y="111"/>
                      <a:pt x="0" y="254"/>
                      <a:pt x="57" y="454"/>
                    </a:cubicBezTo>
                    <a:cubicBezTo>
                      <a:pt x="86" y="511"/>
                      <a:pt x="86" y="568"/>
                      <a:pt x="114" y="625"/>
                    </a:cubicBezTo>
                    <a:cubicBezTo>
                      <a:pt x="226" y="759"/>
                      <a:pt x="426" y="806"/>
                      <a:pt x="603" y="806"/>
                    </a:cubicBezTo>
                    <a:cubicBezTo>
                      <a:pt x="652" y="806"/>
                      <a:pt x="699" y="802"/>
                      <a:pt x="742" y="796"/>
                    </a:cubicBezTo>
                    <a:cubicBezTo>
                      <a:pt x="913" y="767"/>
                      <a:pt x="1370" y="596"/>
                      <a:pt x="1284" y="311"/>
                    </a:cubicBezTo>
                    <a:cubicBezTo>
                      <a:pt x="1256" y="168"/>
                      <a:pt x="1170" y="111"/>
                      <a:pt x="1027" y="54"/>
                    </a:cubicBezTo>
                    <a:cubicBezTo>
                      <a:pt x="937" y="16"/>
                      <a:pt x="847" y="0"/>
                      <a:pt x="7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214525" y="-2242175"/>
                <a:ext cx="24900" cy="18300"/>
              </a:xfrm>
              <a:custGeom>
                <a:rect b="b" l="l" r="r" t="t"/>
                <a:pathLst>
                  <a:path extrusionOk="0" h="732" w="996">
                    <a:moveTo>
                      <a:pt x="543" y="0"/>
                    </a:moveTo>
                    <a:cubicBezTo>
                      <a:pt x="328" y="0"/>
                      <a:pt x="0" y="94"/>
                      <a:pt x="25" y="319"/>
                    </a:cubicBezTo>
                    <a:cubicBezTo>
                      <a:pt x="25" y="348"/>
                      <a:pt x="25" y="376"/>
                      <a:pt x="25" y="376"/>
                    </a:cubicBezTo>
                    <a:cubicBezTo>
                      <a:pt x="25" y="462"/>
                      <a:pt x="139" y="547"/>
                      <a:pt x="196" y="576"/>
                    </a:cubicBezTo>
                    <a:cubicBezTo>
                      <a:pt x="311" y="605"/>
                      <a:pt x="425" y="605"/>
                      <a:pt x="510" y="690"/>
                    </a:cubicBezTo>
                    <a:cubicBezTo>
                      <a:pt x="539" y="719"/>
                      <a:pt x="580" y="731"/>
                      <a:pt x="624" y="731"/>
                    </a:cubicBezTo>
                    <a:cubicBezTo>
                      <a:pt x="713" y="731"/>
                      <a:pt x="815" y="681"/>
                      <a:pt x="853" y="605"/>
                    </a:cubicBezTo>
                    <a:cubicBezTo>
                      <a:pt x="910" y="462"/>
                      <a:pt x="995" y="405"/>
                      <a:pt x="967" y="234"/>
                    </a:cubicBezTo>
                    <a:cubicBezTo>
                      <a:pt x="967" y="91"/>
                      <a:pt x="796" y="34"/>
                      <a:pt x="710" y="34"/>
                    </a:cubicBezTo>
                    <a:lnTo>
                      <a:pt x="624" y="5"/>
                    </a:lnTo>
                    <a:cubicBezTo>
                      <a:pt x="600" y="2"/>
                      <a:pt x="573" y="0"/>
                      <a:pt x="5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2366575" y="-2286975"/>
                <a:ext cx="34275" cy="15825"/>
              </a:xfrm>
              <a:custGeom>
                <a:rect b="b" l="l" r="r" t="t"/>
                <a:pathLst>
                  <a:path extrusionOk="0" h="633" w="1371">
                    <a:moveTo>
                      <a:pt x="809" y="1"/>
                    </a:moveTo>
                    <a:cubicBezTo>
                      <a:pt x="490" y="1"/>
                      <a:pt x="1" y="223"/>
                      <a:pt x="287" y="485"/>
                    </a:cubicBezTo>
                    <a:cubicBezTo>
                      <a:pt x="402" y="588"/>
                      <a:pt x="565" y="633"/>
                      <a:pt x="731" y="633"/>
                    </a:cubicBezTo>
                    <a:cubicBezTo>
                      <a:pt x="934" y="633"/>
                      <a:pt x="1144" y="566"/>
                      <a:pt x="1285" y="456"/>
                    </a:cubicBezTo>
                    <a:cubicBezTo>
                      <a:pt x="1371" y="399"/>
                      <a:pt x="1371" y="314"/>
                      <a:pt x="1285" y="257"/>
                    </a:cubicBezTo>
                    <a:cubicBezTo>
                      <a:pt x="1200" y="171"/>
                      <a:pt x="1086" y="85"/>
                      <a:pt x="972" y="28"/>
                    </a:cubicBezTo>
                    <a:cubicBezTo>
                      <a:pt x="929" y="9"/>
                      <a:pt x="872" y="1"/>
                      <a:pt x="80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2551300" y="-2246075"/>
                <a:ext cx="20000" cy="12075"/>
              </a:xfrm>
              <a:custGeom>
                <a:rect b="b" l="l" r="r" t="t"/>
                <a:pathLst>
                  <a:path extrusionOk="0" h="483" w="800">
                    <a:moveTo>
                      <a:pt x="574" y="0"/>
                    </a:moveTo>
                    <a:cubicBezTo>
                      <a:pt x="494" y="0"/>
                      <a:pt x="411" y="21"/>
                      <a:pt x="371" y="47"/>
                    </a:cubicBezTo>
                    <a:cubicBezTo>
                      <a:pt x="343" y="47"/>
                      <a:pt x="343" y="47"/>
                      <a:pt x="314" y="76"/>
                    </a:cubicBezTo>
                    <a:cubicBezTo>
                      <a:pt x="229" y="104"/>
                      <a:pt x="172" y="133"/>
                      <a:pt x="115" y="190"/>
                    </a:cubicBezTo>
                    <a:cubicBezTo>
                      <a:pt x="1" y="333"/>
                      <a:pt x="143" y="447"/>
                      <a:pt x="286" y="475"/>
                    </a:cubicBezTo>
                    <a:cubicBezTo>
                      <a:pt x="314" y="480"/>
                      <a:pt x="344" y="482"/>
                      <a:pt x="373" y="482"/>
                    </a:cubicBezTo>
                    <a:cubicBezTo>
                      <a:pt x="521" y="482"/>
                      <a:pt x="676" y="423"/>
                      <a:pt x="771" y="304"/>
                    </a:cubicBezTo>
                    <a:cubicBezTo>
                      <a:pt x="799" y="275"/>
                      <a:pt x="799" y="190"/>
                      <a:pt x="771" y="133"/>
                    </a:cubicBezTo>
                    <a:lnTo>
                      <a:pt x="771" y="104"/>
                    </a:lnTo>
                    <a:cubicBezTo>
                      <a:pt x="756" y="28"/>
                      <a:pt x="666" y="0"/>
                      <a:pt x="5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474250" y="-2231000"/>
                <a:ext cx="36300" cy="24650"/>
              </a:xfrm>
              <a:custGeom>
                <a:rect b="b" l="l" r="r" t="t"/>
                <a:pathLst>
                  <a:path extrusionOk="0" h="986" w="1452">
                    <a:moveTo>
                      <a:pt x="1227" y="728"/>
                    </a:moveTo>
                    <a:cubicBezTo>
                      <a:pt x="1210" y="745"/>
                      <a:pt x="1194" y="761"/>
                      <a:pt x="1172" y="777"/>
                    </a:cubicBezTo>
                    <a:lnTo>
                      <a:pt x="1172" y="777"/>
                    </a:lnTo>
                    <a:cubicBezTo>
                      <a:pt x="1192" y="762"/>
                      <a:pt x="1210" y="745"/>
                      <a:pt x="1227" y="728"/>
                    </a:cubicBezTo>
                    <a:close/>
                    <a:moveTo>
                      <a:pt x="760" y="0"/>
                    </a:moveTo>
                    <a:cubicBezTo>
                      <a:pt x="456" y="0"/>
                      <a:pt x="110" y="149"/>
                      <a:pt x="29" y="414"/>
                    </a:cubicBezTo>
                    <a:cubicBezTo>
                      <a:pt x="0" y="500"/>
                      <a:pt x="0" y="557"/>
                      <a:pt x="29" y="643"/>
                    </a:cubicBezTo>
                    <a:cubicBezTo>
                      <a:pt x="86" y="785"/>
                      <a:pt x="200" y="871"/>
                      <a:pt x="371" y="928"/>
                    </a:cubicBezTo>
                    <a:cubicBezTo>
                      <a:pt x="443" y="968"/>
                      <a:pt x="527" y="986"/>
                      <a:pt x="614" y="986"/>
                    </a:cubicBezTo>
                    <a:cubicBezTo>
                      <a:pt x="798" y="986"/>
                      <a:pt x="997" y="908"/>
                      <a:pt x="1142" y="801"/>
                    </a:cubicBezTo>
                    <a:lnTo>
                      <a:pt x="1142" y="801"/>
                    </a:lnTo>
                    <a:cubicBezTo>
                      <a:pt x="1281" y="734"/>
                      <a:pt x="1451" y="574"/>
                      <a:pt x="1398" y="414"/>
                    </a:cubicBezTo>
                    <a:cubicBezTo>
                      <a:pt x="1341" y="215"/>
                      <a:pt x="1255" y="158"/>
                      <a:pt x="1084" y="72"/>
                    </a:cubicBezTo>
                    <a:cubicBezTo>
                      <a:pt x="995" y="23"/>
                      <a:pt x="881" y="0"/>
                      <a:pt x="7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2455725" y="-2342000"/>
                <a:ext cx="45675" cy="28275"/>
              </a:xfrm>
              <a:custGeom>
                <a:rect b="b" l="l" r="r" t="t"/>
                <a:pathLst>
                  <a:path extrusionOk="0" h="1131" w="1827">
                    <a:moveTo>
                      <a:pt x="1204" y="1"/>
                    </a:moveTo>
                    <a:cubicBezTo>
                      <a:pt x="1047" y="1"/>
                      <a:pt x="889" y="29"/>
                      <a:pt x="771" y="61"/>
                    </a:cubicBezTo>
                    <a:cubicBezTo>
                      <a:pt x="514" y="118"/>
                      <a:pt x="315" y="232"/>
                      <a:pt x="172" y="460"/>
                    </a:cubicBezTo>
                    <a:cubicBezTo>
                      <a:pt x="1" y="803"/>
                      <a:pt x="258" y="1031"/>
                      <a:pt x="600" y="1117"/>
                    </a:cubicBezTo>
                    <a:cubicBezTo>
                      <a:pt x="653" y="1125"/>
                      <a:pt x="717" y="1130"/>
                      <a:pt x="787" y="1130"/>
                    </a:cubicBezTo>
                    <a:cubicBezTo>
                      <a:pt x="1172" y="1130"/>
                      <a:pt x="1750" y="989"/>
                      <a:pt x="1798" y="603"/>
                    </a:cubicBezTo>
                    <a:cubicBezTo>
                      <a:pt x="1798" y="517"/>
                      <a:pt x="1827" y="432"/>
                      <a:pt x="1798" y="346"/>
                    </a:cubicBezTo>
                    <a:cubicBezTo>
                      <a:pt x="1727" y="79"/>
                      <a:pt x="1466" y="1"/>
                      <a:pt x="120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652525" y="-2213550"/>
                <a:ext cx="35975" cy="18000"/>
              </a:xfrm>
              <a:custGeom>
                <a:rect b="b" l="l" r="r" t="t"/>
                <a:pathLst>
                  <a:path extrusionOk="0" h="720" w="1439">
                    <a:moveTo>
                      <a:pt x="812" y="0"/>
                    </a:moveTo>
                    <a:cubicBezTo>
                      <a:pt x="797" y="0"/>
                      <a:pt x="783" y="1"/>
                      <a:pt x="768" y="2"/>
                    </a:cubicBezTo>
                    <a:lnTo>
                      <a:pt x="683" y="2"/>
                    </a:lnTo>
                    <a:cubicBezTo>
                      <a:pt x="455" y="2"/>
                      <a:pt x="198" y="59"/>
                      <a:pt x="84" y="315"/>
                    </a:cubicBezTo>
                    <a:cubicBezTo>
                      <a:pt x="84" y="315"/>
                      <a:pt x="84" y="344"/>
                      <a:pt x="84" y="373"/>
                    </a:cubicBezTo>
                    <a:cubicBezTo>
                      <a:pt x="1" y="638"/>
                      <a:pt x="255" y="720"/>
                      <a:pt x="527" y="720"/>
                    </a:cubicBezTo>
                    <a:cubicBezTo>
                      <a:pt x="724" y="720"/>
                      <a:pt x="929" y="677"/>
                      <a:pt x="1025" y="629"/>
                    </a:cubicBezTo>
                    <a:cubicBezTo>
                      <a:pt x="1439" y="381"/>
                      <a:pt x="1213" y="0"/>
                      <a:pt x="8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2608750" y="-2294975"/>
                <a:ext cx="21100" cy="12925"/>
              </a:xfrm>
              <a:custGeom>
                <a:rect b="b" l="l" r="r" t="t"/>
                <a:pathLst>
                  <a:path extrusionOk="0" h="517" w="844">
                    <a:moveTo>
                      <a:pt x="507" y="1"/>
                    </a:moveTo>
                    <a:cubicBezTo>
                      <a:pt x="308" y="1"/>
                      <a:pt x="45" y="91"/>
                      <a:pt x="45" y="291"/>
                    </a:cubicBezTo>
                    <a:lnTo>
                      <a:pt x="45" y="320"/>
                    </a:lnTo>
                    <a:cubicBezTo>
                      <a:pt x="0" y="468"/>
                      <a:pt x="117" y="516"/>
                      <a:pt x="256" y="516"/>
                    </a:cubicBezTo>
                    <a:cubicBezTo>
                      <a:pt x="385" y="516"/>
                      <a:pt x="532" y="475"/>
                      <a:pt x="587" y="434"/>
                    </a:cubicBezTo>
                    <a:cubicBezTo>
                      <a:pt x="615" y="405"/>
                      <a:pt x="615" y="405"/>
                      <a:pt x="644" y="377"/>
                    </a:cubicBezTo>
                    <a:cubicBezTo>
                      <a:pt x="843" y="263"/>
                      <a:pt x="815" y="63"/>
                      <a:pt x="587" y="6"/>
                    </a:cubicBezTo>
                    <a:cubicBezTo>
                      <a:pt x="562" y="2"/>
                      <a:pt x="535" y="1"/>
                      <a:pt x="50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737425" y="-910100"/>
                <a:ext cx="65650" cy="38850"/>
              </a:xfrm>
              <a:custGeom>
                <a:rect b="b" l="l" r="r" t="t"/>
                <a:pathLst>
                  <a:path extrusionOk="0" h="1554" w="2626">
                    <a:moveTo>
                      <a:pt x="1527" y="1"/>
                    </a:moveTo>
                    <a:cubicBezTo>
                      <a:pt x="1295" y="1"/>
                      <a:pt x="1062" y="42"/>
                      <a:pt x="857" y="106"/>
                    </a:cubicBezTo>
                    <a:cubicBezTo>
                      <a:pt x="857" y="106"/>
                      <a:pt x="857" y="134"/>
                      <a:pt x="857" y="134"/>
                    </a:cubicBezTo>
                    <a:cubicBezTo>
                      <a:pt x="600" y="220"/>
                      <a:pt x="343" y="363"/>
                      <a:pt x="172" y="591"/>
                    </a:cubicBezTo>
                    <a:cubicBezTo>
                      <a:pt x="1" y="819"/>
                      <a:pt x="29" y="1162"/>
                      <a:pt x="286" y="1333"/>
                    </a:cubicBezTo>
                    <a:cubicBezTo>
                      <a:pt x="532" y="1478"/>
                      <a:pt x="848" y="1553"/>
                      <a:pt x="1167" y="1553"/>
                    </a:cubicBezTo>
                    <a:cubicBezTo>
                      <a:pt x="1663" y="1553"/>
                      <a:pt x="2166" y="1372"/>
                      <a:pt x="2426" y="990"/>
                    </a:cubicBezTo>
                    <a:cubicBezTo>
                      <a:pt x="2626" y="734"/>
                      <a:pt x="2569" y="420"/>
                      <a:pt x="2312" y="220"/>
                    </a:cubicBezTo>
                    <a:cubicBezTo>
                      <a:pt x="2092" y="63"/>
                      <a:pt x="1811" y="1"/>
                      <a:pt x="15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1824725" y="-884625"/>
                <a:ext cx="47375" cy="21600"/>
              </a:xfrm>
              <a:custGeom>
                <a:rect b="b" l="l" r="r" t="t"/>
                <a:pathLst>
                  <a:path extrusionOk="0" h="864" w="1895">
                    <a:moveTo>
                      <a:pt x="1148" y="0"/>
                    </a:moveTo>
                    <a:cubicBezTo>
                      <a:pt x="887" y="0"/>
                      <a:pt x="611" y="101"/>
                      <a:pt x="468" y="228"/>
                    </a:cubicBezTo>
                    <a:lnTo>
                      <a:pt x="440" y="257"/>
                    </a:lnTo>
                    <a:cubicBezTo>
                      <a:pt x="0" y="619"/>
                      <a:pt x="545" y="864"/>
                      <a:pt x="928" y="864"/>
                    </a:cubicBezTo>
                    <a:cubicBezTo>
                      <a:pt x="967" y="864"/>
                      <a:pt x="1004" y="861"/>
                      <a:pt x="1039" y="856"/>
                    </a:cubicBezTo>
                    <a:lnTo>
                      <a:pt x="1068" y="856"/>
                    </a:lnTo>
                    <a:cubicBezTo>
                      <a:pt x="1324" y="827"/>
                      <a:pt x="1895" y="571"/>
                      <a:pt x="1667" y="228"/>
                    </a:cubicBezTo>
                    <a:cubicBezTo>
                      <a:pt x="1553" y="64"/>
                      <a:pt x="1355" y="0"/>
                      <a:pt x="11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1791625" y="-812875"/>
                <a:ext cx="22300" cy="12375"/>
              </a:xfrm>
              <a:custGeom>
                <a:rect b="b" l="l" r="r" t="t"/>
                <a:pathLst>
                  <a:path extrusionOk="0" h="495" w="892">
                    <a:moveTo>
                      <a:pt x="462" y="0"/>
                    </a:moveTo>
                    <a:cubicBezTo>
                      <a:pt x="331" y="0"/>
                      <a:pt x="197" y="47"/>
                      <a:pt x="143" y="154"/>
                    </a:cubicBezTo>
                    <a:cubicBezTo>
                      <a:pt x="57" y="211"/>
                      <a:pt x="0" y="268"/>
                      <a:pt x="0" y="326"/>
                    </a:cubicBezTo>
                    <a:cubicBezTo>
                      <a:pt x="0" y="354"/>
                      <a:pt x="29" y="354"/>
                      <a:pt x="29" y="354"/>
                    </a:cubicBezTo>
                    <a:cubicBezTo>
                      <a:pt x="29" y="411"/>
                      <a:pt x="86" y="468"/>
                      <a:pt x="114" y="468"/>
                    </a:cubicBezTo>
                    <a:cubicBezTo>
                      <a:pt x="184" y="485"/>
                      <a:pt x="250" y="495"/>
                      <a:pt x="314" y="495"/>
                    </a:cubicBezTo>
                    <a:cubicBezTo>
                      <a:pt x="461" y="495"/>
                      <a:pt x="594" y="445"/>
                      <a:pt x="714" y="326"/>
                    </a:cubicBezTo>
                    <a:cubicBezTo>
                      <a:pt x="892" y="130"/>
                      <a:pt x="681" y="0"/>
                      <a:pt x="4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857250" y="-944575"/>
                <a:ext cx="32125" cy="24625"/>
              </a:xfrm>
              <a:custGeom>
                <a:rect b="b" l="l" r="r" t="t"/>
                <a:pathLst>
                  <a:path extrusionOk="0" h="985" w="1285">
                    <a:moveTo>
                      <a:pt x="735" y="0"/>
                    </a:moveTo>
                    <a:cubicBezTo>
                      <a:pt x="550" y="0"/>
                      <a:pt x="369" y="70"/>
                      <a:pt x="200" y="201"/>
                    </a:cubicBezTo>
                    <a:cubicBezTo>
                      <a:pt x="86" y="287"/>
                      <a:pt x="0" y="458"/>
                      <a:pt x="86" y="572"/>
                    </a:cubicBezTo>
                    <a:cubicBezTo>
                      <a:pt x="143" y="629"/>
                      <a:pt x="200" y="715"/>
                      <a:pt x="286" y="772"/>
                    </a:cubicBezTo>
                    <a:cubicBezTo>
                      <a:pt x="343" y="829"/>
                      <a:pt x="514" y="829"/>
                      <a:pt x="571" y="914"/>
                    </a:cubicBezTo>
                    <a:cubicBezTo>
                      <a:pt x="607" y="962"/>
                      <a:pt x="682" y="985"/>
                      <a:pt x="760" y="985"/>
                    </a:cubicBezTo>
                    <a:cubicBezTo>
                      <a:pt x="869" y="985"/>
                      <a:pt x="982" y="940"/>
                      <a:pt x="999" y="857"/>
                    </a:cubicBezTo>
                    <a:cubicBezTo>
                      <a:pt x="1028" y="772"/>
                      <a:pt x="1056" y="743"/>
                      <a:pt x="1113" y="686"/>
                    </a:cubicBezTo>
                    <a:cubicBezTo>
                      <a:pt x="1199" y="600"/>
                      <a:pt x="1227" y="515"/>
                      <a:pt x="1256" y="401"/>
                    </a:cubicBezTo>
                    <a:cubicBezTo>
                      <a:pt x="1284" y="230"/>
                      <a:pt x="1170" y="115"/>
                      <a:pt x="1028" y="58"/>
                    </a:cubicBezTo>
                    <a:cubicBezTo>
                      <a:pt x="930" y="19"/>
                      <a:pt x="832" y="0"/>
                      <a:pt x="73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1743125" y="-1068075"/>
                <a:ext cx="42100" cy="23025"/>
              </a:xfrm>
              <a:custGeom>
                <a:rect b="b" l="l" r="r" t="t"/>
                <a:pathLst>
                  <a:path extrusionOk="0" h="921" w="1684">
                    <a:moveTo>
                      <a:pt x="1124" y="1"/>
                    </a:moveTo>
                    <a:cubicBezTo>
                      <a:pt x="1011" y="1"/>
                      <a:pt x="897" y="23"/>
                      <a:pt x="799" y="62"/>
                    </a:cubicBezTo>
                    <a:cubicBezTo>
                      <a:pt x="771" y="91"/>
                      <a:pt x="742" y="91"/>
                      <a:pt x="714" y="91"/>
                    </a:cubicBezTo>
                    <a:cubicBezTo>
                      <a:pt x="371" y="233"/>
                      <a:pt x="1" y="661"/>
                      <a:pt x="514" y="861"/>
                    </a:cubicBezTo>
                    <a:cubicBezTo>
                      <a:pt x="620" y="896"/>
                      <a:pt x="737" y="921"/>
                      <a:pt x="851" y="921"/>
                    </a:cubicBezTo>
                    <a:cubicBezTo>
                      <a:pt x="921" y="921"/>
                      <a:pt x="991" y="911"/>
                      <a:pt x="1056" y="890"/>
                    </a:cubicBezTo>
                    <a:cubicBezTo>
                      <a:pt x="1085" y="890"/>
                      <a:pt x="1142" y="890"/>
                      <a:pt x="1199" y="861"/>
                    </a:cubicBezTo>
                    <a:lnTo>
                      <a:pt x="1227" y="861"/>
                    </a:lnTo>
                    <a:cubicBezTo>
                      <a:pt x="1256" y="833"/>
                      <a:pt x="1285" y="833"/>
                      <a:pt x="1313" y="833"/>
                    </a:cubicBezTo>
                    <a:cubicBezTo>
                      <a:pt x="1456" y="747"/>
                      <a:pt x="1598" y="661"/>
                      <a:pt x="1655" y="547"/>
                    </a:cubicBezTo>
                    <a:cubicBezTo>
                      <a:pt x="1655" y="519"/>
                      <a:pt x="1684" y="490"/>
                      <a:pt x="1684" y="462"/>
                    </a:cubicBezTo>
                    <a:cubicBezTo>
                      <a:pt x="1684" y="433"/>
                      <a:pt x="1684" y="405"/>
                      <a:pt x="1655" y="376"/>
                    </a:cubicBezTo>
                    <a:lnTo>
                      <a:pt x="1627" y="291"/>
                    </a:lnTo>
                    <a:cubicBezTo>
                      <a:pt x="1552" y="84"/>
                      <a:pt x="1341" y="1"/>
                      <a:pt x="112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1634700" y="-1100875"/>
                <a:ext cx="32825" cy="17525"/>
              </a:xfrm>
              <a:custGeom>
                <a:rect b="b" l="l" r="r" t="t"/>
                <a:pathLst>
                  <a:path extrusionOk="0" h="701" w="1313">
                    <a:moveTo>
                      <a:pt x="736" y="1"/>
                    </a:moveTo>
                    <a:cubicBezTo>
                      <a:pt x="591" y="1"/>
                      <a:pt x="447" y="44"/>
                      <a:pt x="343" y="119"/>
                    </a:cubicBezTo>
                    <a:cubicBezTo>
                      <a:pt x="172" y="204"/>
                      <a:pt x="0" y="433"/>
                      <a:pt x="200" y="604"/>
                    </a:cubicBezTo>
                    <a:cubicBezTo>
                      <a:pt x="308" y="671"/>
                      <a:pt x="441" y="700"/>
                      <a:pt x="573" y="700"/>
                    </a:cubicBezTo>
                    <a:cubicBezTo>
                      <a:pt x="720" y="700"/>
                      <a:pt x="865" y="664"/>
                      <a:pt x="971" y="604"/>
                    </a:cubicBezTo>
                    <a:cubicBezTo>
                      <a:pt x="1142" y="490"/>
                      <a:pt x="1313" y="262"/>
                      <a:pt x="1113" y="119"/>
                    </a:cubicBezTo>
                    <a:cubicBezTo>
                      <a:pt x="1004" y="37"/>
                      <a:pt x="869" y="1"/>
                      <a:pt x="7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1620925" y="-1022575"/>
                <a:ext cx="29750" cy="19000"/>
              </a:xfrm>
              <a:custGeom>
                <a:rect b="b" l="l" r="r" t="t"/>
                <a:pathLst>
                  <a:path extrusionOk="0" h="760" w="1190">
                    <a:moveTo>
                      <a:pt x="676" y="0"/>
                    </a:moveTo>
                    <a:cubicBezTo>
                      <a:pt x="650" y="0"/>
                      <a:pt x="621" y="4"/>
                      <a:pt x="591" y="11"/>
                    </a:cubicBezTo>
                    <a:cubicBezTo>
                      <a:pt x="362" y="40"/>
                      <a:pt x="77" y="182"/>
                      <a:pt x="49" y="439"/>
                    </a:cubicBezTo>
                    <a:cubicBezTo>
                      <a:pt x="0" y="682"/>
                      <a:pt x="283" y="760"/>
                      <a:pt x="473" y="760"/>
                    </a:cubicBezTo>
                    <a:cubicBezTo>
                      <a:pt x="506" y="760"/>
                      <a:pt x="537" y="757"/>
                      <a:pt x="562" y="753"/>
                    </a:cubicBezTo>
                    <a:cubicBezTo>
                      <a:pt x="705" y="725"/>
                      <a:pt x="1190" y="525"/>
                      <a:pt x="990" y="297"/>
                    </a:cubicBezTo>
                    <a:cubicBezTo>
                      <a:pt x="933" y="240"/>
                      <a:pt x="933" y="125"/>
                      <a:pt x="848" y="68"/>
                    </a:cubicBezTo>
                    <a:cubicBezTo>
                      <a:pt x="806" y="27"/>
                      <a:pt x="749" y="0"/>
                      <a:pt x="67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1546900" y="-965375"/>
                <a:ext cx="30625" cy="23550"/>
              </a:xfrm>
              <a:custGeom>
                <a:rect b="b" l="l" r="r" t="t"/>
                <a:pathLst>
                  <a:path extrusionOk="0" h="942" w="1225">
                    <a:moveTo>
                      <a:pt x="708" y="0"/>
                    </a:moveTo>
                    <a:cubicBezTo>
                      <a:pt x="567" y="0"/>
                      <a:pt x="417" y="51"/>
                      <a:pt x="369" y="148"/>
                    </a:cubicBezTo>
                    <a:cubicBezTo>
                      <a:pt x="255" y="320"/>
                      <a:pt x="112" y="377"/>
                      <a:pt x="55" y="576"/>
                    </a:cubicBezTo>
                    <a:cubicBezTo>
                      <a:pt x="1" y="820"/>
                      <a:pt x="254" y="941"/>
                      <a:pt x="539" y="941"/>
                    </a:cubicBezTo>
                    <a:cubicBezTo>
                      <a:pt x="855" y="941"/>
                      <a:pt x="1210" y="791"/>
                      <a:pt x="1225" y="491"/>
                    </a:cubicBezTo>
                    <a:cubicBezTo>
                      <a:pt x="1225" y="263"/>
                      <a:pt x="1082" y="234"/>
                      <a:pt x="968" y="91"/>
                    </a:cubicBezTo>
                    <a:cubicBezTo>
                      <a:pt x="919" y="30"/>
                      <a:pt x="816" y="0"/>
                      <a:pt x="7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1561950" y="-870125"/>
                <a:ext cx="18575" cy="11875"/>
              </a:xfrm>
              <a:custGeom>
                <a:rect b="b" l="l" r="r" t="t"/>
                <a:pathLst>
                  <a:path extrusionOk="0" h="475" w="743">
                    <a:moveTo>
                      <a:pt x="504" y="1"/>
                    </a:moveTo>
                    <a:cubicBezTo>
                      <a:pt x="431" y="1"/>
                      <a:pt x="354" y="21"/>
                      <a:pt x="315" y="48"/>
                    </a:cubicBezTo>
                    <a:cubicBezTo>
                      <a:pt x="229" y="76"/>
                      <a:pt x="29" y="162"/>
                      <a:pt x="29" y="304"/>
                    </a:cubicBezTo>
                    <a:lnTo>
                      <a:pt x="1" y="304"/>
                    </a:lnTo>
                    <a:cubicBezTo>
                      <a:pt x="1" y="333"/>
                      <a:pt x="1" y="333"/>
                      <a:pt x="1" y="333"/>
                    </a:cubicBezTo>
                    <a:lnTo>
                      <a:pt x="1" y="362"/>
                    </a:lnTo>
                    <a:lnTo>
                      <a:pt x="29" y="362"/>
                    </a:lnTo>
                    <a:cubicBezTo>
                      <a:pt x="41" y="446"/>
                      <a:pt x="115" y="475"/>
                      <a:pt x="207" y="475"/>
                    </a:cubicBezTo>
                    <a:cubicBezTo>
                      <a:pt x="332" y="475"/>
                      <a:pt x="489" y="423"/>
                      <a:pt x="571" y="390"/>
                    </a:cubicBezTo>
                    <a:cubicBezTo>
                      <a:pt x="657" y="333"/>
                      <a:pt x="743" y="247"/>
                      <a:pt x="686" y="133"/>
                    </a:cubicBezTo>
                    <a:cubicBezTo>
                      <a:pt x="686" y="133"/>
                      <a:pt x="686" y="105"/>
                      <a:pt x="686" y="105"/>
                    </a:cubicBezTo>
                    <a:cubicBezTo>
                      <a:pt x="670" y="28"/>
                      <a:pt x="589" y="1"/>
                      <a:pt x="50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1666800" y="-965800"/>
                <a:ext cx="34250" cy="17800"/>
              </a:xfrm>
              <a:custGeom>
                <a:rect b="b" l="l" r="r" t="t"/>
                <a:pathLst>
                  <a:path extrusionOk="0" h="712" w="1370">
                    <a:moveTo>
                      <a:pt x="784" y="0"/>
                    </a:moveTo>
                    <a:cubicBezTo>
                      <a:pt x="628" y="0"/>
                      <a:pt x="468" y="46"/>
                      <a:pt x="343" y="108"/>
                    </a:cubicBezTo>
                    <a:cubicBezTo>
                      <a:pt x="172" y="223"/>
                      <a:pt x="0" y="451"/>
                      <a:pt x="229" y="593"/>
                    </a:cubicBezTo>
                    <a:cubicBezTo>
                      <a:pt x="338" y="675"/>
                      <a:pt x="473" y="711"/>
                      <a:pt x="606" y="711"/>
                    </a:cubicBezTo>
                    <a:cubicBezTo>
                      <a:pt x="751" y="711"/>
                      <a:pt x="895" y="668"/>
                      <a:pt x="999" y="593"/>
                    </a:cubicBezTo>
                    <a:cubicBezTo>
                      <a:pt x="1199" y="508"/>
                      <a:pt x="1370" y="251"/>
                      <a:pt x="1142" y="108"/>
                    </a:cubicBezTo>
                    <a:cubicBezTo>
                      <a:pt x="1039" y="31"/>
                      <a:pt x="912" y="0"/>
                      <a:pt x="78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1794150" y="-992325"/>
                <a:ext cx="75150" cy="29575"/>
              </a:xfrm>
              <a:custGeom>
                <a:rect b="b" l="l" r="r" t="t"/>
                <a:pathLst>
                  <a:path extrusionOk="0" h="1183" w="3006">
                    <a:moveTo>
                      <a:pt x="1785" y="1"/>
                    </a:moveTo>
                    <a:cubicBezTo>
                      <a:pt x="1013" y="1"/>
                      <a:pt x="1" y="563"/>
                      <a:pt x="672" y="1055"/>
                    </a:cubicBezTo>
                    <a:cubicBezTo>
                      <a:pt x="802" y="1144"/>
                      <a:pt x="986" y="1182"/>
                      <a:pt x="1188" y="1182"/>
                    </a:cubicBezTo>
                    <a:cubicBezTo>
                      <a:pt x="1962" y="1182"/>
                      <a:pt x="3006" y="617"/>
                      <a:pt x="2327" y="142"/>
                    </a:cubicBezTo>
                    <a:cubicBezTo>
                      <a:pt x="2191" y="44"/>
                      <a:pt x="1997" y="1"/>
                      <a:pt x="17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1678925" y="-810450"/>
                <a:ext cx="29975" cy="17850"/>
              </a:xfrm>
              <a:custGeom>
                <a:rect b="b" l="l" r="r" t="t"/>
                <a:pathLst>
                  <a:path extrusionOk="0" h="714" w="1199">
                    <a:moveTo>
                      <a:pt x="885" y="0"/>
                    </a:moveTo>
                    <a:cubicBezTo>
                      <a:pt x="714" y="0"/>
                      <a:pt x="514" y="29"/>
                      <a:pt x="371" y="114"/>
                    </a:cubicBezTo>
                    <a:cubicBezTo>
                      <a:pt x="343" y="143"/>
                      <a:pt x="314" y="143"/>
                      <a:pt x="286" y="171"/>
                    </a:cubicBezTo>
                    <a:cubicBezTo>
                      <a:pt x="257" y="200"/>
                      <a:pt x="257" y="200"/>
                      <a:pt x="257" y="200"/>
                    </a:cubicBezTo>
                    <a:cubicBezTo>
                      <a:pt x="115" y="343"/>
                      <a:pt x="0" y="542"/>
                      <a:pt x="229" y="714"/>
                    </a:cubicBezTo>
                    <a:cubicBezTo>
                      <a:pt x="314" y="514"/>
                      <a:pt x="371" y="371"/>
                      <a:pt x="428" y="257"/>
                    </a:cubicBezTo>
                    <a:cubicBezTo>
                      <a:pt x="685" y="200"/>
                      <a:pt x="942" y="114"/>
                      <a:pt x="1199" y="57"/>
                    </a:cubicBezTo>
                    <a:cubicBezTo>
                      <a:pt x="1085" y="0"/>
                      <a:pt x="999" y="0"/>
                      <a:pt x="8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1474200" y="-931925"/>
                <a:ext cx="37825" cy="23050"/>
              </a:xfrm>
              <a:custGeom>
                <a:rect b="b" l="l" r="r" t="t"/>
                <a:pathLst>
                  <a:path extrusionOk="0" h="922" w="1513">
                    <a:moveTo>
                      <a:pt x="851" y="1"/>
                    </a:moveTo>
                    <a:cubicBezTo>
                      <a:pt x="631" y="1"/>
                      <a:pt x="395" y="58"/>
                      <a:pt x="257" y="180"/>
                    </a:cubicBezTo>
                    <a:cubicBezTo>
                      <a:pt x="171" y="237"/>
                      <a:pt x="86" y="323"/>
                      <a:pt x="86" y="408"/>
                    </a:cubicBezTo>
                    <a:cubicBezTo>
                      <a:pt x="86" y="437"/>
                      <a:pt x="86" y="465"/>
                      <a:pt x="86" y="494"/>
                    </a:cubicBezTo>
                    <a:cubicBezTo>
                      <a:pt x="0" y="808"/>
                      <a:pt x="428" y="922"/>
                      <a:pt x="656" y="922"/>
                    </a:cubicBezTo>
                    <a:lnTo>
                      <a:pt x="685" y="922"/>
                    </a:lnTo>
                    <a:cubicBezTo>
                      <a:pt x="913" y="922"/>
                      <a:pt x="1455" y="808"/>
                      <a:pt x="1484" y="494"/>
                    </a:cubicBezTo>
                    <a:cubicBezTo>
                      <a:pt x="1512" y="323"/>
                      <a:pt x="1455" y="237"/>
                      <a:pt x="1313" y="123"/>
                    </a:cubicBezTo>
                    <a:cubicBezTo>
                      <a:pt x="1220" y="44"/>
                      <a:pt x="1041" y="1"/>
                      <a:pt x="8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1431400" y="-1039075"/>
                <a:ext cx="34975" cy="24750"/>
              </a:xfrm>
              <a:custGeom>
                <a:rect b="b" l="l" r="r" t="t"/>
                <a:pathLst>
                  <a:path extrusionOk="0" h="990" w="1399">
                    <a:moveTo>
                      <a:pt x="753" y="1"/>
                    </a:moveTo>
                    <a:cubicBezTo>
                      <a:pt x="475" y="1"/>
                      <a:pt x="176" y="124"/>
                      <a:pt x="57" y="386"/>
                    </a:cubicBezTo>
                    <a:cubicBezTo>
                      <a:pt x="57" y="414"/>
                      <a:pt x="29" y="443"/>
                      <a:pt x="29" y="443"/>
                    </a:cubicBezTo>
                    <a:cubicBezTo>
                      <a:pt x="0" y="529"/>
                      <a:pt x="57" y="671"/>
                      <a:pt x="114" y="700"/>
                    </a:cubicBezTo>
                    <a:cubicBezTo>
                      <a:pt x="171" y="785"/>
                      <a:pt x="200" y="871"/>
                      <a:pt x="314" y="928"/>
                    </a:cubicBezTo>
                    <a:cubicBezTo>
                      <a:pt x="367" y="968"/>
                      <a:pt x="451" y="989"/>
                      <a:pt x="537" y="989"/>
                    </a:cubicBezTo>
                    <a:cubicBezTo>
                      <a:pt x="636" y="989"/>
                      <a:pt x="738" y="961"/>
                      <a:pt x="799" y="900"/>
                    </a:cubicBezTo>
                    <a:cubicBezTo>
                      <a:pt x="856" y="814"/>
                      <a:pt x="913" y="757"/>
                      <a:pt x="970" y="700"/>
                    </a:cubicBezTo>
                    <a:cubicBezTo>
                      <a:pt x="1056" y="643"/>
                      <a:pt x="1141" y="586"/>
                      <a:pt x="1198" y="500"/>
                    </a:cubicBezTo>
                    <a:cubicBezTo>
                      <a:pt x="1398" y="272"/>
                      <a:pt x="1113" y="72"/>
                      <a:pt x="913" y="15"/>
                    </a:cubicBezTo>
                    <a:cubicBezTo>
                      <a:pt x="862" y="6"/>
                      <a:pt x="808" y="1"/>
                      <a:pt x="7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1381975" y="-864850"/>
                <a:ext cx="39750" cy="23850"/>
              </a:xfrm>
              <a:custGeom>
                <a:rect b="b" l="l" r="r" t="t"/>
                <a:pathLst>
                  <a:path extrusionOk="0" h="954" w="1590">
                    <a:moveTo>
                      <a:pt x="844" y="1"/>
                    </a:moveTo>
                    <a:cubicBezTo>
                      <a:pt x="727" y="1"/>
                      <a:pt x="605" y="22"/>
                      <a:pt x="477" y="65"/>
                    </a:cubicBezTo>
                    <a:cubicBezTo>
                      <a:pt x="334" y="122"/>
                      <a:pt x="49" y="236"/>
                      <a:pt x="49" y="436"/>
                    </a:cubicBezTo>
                    <a:cubicBezTo>
                      <a:pt x="49" y="464"/>
                      <a:pt x="20" y="464"/>
                      <a:pt x="20" y="493"/>
                    </a:cubicBezTo>
                    <a:cubicBezTo>
                      <a:pt x="1" y="842"/>
                      <a:pt x="324" y="954"/>
                      <a:pt x="650" y="954"/>
                    </a:cubicBezTo>
                    <a:cubicBezTo>
                      <a:pt x="803" y="954"/>
                      <a:pt x="957" y="929"/>
                      <a:pt x="1076" y="892"/>
                    </a:cubicBezTo>
                    <a:cubicBezTo>
                      <a:pt x="1247" y="835"/>
                      <a:pt x="1476" y="693"/>
                      <a:pt x="1533" y="493"/>
                    </a:cubicBezTo>
                    <a:cubicBezTo>
                      <a:pt x="1590" y="293"/>
                      <a:pt x="1447" y="122"/>
                      <a:pt x="1276" y="65"/>
                    </a:cubicBezTo>
                    <a:lnTo>
                      <a:pt x="1190" y="65"/>
                    </a:lnTo>
                    <a:cubicBezTo>
                      <a:pt x="1076" y="22"/>
                      <a:pt x="962" y="1"/>
                      <a:pt x="8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2609800" y="-1275525"/>
                <a:ext cx="28575" cy="16175"/>
              </a:xfrm>
              <a:custGeom>
                <a:rect b="b" l="l" r="r" t="t"/>
                <a:pathLst>
                  <a:path extrusionOk="0" h="647" w="1143">
                    <a:moveTo>
                      <a:pt x="572" y="0"/>
                    </a:moveTo>
                    <a:cubicBezTo>
                      <a:pt x="543" y="0"/>
                      <a:pt x="457" y="0"/>
                      <a:pt x="372" y="29"/>
                    </a:cubicBezTo>
                    <a:cubicBezTo>
                      <a:pt x="258" y="57"/>
                      <a:pt x="172" y="114"/>
                      <a:pt x="87" y="172"/>
                    </a:cubicBezTo>
                    <a:cubicBezTo>
                      <a:pt x="58" y="200"/>
                      <a:pt x="29" y="229"/>
                      <a:pt x="29" y="257"/>
                    </a:cubicBezTo>
                    <a:cubicBezTo>
                      <a:pt x="29" y="257"/>
                      <a:pt x="29" y="286"/>
                      <a:pt x="29" y="286"/>
                    </a:cubicBezTo>
                    <a:cubicBezTo>
                      <a:pt x="29" y="314"/>
                      <a:pt x="1" y="314"/>
                      <a:pt x="1" y="343"/>
                    </a:cubicBezTo>
                    <a:cubicBezTo>
                      <a:pt x="1" y="371"/>
                      <a:pt x="29" y="428"/>
                      <a:pt x="29" y="457"/>
                    </a:cubicBezTo>
                    <a:cubicBezTo>
                      <a:pt x="58" y="485"/>
                      <a:pt x="58" y="514"/>
                      <a:pt x="87" y="542"/>
                    </a:cubicBezTo>
                    <a:cubicBezTo>
                      <a:pt x="132" y="619"/>
                      <a:pt x="228" y="646"/>
                      <a:pt x="324" y="646"/>
                    </a:cubicBezTo>
                    <a:cubicBezTo>
                      <a:pt x="407" y="646"/>
                      <a:pt x="490" y="626"/>
                      <a:pt x="543" y="600"/>
                    </a:cubicBezTo>
                    <a:cubicBezTo>
                      <a:pt x="600" y="600"/>
                      <a:pt x="629" y="571"/>
                      <a:pt x="686" y="571"/>
                    </a:cubicBezTo>
                    <a:cubicBezTo>
                      <a:pt x="1000" y="457"/>
                      <a:pt x="1142" y="86"/>
                      <a:pt x="7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2544350" y="-1358875"/>
                <a:ext cx="34525" cy="20550"/>
              </a:xfrm>
              <a:custGeom>
                <a:rect b="b" l="l" r="r" t="t"/>
                <a:pathLst>
                  <a:path extrusionOk="0" h="822" w="1381">
                    <a:moveTo>
                      <a:pt x="975" y="1"/>
                    </a:moveTo>
                    <a:cubicBezTo>
                      <a:pt x="806" y="1"/>
                      <a:pt x="622" y="44"/>
                      <a:pt x="521" y="82"/>
                    </a:cubicBezTo>
                    <a:cubicBezTo>
                      <a:pt x="322" y="196"/>
                      <a:pt x="151" y="396"/>
                      <a:pt x="65" y="595"/>
                    </a:cubicBezTo>
                    <a:cubicBezTo>
                      <a:pt x="1" y="772"/>
                      <a:pt x="162" y="822"/>
                      <a:pt x="336" y="822"/>
                    </a:cubicBezTo>
                    <a:cubicBezTo>
                      <a:pt x="471" y="822"/>
                      <a:pt x="614" y="791"/>
                      <a:pt x="664" y="766"/>
                    </a:cubicBezTo>
                    <a:cubicBezTo>
                      <a:pt x="778" y="709"/>
                      <a:pt x="892" y="709"/>
                      <a:pt x="978" y="681"/>
                    </a:cubicBezTo>
                    <a:cubicBezTo>
                      <a:pt x="1121" y="624"/>
                      <a:pt x="1320" y="538"/>
                      <a:pt x="1349" y="367"/>
                    </a:cubicBezTo>
                    <a:cubicBezTo>
                      <a:pt x="1349" y="367"/>
                      <a:pt x="1349" y="338"/>
                      <a:pt x="1349" y="310"/>
                    </a:cubicBezTo>
                    <a:cubicBezTo>
                      <a:pt x="1381" y="71"/>
                      <a:pt x="1189" y="1"/>
                      <a:pt x="9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2471300" y="-1289475"/>
                <a:ext cx="27725" cy="15825"/>
              </a:xfrm>
              <a:custGeom>
                <a:rect b="b" l="l" r="r" t="t"/>
                <a:pathLst>
                  <a:path extrusionOk="0" h="633" w="1109">
                    <a:moveTo>
                      <a:pt x="558" y="1"/>
                    </a:moveTo>
                    <a:cubicBezTo>
                      <a:pt x="465" y="1"/>
                      <a:pt x="374" y="38"/>
                      <a:pt x="310" y="102"/>
                    </a:cubicBezTo>
                    <a:cubicBezTo>
                      <a:pt x="224" y="159"/>
                      <a:pt x="110" y="216"/>
                      <a:pt x="82" y="359"/>
                    </a:cubicBezTo>
                    <a:cubicBezTo>
                      <a:pt x="1" y="569"/>
                      <a:pt x="204" y="632"/>
                      <a:pt x="427" y="632"/>
                    </a:cubicBezTo>
                    <a:cubicBezTo>
                      <a:pt x="597" y="632"/>
                      <a:pt x="778" y="595"/>
                      <a:pt x="852" y="558"/>
                    </a:cubicBezTo>
                    <a:cubicBezTo>
                      <a:pt x="966" y="501"/>
                      <a:pt x="1109" y="330"/>
                      <a:pt x="1023" y="187"/>
                    </a:cubicBezTo>
                    <a:cubicBezTo>
                      <a:pt x="966" y="102"/>
                      <a:pt x="852" y="73"/>
                      <a:pt x="767" y="73"/>
                    </a:cubicBezTo>
                    <a:cubicBezTo>
                      <a:pt x="704" y="23"/>
                      <a:pt x="630" y="1"/>
                      <a:pt x="55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2390800" y="-1382950"/>
                <a:ext cx="31175" cy="17975"/>
              </a:xfrm>
              <a:custGeom>
                <a:rect b="b" l="l" r="r" t="t"/>
                <a:pathLst>
                  <a:path extrusionOk="0" h="719" w="1247">
                    <a:moveTo>
                      <a:pt x="781" y="0"/>
                    </a:moveTo>
                    <a:cubicBezTo>
                      <a:pt x="674" y="0"/>
                      <a:pt x="567" y="19"/>
                      <a:pt x="485" y="46"/>
                    </a:cubicBezTo>
                    <a:cubicBezTo>
                      <a:pt x="114" y="189"/>
                      <a:pt x="0" y="588"/>
                      <a:pt x="457" y="674"/>
                    </a:cubicBezTo>
                    <a:lnTo>
                      <a:pt x="428" y="674"/>
                    </a:lnTo>
                    <a:cubicBezTo>
                      <a:pt x="488" y="704"/>
                      <a:pt x="564" y="718"/>
                      <a:pt x="645" y="718"/>
                    </a:cubicBezTo>
                    <a:cubicBezTo>
                      <a:pt x="873" y="718"/>
                      <a:pt x="1143" y="606"/>
                      <a:pt x="1227" y="417"/>
                    </a:cubicBezTo>
                    <a:cubicBezTo>
                      <a:pt x="1227" y="388"/>
                      <a:pt x="1227" y="360"/>
                      <a:pt x="1227" y="360"/>
                    </a:cubicBezTo>
                    <a:cubicBezTo>
                      <a:pt x="1247" y="87"/>
                      <a:pt x="1013" y="0"/>
                      <a:pt x="7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1992075" y="-1510200"/>
                <a:ext cx="45675" cy="27000"/>
              </a:xfrm>
              <a:custGeom>
                <a:rect b="b" l="l" r="r" t="t"/>
                <a:pathLst>
                  <a:path extrusionOk="0" h="1080" w="1827">
                    <a:moveTo>
                      <a:pt x="914" y="0"/>
                    </a:moveTo>
                    <a:cubicBezTo>
                      <a:pt x="543" y="0"/>
                      <a:pt x="29" y="200"/>
                      <a:pt x="29" y="628"/>
                    </a:cubicBezTo>
                    <a:cubicBezTo>
                      <a:pt x="29" y="628"/>
                      <a:pt x="29" y="657"/>
                      <a:pt x="1" y="657"/>
                    </a:cubicBezTo>
                    <a:cubicBezTo>
                      <a:pt x="29" y="771"/>
                      <a:pt x="86" y="828"/>
                      <a:pt x="172" y="885"/>
                    </a:cubicBezTo>
                    <a:cubicBezTo>
                      <a:pt x="229" y="942"/>
                      <a:pt x="315" y="970"/>
                      <a:pt x="372" y="999"/>
                    </a:cubicBezTo>
                    <a:cubicBezTo>
                      <a:pt x="494" y="1055"/>
                      <a:pt x="629" y="1080"/>
                      <a:pt x="766" y="1080"/>
                    </a:cubicBezTo>
                    <a:cubicBezTo>
                      <a:pt x="980" y="1080"/>
                      <a:pt x="1196" y="1018"/>
                      <a:pt x="1370" y="913"/>
                    </a:cubicBezTo>
                    <a:cubicBezTo>
                      <a:pt x="1570" y="828"/>
                      <a:pt x="1827" y="542"/>
                      <a:pt x="1656" y="314"/>
                    </a:cubicBezTo>
                    <a:cubicBezTo>
                      <a:pt x="1456" y="86"/>
                      <a:pt x="1228" y="29"/>
                      <a:pt x="9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2064275" y="-1551750"/>
                <a:ext cx="19125" cy="9475"/>
              </a:xfrm>
              <a:custGeom>
                <a:rect b="b" l="l" r="r" t="t"/>
                <a:pathLst>
                  <a:path extrusionOk="0" h="379" w="765">
                    <a:moveTo>
                      <a:pt x="502" y="1"/>
                    </a:moveTo>
                    <a:cubicBezTo>
                      <a:pt x="329" y="1"/>
                      <a:pt x="1" y="71"/>
                      <a:pt x="121" y="264"/>
                    </a:cubicBezTo>
                    <a:cubicBezTo>
                      <a:pt x="207" y="378"/>
                      <a:pt x="292" y="321"/>
                      <a:pt x="407" y="350"/>
                    </a:cubicBezTo>
                    <a:cubicBezTo>
                      <a:pt x="426" y="356"/>
                      <a:pt x="455" y="360"/>
                      <a:pt x="488" y="360"/>
                    </a:cubicBezTo>
                    <a:cubicBezTo>
                      <a:pt x="603" y="360"/>
                      <a:pt x="765" y="318"/>
                      <a:pt x="720" y="207"/>
                    </a:cubicBezTo>
                    <a:cubicBezTo>
                      <a:pt x="720" y="207"/>
                      <a:pt x="720" y="179"/>
                      <a:pt x="720" y="179"/>
                    </a:cubicBezTo>
                    <a:cubicBezTo>
                      <a:pt x="720" y="93"/>
                      <a:pt x="692" y="36"/>
                      <a:pt x="606" y="7"/>
                    </a:cubicBezTo>
                    <a:lnTo>
                      <a:pt x="578" y="7"/>
                    </a:lnTo>
                    <a:cubicBezTo>
                      <a:pt x="560" y="3"/>
                      <a:pt x="534" y="1"/>
                      <a:pt x="50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2019875" y="-1620975"/>
                <a:ext cx="32100" cy="19125"/>
              </a:xfrm>
              <a:custGeom>
                <a:rect b="b" l="l" r="r" t="t"/>
                <a:pathLst>
                  <a:path extrusionOk="0" h="765" w="1284">
                    <a:moveTo>
                      <a:pt x="805" y="0"/>
                    </a:moveTo>
                    <a:cubicBezTo>
                      <a:pt x="693" y="0"/>
                      <a:pt x="585" y="17"/>
                      <a:pt x="514" y="37"/>
                    </a:cubicBezTo>
                    <a:cubicBezTo>
                      <a:pt x="228" y="151"/>
                      <a:pt x="0" y="465"/>
                      <a:pt x="342" y="637"/>
                    </a:cubicBezTo>
                    <a:cubicBezTo>
                      <a:pt x="400" y="637"/>
                      <a:pt x="428" y="665"/>
                      <a:pt x="485" y="694"/>
                    </a:cubicBezTo>
                    <a:cubicBezTo>
                      <a:pt x="509" y="741"/>
                      <a:pt x="568" y="764"/>
                      <a:pt x="630" y="764"/>
                    </a:cubicBezTo>
                    <a:cubicBezTo>
                      <a:pt x="717" y="764"/>
                      <a:pt x="811" y="720"/>
                      <a:pt x="827" y="637"/>
                    </a:cubicBezTo>
                    <a:cubicBezTo>
                      <a:pt x="999" y="608"/>
                      <a:pt x="1284" y="494"/>
                      <a:pt x="1255" y="266"/>
                    </a:cubicBezTo>
                    <a:cubicBezTo>
                      <a:pt x="1255" y="266"/>
                      <a:pt x="1255" y="266"/>
                      <a:pt x="1255" y="237"/>
                    </a:cubicBezTo>
                    <a:cubicBezTo>
                      <a:pt x="1219" y="54"/>
                      <a:pt x="1006" y="0"/>
                      <a:pt x="8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1978525" y="-1562375"/>
                <a:ext cx="25000" cy="15400"/>
              </a:xfrm>
              <a:custGeom>
                <a:rect b="b" l="l" r="r" t="t"/>
                <a:pathLst>
                  <a:path extrusionOk="0" h="616" w="1000">
                    <a:moveTo>
                      <a:pt x="710" y="1"/>
                    </a:moveTo>
                    <a:cubicBezTo>
                      <a:pt x="587" y="1"/>
                      <a:pt x="455" y="34"/>
                      <a:pt x="400" y="62"/>
                    </a:cubicBezTo>
                    <a:cubicBezTo>
                      <a:pt x="315" y="90"/>
                      <a:pt x="229" y="119"/>
                      <a:pt x="144" y="176"/>
                    </a:cubicBezTo>
                    <a:cubicBezTo>
                      <a:pt x="1" y="318"/>
                      <a:pt x="29" y="518"/>
                      <a:pt x="201" y="575"/>
                    </a:cubicBezTo>
                    <a:cubicBezTo>
                      <a:pt x="274" y="603"/>
                      <a:pt x="353" y="615"/>
                      <a:pt x="432" y="615"/>
                    </a:cubicBezTo>
                    <a:cubicBezTo>
                      <a:pt x="600" y="615"/>
                      <a:pt x="769" y="558"/>
                      <a:pt x="885" y="461"/>
                    </a:cubicBezTo>
                    <a:cubicBezTo>
                      <a:pt x="942" y="432"/>
                      <a:pt x="1000" y="347"/>
                      <a:pt x="971" y="261"/>
                    </a:cubicBezTo>
                    <a:cubicBezTo>
                      <a:pt x="971" y="233"/>
                      <a:pt x="971" y="233"/>
                      <a:pt x="971" y="233"/>
                    </a:cubicBezTo>
                    <a:lnTo>
                      <a:pt x="971" y="176"/>
                    </a:lnTo>
                    <a:cubicBezTo>
                      <a:pt x="971" y="41"/>
                      <a:pt x="846" y="1"/>
                      <a:pt x="7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2801525" y="-1695700"/>
                <a:ext cx="60550" cy="23975"/>
              </a:xfrm>
              <a:custGeom>
                <a:rect b="b" l="l" r="r" t="t"/>
                <a:pathLst>
                  <a:path extrusionOk="0" h="959" w="2422">
                    <a:moveTo>
                      <a:pt x="1436" y="1"/>
                    </a:moveTo>
                    <a:cubicBezTo>
                      <a:pt x="812" y="1"/>
                      <a:pt x="1" y="456"/>
                      <a:pt x="537" y="858"/>
                    </a:cubicBezTo>
                    <a:cubicBezTo>
                      <a:pt x="642" y="928"/>
                      <a:pt x="790" y="959"/>
                      <a:pt x="952" y="959"/>
                    </a:cubicBezTo>
                    <a:cubicBezTo>
                      <a:pt x="1579" y="959"/>
                      <a:pt x="2422" y="501"/>
                      <a:pt x="1878" y="116"/>
                    </a:cubicBezTo>
                    <a:cubicBezTo>
                      <a:pt x="1767" y="36"/>
                      <a:pt x="1608" y="1"/>
                      <a:pt x="14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2717500" y="-1722775"/>
                <a:ext cx="48525" cy="25625"/>
              </a:xfrm>
              <a:custGeom>
                <a:rect b="b" l="l" r="r" t="t"/>
                <a:pathLst>
                  <a:path extrusionOk="0" h="1025" w="1941">
                    <a:moveTo>
                      <a:pt x="1103" y="1"/>
                    </a:moveTo>
                    <a:cubicBezTo>
                      <a:pt x="864" y="1"/>
                      <a:pt x="614" y="72"/>
                      <a:pt x="457" y="172"/>
                    </a:cubicBezTo>
                    <a:lnTo>
                      <a:pt x="429" y="172"/>
                    </a:lnTo>
                    <a:cubicBezTo>
                      <a:pt x="229" y="286"/>
                      <a:pt x="1" y="514"/>
                      <a:pt x="143" y="771"/>
                    </a:cubicBezTo>
                    <a:cubicBezTo>
                      <a:pt x="268" y="958"/>
                      <a:pt x="514" y="1024"/>
                      <a:pt x="748" y="1024"/>
                    </a:cubicBezTo>
                    <a:cubicBezTo>
                      <a:pt x="836" y="1024"/>
                      <a:pt x="922" y="1015"/>
                      <a:pt x="999" y="999"/>
                    </a:cubicBezTo>
                    <a:cubicBezTo>
                      <a:pt x="1285" y="942"/>
                      <a:pt x="1941" y="657"/>
                      <a:pt x="1684" y="258"/>
                    </a:cubicBezTo>
                    <a:cubicBezTo>
                      <a:pt x="1570" y="72"/>
                      <a:pt x="1342" y="1"/>
                      <a:pt x="11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716850" y="-1662700"/>
                <a:ext cx="39325" cy="24975"/>
              </a:xfrm>
              <a:custGeom>
                <a:rect b="b" l="l" r="r" t="t"/>
                <a:pathLst>
                  <a:path extrusionOk="0" h="999" w="1573">
                    <a:moveTo>
                      <a:pt x="1049" y="0"/>
                    </a:moveTo>
                    <a:cubicBezTo>
                      <a:pt x="838" y="0"/>
                      <a:pt x="606" y="109"/>
                      <a:pt x="517" y="251"/>
                    </a:cubicBezTo>
                    <a:cubicBezTo>
                      <a:pt x="403" y="337"/>
                      <a:pt x="288" y="394"/>
                      <a:pt x="203" y="537"/>
                    </a:cubicBezTo>
                    <a:cubicBezTo>
                      <a:pt x="1" y="891"/>
                      <a:pt x="426" y="998"/>
                      <a:pt x="724" y="998"/>
                    </a:cubicBezTo>
                    <a:cubicBezTo>
                      <a:pt x="762" y="998"/>
                      <a:pt x="798" y="996"/>
                      <a:pt x="831" y="993"/>
                    </a:cubicBezTo>
                    <a:lnTo>
                      <a:pt x="916" y="993"/>
                    </a:lnTo>
                    <a:cubicBezTo>
                      <a:pt x="1116" y="965"/>
                      <a:pt x="1458" y="822"/>
                      <a:pt x="1515" y="594"/>
                    </a:cubicBezTo>
                    <a:cubicBezTo>
                      <a:pt x="1572" y="394"/>
                      <a:pt x="1487" y="308"/>
                      <a:pt x="1373" y="137"/>
                    </a:cubicBezTo>
                    <a:cubicBezTo>
                      <a:pt x="1297" y="40"/>
                      <a:pt x="1177" y="0"/>
                      <a:pt x="10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3525" y="-1542525"/>
                <a:ext cx="17150" cy="6875"/>
              </a:xfrm>
              <a:custGeom>
                <a:rect b="b" l="l" r="r" t="t"/>
                <a:pathLst>
                  <a:path extrusionOk="0" h="275" w="686">
                    <a:moveTo>
                      <a:pt x="400" y="1"/>
                    </a:moveTo>
                    <a:cubicBezTo>
                      <a:pt x="225" y="1"/>
                      <a:pt x="0" y="128"/>
                      <a:pt x="132" y="238"/>
                    </a:cubicBezTo>
                    <a:cubicBezTo>
                      <a:pt x="172" y="264"/>
                      <a:pt x="224" y="275"/>
                      <a:pt x="280" y="275"/>
                    </a:cubicBezTo>
                    <a:cubicBezTo>
                      <a:pt x="467" y="275"/>
                      <a:pt x="686" y="148"/>
                      <a:pt x="532" y="38"/>
                    </a:cubicBezTo>
                    <a:cubicBezTo>
                      <a:pt x="499" y="12"/>
                      <a:pt x="452" y="1"/>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46000" y="-887925"/>
                <a:ext cx="42100" cy="25950"/>
              </a:xfrm>
              <a:custGeom>
                <a:rect b="b" l="l" r="r" t="t"/>
                <a:pathLst>
                  <a:path extrusionOk="0" h="1038" w="1684">
                    <a:moveTo>
                      <a:pt x="1032" y="0"/>
                    </a:moveTo>
                    <a:cubicBezTo>
                      <a:pt x="777" y="0"/>
                      <a:pt x="519" y="87"/>
                      <a:pt x="314" y="246"/>
                    </a:cubicBezTo>
                    <a:cubicBezTo>
                      <a:pt x="200" y="332"/>
                      <a:pt x="143" y="417"/>
                      <a:pt x="86" y="560"/>
                    </a:cubicBezTo>
                    <a:cubicBezTo>
                      <a:pt x="0" y="817"/>
                      <a:pt x="343" y="988"/>
                      <a:pt x="542" y="1016"/>
                    </a:cubicBezTo>
                    <a:cubicBezTo>
                      <a:pt x="610" y="1030"/>
                      <a:pt x="682" y="1037"/>
                      <a:pt x="756" y="1037"/>
                    </a:cubicBezTo>
                    <a:cubicBezTo>
                      <a:pt x="995" y="1037"/>
                      <a:pt x="1253" y="963"/>
                      <a:pt x="1427" y="788"/>
                    </a:cubicBezTo>
                    <a:cubicBezTo>
                      <a:pt x="1570" y="674"/>
                      <a:pt x="1684" y="560"/>
                      <a:pt x="1655" y="360"/>
                    </a:cubicBezTo>
                    <a:cubicBezTo>
                      <a:pt x="1627" y="160"/>
                      <a:pt x="1398" y="46"/>
                      <a:pt x="1227" y="18"/>
                    </a:cubicBezTo>
                    <a:cubicBezTo>
                      <a:pt x="1163" y="6"/>
                      <a:pt x="1098" y="0"/>
                      <a:pt x="10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2367975" y="-915300"/>
                <a:ext cx="26400" cy="17700"/>
              </a:xfrm>
              <a:custGeom>
                <a:rect b="b" l="l" r="r" t="t"/>
                <a:pathLst>
                  <a:path extrusionOk="0" h="708" w="1056">
                    <a:moveTo>
                      <a:pt x="771" y="0"/>
                    </a:moveTo>
                    <a:cubicBezTo>
                      <a:pt x="628" y="0"/>
                      <a:pt x="485" y="29"/>
                      <a:pt x="371" y="114"/>
                    </a:cubicBezTo>
                    <a:cubicBezTo>
                      <a:pt x="172" y="200"/>
                      <a:pt x="0" y="428"/>
                      <a:pt x="229" y="599"/>
                    </a:cubicBezTo>
                    <a:cubicBezTo>
                      <a:pt x="332" y="677"/>
                      <a:pt x="452" y="707"/>
                      <a:pt x="574" y="707"/>
                    </a:cubicBezTo>
                    <a:cubicBezTo>
                      <a:pt x="723" y="707"/>
                      <a:pt x="874" y="662"/>
                      <a:pt x="999" y="599"/>
                    </a:cubicBezTo>
                    <a:cubicBezTo>
                      <a:pt x="1028" y="428"/>
                      <a:pt x="1028" y="228"/>
                      <a:pt x="1056" y="57"/>
                    </a:cubicBezTo>
                    <a:cubicBezTo>
                      <a:pt x="970" y="29"/>
                      <a:pt x="885" y="0"/>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2253850" y="-1015875"/>
                <a:ext cx="1450" cy="25"/>
              </a:xfrm>
              <a:custGeom>
                <a:rect b="b" l="l" r="r" t="t"/>
                <a:pathLst>
                  <a:path extrusionOk="0" h="1" w="58">
                    <a:moveTo>
                      <a:pt x="58" y="0"/>
                    </a:moveTo>
                    <a:lnTo>
                      <a:pt x="58" y="0"/>
                    </a:lnTo>
                    <a:cubicBezTo>
                      <a:pt x="0" y="0"/>
                      <a:pt x="0" y="0"/>
                      <a:pt x="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2265725" y="-1030275"/>
                <a:ext cx="27600" cy="14650"/>
              </a:xfrm>
              <a:custGeom>
                <a:rect b="b" l="l" r="r" t="t"/>
                <a:pathLst>
                  <a:path extrusionOk="0" h="586" w="1104">
                    <a:moveTo>
                      <a:pt x="684" y="0"/>
                    </a:moveTo>
                    <a:cubicBezTo>
                      <a:pt x="458" y="0"/>
                      <a:pt x="1" y="100"/>
                      <a:pt x="76" y="376"/>
                    </a:cubicBezTo>
                    <a:cubicBezTo>
                      <a:pt x="76" y="376"/>
                      <a:pt x="76" y="405"/>
                      <a:pt x="76" y="405"/>
                    </a:cubicBezTo>
                    <a:cubicBezTo>
                      <a:pt x="98" y="539"/>
                      <a:pt x="226" y="586"/>
                      <a:pt x="363" y="586"/>
                    </a:cubicBezTo>
                    <a:cubicBezTo>
                      <a:pt x="400" y="586"/>
                      <a:pt x="439" y="582"/>
                      <a:pt x="475" y="576"/>
                    </a:cubicBezTo>
                    <a:lnTo>
                      <a:pt x="647" y="576"/>
                    </a:lnTo>
                    <a:cubicBezTo>
                      <a:pt x="818" y="548"/>
                      <a:pt x="1018" y="462"/>
                      <a:pt x="1075" y="291"/>
                    </a:cubicBezTo>
                    <a:cubicBezTo>
                      <a:pt x="1103" y="120"/>
                      <a:pt x="932" y="34"/>
                      <a:pt x="818" y="5"/>
                    </a:cubicBezTo>
                    <a:lnTo>
                      <a:pt x="761" y="5"/>
                    </a:lnTo>
                    <a:cubicBezTo>
                      <a:pt x="741" y="2"/>
                      <a:pt x="714" y="0"/>
                      <a:pt x="68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2252125" y="-945650"/>
                <a:ext cx="30175" cy="16250"/>
              </a:xfrm>
              <a:custGeom>
                <a:rect b="b" l="l" r="r" t="t"/>
                <a:pathLst>
                  <a:path extrusionOk="0" h="650" w="1207">
                    <a:moveTo>
                      <a:pt x="835" y="1"/>
                    </a:moveTo>
                    <a:cubicBezTo>
                      <a:pt x="472" y="1"/>
                      <a:pt x="0" y="265"/>
                      <a:pt x="302" y="529"/>
                    </a:cubicBezTo>
                    <a:cubicBezTo>
                      <a:pt x="302" y="558"/>
                      <a:pt x="302" y="558"/>
                      <a:pt x="331" y="558"/>
                    </a:cubicBezTo>
                    <a:cubicBezTo>
                      <a:pt x="393" y="620"/>
                      <a:pt x="503" y="649"/>
                      <a:pt x="623" y="649"/>
                    </a:cubicBezTo>
                    <a:cubicBezTo>
                      <a:pt x="888" y="649"/>
                      <a:pt x="1207" y="508"/>
                      <a:pt x="1187" y="273"/>
                    </a:cubicBezTo>
                    <a:lnTo>
                      <a:pt x="1187" y="244"/>
                    </a:lnTo>
                    <a:cubicBezTo>
                      <a:pt x="1177" y="70"/>
                      <a:pt x="1020" y="1"/>
                      <a:pt x="8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2158275" y="-933325"/>
                <a:ext cx="36400" cy="23425"/>
              </a:xfrm>
              <a:custGeom>
                <a:rect b="b" l="l" r="r" t="t"/>
                <a:pathLst>
                  <a:path extrusionOk="0" h="937" w="1456">
                    <a:moveTo>
                      <a:pt x="793" y="0"/>
                    </a:moveTo>
                    <a:cubicBezTo>
                      <a:pt x="447" y="0"/>
                      <a:pt x="56" y="140"/>
                      <a:pt x="1" y="436"/>
                    </a:cubicBezTo>
                    <a:cubicBezTo>
                      <a:pt x="1" y="436"/>
                      <a:pt x="1" y="464"/>
                      <a:pt x="1" y="464"/>
                    </a:cubicBezTo>
                    <a:cubicBezTo>
                      <a:pt x="1" y="578"/>
                      <a:pt x="29" y="664"/>
                      <a:pt x="86" y="721"/>
                    </a:cubicBezTo>
                    <a:cubicBezTo>
                      <a:pt x="224" y="859"/>
                      <a:pt x="472" y="936"/>
                      <a:pt x="718" y="936"/>
                    </a:cubicBezTo>
                    <a:cubicBezTo>
                      <a:pt x="1034" y="936"/>
                      <a:pt x="1347" y="810"/>
                      <a:pt x="1427" y="521"/>
                    </a:cubicBezTo>
                    <a:cubicBezTo>
                      <a:pt x="1456" y="350"/>
                      <a:pt x="1399" y="236"/>
                      <a:pt x="1256" y="122"/>
                    </a:cubicBezTo>
                    <a:cubicBezTo>
                      <a:pt x="1156" y="41"/>
                      <a:pt x="981" y="0"/>
                      <a:pt x="79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2156125" y="-915300"/>
                <a:ext cx="1450" cy="1450"/>
              </a:xfrm>
              <a:custGeom>
                <a:rect b="b" l="l" r="r" t="t"/>
                <a:pathLst>
                  <a:path extrusionOk="0" h="58" w="58">
                    <a:moveTo>
                      <a:pt x="0" y="0"/>
                    </a:moveTo>
                    <a:cubicBezTo>
                      <a:pt x="0" y="17"/>
                      <a:pt x="11" y="24"/>
                      <a:pt x="25" y="33"/>
                    </a:cubicBezTo>
                    <a:lnTo>
                      <a:pt x="25" y="33"/>
                    </a:lnTo>
                    <a:cubicBezTo>
                      <a:pt x="19" y="23"/>
                      <a:pt x="12" y="12"/>
                      <a:pt x="0" y="0"/>
                    </a:cubicBezTo>
                    <a:close/>
                    <a:moveTo>
                      <a:pt x="25" y="33"/>
                    </a:moveTo>
                    <a:cubicBezTo>
                      <a:pt x="34" y="47"/>
                      <a:pt x="40" y="57"/>
                      <a:pt x="57" y="57"/>
                    </a:cubicBezTo>
                    <a:cubicBezTo>
                      <a:pt x="46" y="46"/>
                      <a:pt x="34" y="39"/>
                      <a:pt x="25" y="33"/>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1447100" y="-1505775"/>
                <a:ext cx="32125" cy="16850"/>
              </a:xfrm>
              <a:custGeom>
                <a:rect b="b" l="l" r="r" t="t"/>
                <a:pathLst>
                  <a:path extrusionOk="0" h="674" w="1285">
                    <a:moveTo>
                      <a:pt x="739" y="1"/>
                    </a:moveTo>
                    <a:cubicBezTo>
                      <a:pt x="590" y="1"/>
                      <a:pt x="439" y="46"/>
                      <a:pt x="314" y="109"/>
                    </a:cubicBezTo>
                    <a:cubicBezTo>
                      <a:pt x="143" y="194"/>
                      <a:pt x="0" y="422"/>
                      <a:pt x="200" y="565"/>
                    </a:cubicBezTo>
                    <a:cubicBezTo>
                      <a:pt x="290" y="642"/>
                      <a:pt x="410" y="673"/>
                      <a:pt x="534" y="673"/>
                    </a:cubicBezTo>
                    <a:cubicBezTo>
                      <a:pt x="686" y="673"/>
                      <a:pt x="845" y="628"/>
                      <a:pt x="971" y="565"/>
                    </a:cubicBezTo>
                    <a:cubicBezTo>
                      <a:pt x="1142" y="480"/>
                      <a:pt x="1284" y="251"/>
                      <a:pt x="1085" y="109"/>
                    </a:cubicBezTo>
                    <a:cubicBezTo>
                      <a:pt x="982" y="31"/>
                      <a:pt x="861" y="1"/>
                      <a:pt x="7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1526275" y="-1563700"/>
                <a:ext cx="32125" cy="18575"/>
              </a:xfrm>
              <a:custGeom>
                <a:rect b="b" l="l" r="r" t="t"/>
                <a:pathLst>
                  <a:path extrusionOk="0" h="743" w="1285">
                    <a:moveTo>
                      <a:pt x="600" y="0"/>
                    </a:moveTo>
                    <a:cubicBezTo>
                      <a:pt x="400" y="29"/>
                      <a:pt x="114" y="172"/>
                      <a:pt x="57" y="371"/>
                    </a:cubicBezTo>
                    <a:cubicBezTo>
                      <a:pt x="0" y="657"/>
                      <a:pt x="343" y="742"/>
                      <a:pt x="542" y="742"/>
                    </a:cubicBezTo>
                    <a:cubicBezTo>
                      <a:pt x="771" y="742"/>
                      <a:pt x="1199" y="685"/>
                      <a:pt x="1284" y="428"/>
                    </a:cubicBezTo>
                    <a:cubicBezTo>
                      <a:pt x="1056" y="286"/>
                      <a:pt x="828" y="143"/>
                      <a:pt x="6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1426625" y="-1673675"/>
                <a:ext cx="44450" cy="24625"/>
              </a:xfrm>
              <a:custGeom>
                <a:rect b="b" l="l" r="r" t="t"/>
                <a:pathLst>
                  <a:path extrusionOk="0" h="985" w="1778">
                    <a:moveTo>
                      <a:pt x="982" y="0"/>
                    </a:moveTo>
                    <a:cubicBezTo>
                      <a:pt x="599" y="0"/>
                      <a:pt x="156" y="143"/>
                      <a:pt x="94" y="490"/>
                    </a:cubicBezTo>
                    <a:lnTo>
                      <a:pt x="66" y="519"/>
                    </a:lnTo>
                    <a:cubicBezTo>
                      <a:pt x="1" y="877"/>
                      <a:pt x="306" y="984"/>
                      <a:pt x="634" y="984"/>
                    </a:cubicBezTo>
                    <a:cubicBezTo>
                      <a:pt x="881" y="984"/>
                      <a:pt x="1141" y="923"/>
                      <a:pt x="1264" y="861"/>
                    </a:cubicBezTo>
                    <a:cubicBezTo>
                      <a:pt x="1293" y="861"/>
                      <a:pt x="1321" y="833"/>
                      <a:pt x="1321" y="833"/>
                    </a:cubicBezTo>
                    <a:cubicBezTo>
                      <a:pt x="1692" y="662"/>
                      <a:pt x="1778" y="234"/>
                      <a:pt x="1378" y="63"/>
                    </a:cubicBezTo>
                    <a:cubicBezTo>
                      <a:pt x="1274" y="22"/>
                      <a:pt x="1132" y="0"/>
                      <a:pt x="98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1425700" y="-1582875"/>
                <a:ext cx="26425" cy="16875"/>
              </a:xfrm>
              <a:custGeom>
                <a:rect b="b" l="l" r="r" t="t"/>
                <a:pathLst>
                  <a:path extrusionOk="0" h="675" w="1057">
                    <a:moveTo>
                      <a:pt x="726" y="0"/>
                    </a:moveTo>
                    <a:cubicBezTo>
                      <a:pt x="595" y="0"/>
                      <a:pt x="454" y="42"/>
                      <a:pt x="371" y="83"/>
                    </a:cubicBezTo>
                    <a:cubicBezTo>
                      <a:pt x="343" y="83"/>
                      <a:pt x="314" y="111"/>
                      <a:pt x="257" y="140"/>
                    </a:cubicBezTo>
                    <a:cubicBezTo>
                      <a:pt x="143" y="197"/>
                      <a:pt x="0" y="339"/>
                      <a:pt x="86" y="511"/>
                    </a:cubicBezTo>
                    <a:lnTo>
                      <a:pt x="115" y="511"/>
                    </a:lnTo>
                    <a:cubicBezTo>
                      <a:pt x="171" y="624"/>
                      <a:pt x="322" y="674"/>
                      <a:pt x="487" y="674"/>
                    </a:cubicBezTo>
                    <a:cubicBezTo>
                      <a:pt x="738" y="674"/>
                      <a:pt x="1022" y="557"/>
                      <a:pt x="1056" y="368"/>
                    </a:cubicBezTo>
                    <a:cubicBezTo>
                      <a:pt x="1056" y="311"/>
                      <a:pt x="1028" y="225"/>
                      <a:pt x="1028" y="197"/>
                    </a:cubicBezTo>
                    <a:cubicBezTo>
                      <a:pt x="998" y="48"/>
                      <a:pt x="868" y="0"/>
                      <a:pt x="7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1314425" y="-1522525"/>
                <a:ext cx="35675" cy="18600"/>
              </a:xfrm>
              <a:custGeom>
                <a:rect b="b" l="l" r="r" t="t"/>
                <a:pathLst>
                  <a:path extrusionOk="0" h="744" w="1427">
                    <a:moveTo>
                      <a:pt x="830" y="0"/>
                    </a:moveTo>
                    <a:cubicBezTo>
                      <a:pt x="665" y="0"/>
                      <a:pt x="497" y="44"/>
                      <a:pt x="371" y="122"/>
                    </a:cubicBezTo>
                    <a:cubicBezTo>
                      <a:pt x="172" y="208"/>
                      <a:pt x="0" y="465"/>
                      <a:pt x="229" y="636"/>
                    </a:cubicBezTo>
                    <a:cubicBezTo>
                      <a:pt x="332" y="713"/>
                      <a:pt x="464" y="744"/>
                      <a:pt x="599" y="744"/>
                    </a:cubicBezTo>
                    <a:cubicBezTo>
                      <a:pt x="763" y="744"/>
                      <a:pt x="931" y="699"/>
                      <a:pt x="1056" y="636"/>
                    </a:cubicBezTo>
                    <a:cubicBezTo>
                      <a:pt x="1256" y="522"/>
                      <a:pt x="1427" y="265"/>
                      <a:pt x="1199" y="94"/>
                    </a:cubicBezTo>
                    <a:cubicBezTo>
                      <a:pt x="1096" y="30"/>
                      <a:pt x="964" y="0"/>
                      <a:pt x="83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1275200" y="-1667850"/>
                <a:ext cx="40675" cy="22425"/>
              </a:xfrm>
              <a:custGeom>
                <a:rect b="b" l="l" r="r" t="t"/>
                <a:pathLst>
                  <a:path extrusionOk="0" h="897" w="1627">
                    <a:moveTo>
                      <a:pt x="885" y="1"/>
                    </a:moveTo>
                    <a:cubicBezTo>
                      <a:pt x="600" y="1"/>
                      <a:pt x="172" y="115"/>
                      <a:pt x="86" y="429"/>
                    </a:cubicBezTo>
                    <a:cubicBezTo>
                      <a:pt x="1" y="714"/>
                      <a:pt x="315" y="828"/>
                      <a:pt x="571" y="828"/>
                    </a:cubicBezTo>
                    <a:cubicBezTo>
                      <a:pt x="634" y="870"/>
                      <a:pt x="697" y="896"/>
                      <a:pt x="759" y="896"/>
                    </a:cubicBezTo>
                    <a:cubicBezTo>
                      <a:pt x="782" y="896"/>
                      <a:pt x="805" y="893"/>
                      <a:pt x="828" y="885"/>
                    </a:cubicBezTo>
                    <a:cubicBezTo>
                      <a:pt x="1028" y="828"/>
                      <a:pt x="1256" y="714"/>
                      <a:pt x="1370" y="543"/>
                    </a:cubicBezTo>
                    <a:cubicBezTo>
                      <a:pt x="1627" y="172"/>
                      <a:pt x="1142"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1307325" y="-1767625"/>
                <a:ext cx="36725" cy="24050"/>
              </a:xfrm>
              <a:custGeom>
                <a:rect b="b" l="l" r="r" t="t"/>
                <a:pathLst>
                  <a:path extrusionOk="0" h="962" w="1469">
                    <a:moveTo>
                      <a:pt x="849" y="1"/>
                    </a:moveTo>
                    <a:cubicBezTo>
                      <a:pt x="455" y="1"/>
                      <a:pt x="0" y="198"/>
                      <a:pt x="201" y="539"/>
                    </a:cubicBezTo>
                    <a:cubicBezTo>
                      <a:pt x="287" y="682"/>
                      <a:pt x="430" y="739"/>
                      <a:pt x="515" y="853"/>
                    </a:cubicBezTo>
                    <a:cubicBezTo>
                      <a:pt x="563" y="924"/>
                      <a:pt x="684" y="961"/>
                      <a:pt x="812" y="961"/>
                    </a:cubicBezTo>
                    <a:cubicBezTo>
                      <a:pt x="992" y="961"/>
                      <a:pt x="1183" y="889"/>
                      <a:pt x="1200" y="739"/>
                    </a:cubicBezTo>
                    <a:cubicBezTo>
                      <a:pt x="1229" y="682"/>
                      <a:pt x="1257" y="511"/>
                      <a:pt x="1286" y="454"/>
                    </a:cubicBezTo>
                    <a:cubicBezTo>
                      <a:pt x="1468" y="141"/>
                      <a:pt x="1180" y="1"/>
                      <a:pt x="8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1211700" y="-1612825"/>
                <a:ext cx="36675" cy="17375"/>
              </a:xfrm>
              <a:custGeom>
                <a:rect b="b" l="l" r="r" t="t"/>
                <a:pathLst>
                  <a:path extrusionOk="0" h="695" w="1467">
                    <a:moveTo>
                      <a:pt x="661" y="0"/>
                    </a:moveTo>
                    <a:cubicBezTo>
                      <a:pt x="439" y="0"/>
                      <a:pt x="211" y="85"/>
                      <a:pt x="86" y="282"/>
                    </a:cubicBezTo>
                    <a:cubicBezTo>
                      <a:pt x="0" y="425"/>
                      <a:pt x="86" y="539"/>
                      <a:pt x="228" y="596"/>
                    </a:cubicBezTo>
                    <a:cubicBezTo>
                      <a:pt x="257" y="624"/>
                      <a:pt x="314" y="624"/>
                      <a:pt x="342" y="624"/>
                    </a:cubicBezTo>
                    <a:cubicBezTo>
                      <a:pt x="418" y="673"/>
                      <a:pt x="510" y="694"/>
                      <a:pt x="604" y="694"/>
                    </a:cubicBezTo>
                    <a:cubicBezTo>
                      <a:pt x="1007" y="694"/>
                      <a:pt x="1466" y="313"/>
                      <a:pt x="1027" y="82"/>
                    </a:cubicBezTo>
                    <a:cubicBezTo>
                      <a:pt x="921" y="29"/>
                      <a:pt x="792"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1314425" y="-1447700"/>
                <a:ext cx="32125" cy="16550"/>
              </a:xfrm>
              <a:custGeom>
                <a:rect b="b" l="l" r="r" t="t"/>
                <a:pathLst>
                  <a:path extrusionOk="0" h="662" w="1285">
                    <a:moveTo>
                      <a:pt x="736" y="0"/>
                    </a:moveTo>
                    <a:cubicBezTo>
                      <a:pt x="593" y="0"/>
                      <a:pt x="448" y="37"/>
                      <a:pt x="343" y="97"/>
                    </a:cubicBezTo>
                    <a:cubicBezTo>
                      <a:pt x="172" y="182"/>
                      <a:pt x="0" y="411"/>
                      <a:pt x="229" y="553"/>
                    </a:cubicBezTo>
                    <a:cubicBezTo>
                      <a:pt x="319" y="631"/>
                      <a:pt x="432" y="661"/>
                      <a:pt x="551" y="661"/>
                    </a:cubicBezTo>
                    <a:cubicBezTo>
                      <a:pt x="694" y="661"/>
                      <a:pt x="845" y="616"/>
                      <a:pt x="971" y="553"/>
                    </a:cubicBezTo>
                    <a:cubicBezTo>
                      <a:pt x="1142" y="468"/>
                      <a:pt x="1284" y="239"/>
                      <a:pt x="1085" y="97"/>
                    </a:cubicBezTo>
                    <a:cubicBezTo>
                      <a:pt x="990" y="29"/>
                      <a:pt x="864" y="0"/>
                      <a:pt x="73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1197450" y="-1458125"/>
                <a:ext cx="30700" cy="20325"/>
              </a:xfrm>
              <a:custGeom>
                <a:rect b="b" l="l" r="r" t="t"/>
                <a:pathLst>
                  <a:path extrusionOk="0" h="813" w="1228">
                    <a:moveTo>
                      <a:pt x="885" y="0"/>
                    </a:moveTo>
                    <a:cubicBezTo>
                      <a:pt x="714" y="0"/>
                      <a:pt x="543" y="29"/>
                      <a:pt x="400" y="114"/>
                    </a:cubicBezTo>
                    <a:cubicBezTo>
                      <a:pt x="172" y="228"/>
                      <a:pt x="1" y="514"/>
                      <a:pt x="257" y="685"/>
                    </a:cubicBezTo>
                    <a:cubicBezTo>
                      <a:pt x="383" y="776"/>
                      <a:pt x="518" y="813"/>
                      <a:pt x="652" y="813"/>
                    </a:cubicBezTo>
                    <a:cubicBezTo>
                      <a:pt x="854" y="813"/>
                      <a:pt x="1056" y="731"/>
                      <a:pt x="1228" y="628"/>
                    </a:cubicBezTo>
                    <a:cubicBezTo>
                      <a:pt x="1199" y="428"/>
                      <a:pt x="1199" y="257"/>
                      <a:pt x="1199" y="57"/>
                    </a:cubicBezTo>
                    <a:cubicBezTo>
                      <a:pt x="1085" y="0"/>
                      <a:pt x="999" y="0"/>
                      <a:pt x="8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1471250" y="-1711525"/>
                <a:ext cx="19175" cy="11600"/>
              </a:xfrm>
              <a:custGeom>
                <a:rect b="b" l="l" r="r" t="t"/>
                <a:pathLst>
                  <a:path extrusionOk="0" h="464" w="767">
                    <a:moveTo>
                      <a:pt x="430" y="0"/>
                    </a:moveTo>
                    <a:cubicBezTo>
                      <a:pt x="262" y="0"/>
                      <a:pt x="1" y="71"/>
                      <a:pt x="25" y="264"/>
                    </a:cubicBezTo>
                    <a:cubicBezTo>
                      <a:pt x="25" y="264"/>
                      <a:pt x="25" y="293"/>
                      <a:pt x="25" y="293"/>
                    </a:cubicBezTo>
                    <a:cubicBezTo>
                      <a:pt x="11" y="421"/>
                      <a:pt x="103" y="464"/>
                      <a:pt x="210" y="464"/>
                    </a:cubicBezTo>
                    <a:cubicBezTo>
                      <a:pt x="317" y="464"/>
                      <a:pt x="439" y="421"/>
                      <a:pt x="481" y="378"/>
                    </a:cubicBezTo>
                    <a:cubicBezTo>
                      <a:pt x="510" y="378"/>
                      <a:pt x="538" y="350"/>
                      <a:pt x="567" y="350"/>
                    </a:cubicBezTo>
                    <a:cubicBezTo>
                      <a:pt x="767" y="236"/>
                      <a:pt x="710" y="36"/>
                      <a:pt x="510" y="7"/>
                    </a:cubicBezTo>
                    <a:cubicBezTo>
                      <a:pt x="488" y="3"/>
                      <a:pt x="460" y="0"/>
                      <a:pt x="43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21429975" y="-1897100"/>
                <a:ext cx="26400" cy="15400"/>
              </a:xfrm>
              <a:custGeom>
                <a:rect b="b" l="l" r="r" t="t"/>
                <a:pathLst>
                  <a:path extrusionOk="0" h="616" w="1056">
                    <a:moveTo>
                      <a:pt x="588" y="1"/>
                    </a:moveTo>
                    <a:cubicBezTo>
                      <a:pt x="511" y="1"/>
                      <a:pt x="435" y="15"/>
                      <a:pt x="371" y="40"/>
                    </a:cubicBezTo>
                    <a:cubicBezTo>
                      <a:pt x="228" y="69"/>
                      <a:pt x="0" y="240"/>
                      <a:pt x="114" y="411"/>
                    </a:cubicBezTo>
                    <a:cubicBezTo>
                      <a:pt x="216" y="513"/>
                      <a:pt x="318" y="616"/>
                      <a:pt x="482" y="616"/>
                    </a:cubicBezTo>
                    <a:cubicBezTo>
                      <a:pt x="501" y="616"/>
                      <a:pt x="521" y="614"/>
                      <a:pt x="542" y="611"/>
                    </a:cubicBezTo>
                    <a:cubicBezTo>
                      <a:pt x="542" y="583"/>
                      <a:pt x="571" y="583"/>
                      <a:pt x="599" y="583"/>
                    </a:cubicBezTo>
                    <a:cubicBezTo>
                      <a:pt x="713" y="554"/>
                      <a:pt x="1056" y="440"/>
                      <a:pt x="999" y="269"/>
                    </a:cubicBezTo>
                    <a:cubicBezTo>
                      <a:pt x="970" y="183"/>
                      <a:pt x="942" y="126"/>
                      <a:pt x="856" y="69"/>
                    </a:cubicBezTo>
                    <a:cubicBezTo>
                      <a:pt x="778" y="22"/>
                      <a:pt x="682" y="1"/>
                      <a:pt x="58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21391475" y="-1737750"/>
                <a:ext cx="48550" cy="19300"/>
              </a:xfrm>
              <a:custGeom>
                <a:rect b="b" l="l" r="r" t="t"/>
                <a:pathLst>
                  <a:path extrusionOk="0" h="772" w="1942">
                    <a:moveTo>
                      <a:pt x="1177" y="0"/>
                    </a:moveTo>
                    <a:cubicBezTo>
                      <a:pt x="677" y="0"/>
                      <a:pt x="0" y="370"/>
                      <a:pt x="429" y="685"/>
                    </a:cubicBezTo>
                    <a:cubicBezTo>
                      <a:pt x="519" y="745"/>
                      <a:pt x="642" y="771"/>
                      <a:pt x="776" y="771"/>
                    </a:cubicBezTo>
                    <a:cubicBezTo>
                      <a:pt x="1283" y="771"/>
                      <a:pt x="1942" y="402"/>
                      <a:pt x="1513" y="86"/>
                    </a:cubicBezTo>
                    <a:cubicBezTo>
                      <a:pt x="1429" y="26"/>
                      <a:pt x="1309" y="0"/>
                      <a:pt x="11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21361775" y="-1683675"/>
                <a:ext cx="20975" cy="10600"/>
              </a:xfrm>
              <a:custGeom>
                <a:rect b="b" l="l" r="r" t="t"/>
                <a:pathLst>
                  <a:path extrusionOk="0" h="424" w="839">
                    <a:moveTo>
                      <a:pt x="517" y="1"/>
                    </a:moveTo>
                    <a:cubicBezTo>
                      <a:pt x="336" y="1"/>
                      <a:pt x="0" y="91"/>
                      <a:pt x="125" y="291"/>
                    </a:cubicBezTo>
                    <a:lnTo>
                      <a:pt x="154" y="320"/>
                    </a:lnTo>
                    <a:cubicBezTo>
                      <a:pt x="123" y="396"/>
                      <a:pt x="208" y="424"/>
                      <a:pt x="301" y="424"/>
                    </a:cubicBezTo>
                    <a:cubicBezTo>
                      <a:pt x="382" y="424"/>
                      <a:pt x="470" y="403"/>
                      <a:pt x="496" y="377"/>
                    </a:cubicBezTo>
                    <a:lnTo>
                      <a:pt x="553" y="377"/>
                    </a:lnTo>
                    <a:cubicBezTo>
                      <a:pt x="782" y="291"/>
                      <a:pt x="839" y="63"/>
                      <a:pt x="582" y="6"/>
                    </a:cubicBezTo>
                    <a:cubicBezTo>
                      <a:pt x="564" y="2"/>
                      <a:pt x="542" y="1"/>
                      <a:pt x="51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1790925" y="-2032150"/>
                <a:ext cx="29275" cy="17100"/>
              </a:xfrm>
              <a:custGeom>
                <a:rect b="b" l="l" r="r" t="t"/>
                <a:pathLst>
                  <a:path extrusionOk="0" h="684" w="1171">
                    <a:moveTo>
                      <a:pt x="606" y="0"/>
                    </a:moveTo>
                    <a:cubicBezTo>
                      <a:pt x="419" y="0"/>
                      <a:pt x="201" y="70"/>
                      <a:pt x="115" y="221"/>
                    </a:cubicBezTo>
                    <a:cubicBezTo>
                      <a:pt x="115" y="250"/>
                      <a:pt x="86" y="250"/>
                      <a:pt x="86" y="278"/>
                    </a:cubicBezTo>
                    <a:cubicBezTo>
                      <a:pt x="58" y="335"/>
                      <a:pt x="1" y="449"/>
                      <a:pt x="58" y="506"/>
                    </a:cubicBezTo>
                    <a:cubicBezTo>
                      <a:pt x="157" y="605"/>
                      <a:pt x="256" y="683"/>
                      <a:pt x="393" y="683"/>
                    </a:cubicBezTo>
                    <a:cubicBezTo>
                      <a:pt x="413" y="683"/>
                      <a:pt x="435" y="681"/>
                      <a:pt x="457" y="678"/>
                    </a:cubicBezTo>
                    <a:cubicBezTo>
                      <a:pt x="686" y="621"/>
                      <a:pt x="857" y="563"/>
                      <a:pt x="1000" y="392"/>
                    </a:cubicBezTo>
                    <a:cubicBezTo>
                      <a:pt x="1171" y="193"/>
                      <a:pt x="914" y="50"/>
                      <a:pt x="771" y="21"/>
                    </a:cubicBezTo>
                    <a:cubicBezTo>
                      <a:pt x="723" y="7"/>
                      <a:pt x="666" y="0"/>
                      <a:pt x="6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21753100" y="-2214225"/>
                <a:ext cx="28550" cy="17725"/>
              </a:xfrm>
              <a:custGeom>
                <a:rect b="b" l="l" r="r" t="t"/>
                <a:pathLst>
                  <a:path extrusionOk="0" h="709" w="1142">
                    <a:moveTo>
                      <a:pt x="628" y="0"/>
                    </a:moveTo>
                    <a:cubicBezTo>
                      <a:pt x="400" y="0"/>
                      <a:pt x="143" y="86"/>
                      <a:pt x="57" y="314"/>
                    </a:cubicBezTo>
                    <a:cubicBezTo>
                      <a:pt x="57" y="314"/>
                      <a:pt x="57" y="342"/>
                      <a:pt x="57" y="342"/>
                    </a:cubicBezTo>
                    <a:cubicBezTo>
                      <a:pt x="0" y="485"/>
                      <a:pt x="114" y="599"/>
                      <a:pt x="228" y="656"/>
                    </a:cubicBezTo>
                    <a:cubicBezTo>
                      <a:pt x="228" y="628"/>
                      <a:pt x="228" y="628"/>
                      <a:pt x="228" y="628"/>
                    </a:cubicBezTo>
                    <a:cubicBezTo>
                      <a:pt x="311" y="679"/>
                      <a:pt x="442" y="709"/>
                      <a:pt x="580" y="709"/>
                    </a:cubicBezTo>
                    <a:cubicBezTo>
                      <a:pt x="823" y="709"/>
                      <a:pt x="1087" y="618"/>
                      <a:pt x="1141" y="400"/>
                    </a:cubicBezTo>
                    <a:cubicBezTo>
                      <a:pt x="1141" y="342"/>
                      <a:pt x="1141" y="314"/>
                      <a:pt x="1141" y="257"/>
                    </a:cubicBezTo>
                    <a:cubicBezTo>
                      <a:pt x="1113" y="57"/>
                      <a:pt x="828" y="0"/>
                      <a:pt x="6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1849250" y="-2234375"/>
                <a:ext cx="29825" cy="17075"/>
              </a:xfrm>
              <a:custGeom>
                <a:rect b="b" l="l" r="r" t="t"/>
                <a:pathLst>
                  <a:path extrusionOk="0" h="683" w="1193">
                    <a:moveTo>
                      <a:pt x="740" y="0"/>
                    </a:moveTo>
                    <a:cubicBezTo>
                      <a:pt x="544" y="0"/>
                      <a:pt x="343" y="67"/>
                      <a:pt x="223" y="235"/>
                    </a:cubicBezTo>
                    <a:cubicBezTo>
                      <a:pt x="165" y="293"/>
                      <a:pt x="137" y="350"/>
                      <a:pt x="108" y="407"/>
                    </a:cubicBezTo>
                    <a:cubicBezTo>
                      <a:pt x="0" y="607"/>
                      <a:pt x="209" y="683"/>
                      <a:pt x="451" y="683"/>
                    </a:cubicBezTo>
                    <a:cubicBezTo>
                      <a:pt x="656" y="683"/>
                      <a:pt x="886" y="628"/>
                      <a:pt x="964" y="549"/>
                    </a:cubicBezTo>
                    <a:cubicBezTo>
                      <a:pt x="1021" y="492"/>
                      <a:pt x="1050" y="435"/>
                      <a:pt x="1107" y="378"/>
                    </a:cubicBezTo>
                    <a:cubicBezTo>
                      <a:pt x="1193" y="178"/>
                      <a:pt x="1050" y="36"/>
                      <a:pt x="850" y="7"/>
                    </a:cubicBezTo>
                    <a:cubicBezTo>
                      <a:pt x="814" y="3"/>
                      <a:pt x="777" y="0"/>
                      <a:pt x="7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21803750" y="-2185000"/>
                <a:ext cx="48325" cy="18950"/>
              </a:xfrm>
              <a:custGeom>
                <a:rect b="b" l="l" r="r" t="t"/>
                <a:pathLst>
                  <a:path extrusionOk="0" h="758" w="1933">
                    <a:moveTo>
                      <a:pt x="1174" y="0"/>
                    </a:moveTo>
                    <a:cubicBezTo>
                      <a:pt x="675" y="0"/>
                      <a:pt x="0" y="364"/>
                      <a:pt x="428" y="657"/>
                    </a:cubicBezTo>
                    <a:cubicBezTo>
                      <a:pt x="518" y="728"/>
                      <a:pt x="649" y="758"/>
                      <a:pt x="793" y="758"/>
                    </a:cubicBezTo>
                    <a:cubicBezTo>
                      <a:pt x="1289" y="758"/>
                      <a:pt x="1933" y="396"/>
                      <a:pt x="1513" y="87"/>
                    </a:cubicBezTo>
                    <a:cubicBezTo>
                      <a:pt x="1428" y="26"/>
                      <a:pt x="1308" y="0"/>
                      <a:pt x="1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684625" y="-2175000"/>
                <a:ext cx="34250" cy="20125"/>
              </a:xfrm>
              <a:custGeom>
                <a:rect b="b" l="l" r="r" t="t"/>
                <a:pathLst>
                  <a:path extrusionOk="0" h="805" w="1370">
                    <a:moveTo>
                      <a:pt x="656" y="0"/>
                    </a:moveTo>
                    <a:cubicBezTo>
                      <a:pt x="485" y="0"/>
                      <a:pt x="29" y="115"/>
                      <a:pt x="29" y="343"/>
                    </a:cubicBezTo>
                    <a:cubicBezTo>
                      <a:pt x="29" y="371"/>
                      <a:pt x="29" y="371"/>
                      <a:pt x="29" y="400"/>
                    </a:cubicBezTo>
                    <a:cubicBezTo>
                      <a:pt x="0" y="571"/>
                      <a:pt x="86" y="657"/>
                      <a:pt x="228" y="714"/>
                    </a:cubicBezTo>
                    <a:cubicBezTo>
                      <a:pt x="257" y="742"/>
                      <a:pt x="286" y="742"/>
                      <a:pt x="314" y="742"/>
                    </a:cubicBezTo>
                    <a:cubicBezTo>
                      <a:pt x="401" y="786"/>
                      <a:pt x="497" y="804"/>
                      <a:pt x="593" y="804"/>
                    </a:cubicBezTo>
                    <a:cubicBezTo>
                      <a:pt x="748" y="804"/>
                      <a:pt x="904" y="756"/>
                      <a:pt x="1027" y="685"/>
                    </a:cubicBezTo>
                    <a:cubicBezTo>
                      <a:pt x="1170" y="628"/>
                      <a:pt x="1370" y="428"/>
                      <a:pt x="1227" y="257"/>
                    </a:cubicBezTo>
                    <a:cubicBezTo>
                      <a:pt x="1084" y="57"/>
                      <a:pt x="913" y="29"/>
                      <a:pt x="65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1745275" y="-2287075"/>
                <a:ext cx="28800" cy="15800"/>
              </a:xfrm>
              <a:custGeom>
                <a:rect b="b" l="l" r="r" t="t"/>
                <a:pathLst>
                  <a:path extrusionOk="0" h="632" w="1152">
                    <a:moveTo>
                      <a:pt x="721" y="1"/>
                    </a:moveTo>
                    <a:cubicBezTo>
                      <a:pt x="613" y="1"/>
                      <a:pt x="505" y="23"/>
                      <a:pt x="429" y="61"/>
                    </a:cubicBezTo>
                    <a:cubicBezTo>
                      <a:pt x="372" y="89"/>
                      <a:pt x="315" y="89"/>
                      <a:pt x="258" y="146"/>
                    </a:cubicBezTo>
                    <a:cubicBezTo>
                      <a:pt x="1" y="346"/>
                      <a:pt x="201" y="632"/>
                      <a:pt x="686" y="632"/>
                    </a:cubicBezTo>
                    <a:cubicBezTo>
                      <a:pt x="828" y="632"/>
                      <a:pt x="1085" y="574"/>
                      <a:pt x="1114" y="403"/>
                    </a:cubicBezTo>
                    <a:cubicBezTo>
                      <a:pt x="1114" y="375"/>
                      <a:pt x="1114" y="346"/>
                      <a:pt x="1114" y="318"/>
                    </a:cubicBezTo>
                    <a:cubicBezTo>
                      <a:pt x="1152" y="89"/>
                      <a:pt x="936" y="1"/>
                      <a:pt x="7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1852975" y="-2320350"/>
                <a:ext cx="37825" cy="18225"/>
              </a:xfrm>
              <a:custGeom>
                <a:rect b="b" l="l" r="r" t="t"/>
                <a:pathLst>
                  <a:path extrusionOk="0" h="729" w="1513">
                    <a:moveTo>
                      <a:pt x="761" y="1"/>
                    </a:moveTo>
                    <a:cubicBezTo>
                      <a:pt x="536" y="1"/>
                      <a:pt x="317" y="85"/>
                      <a:pt x="172" y="279"/>
                    </a:cubicBezTo>
                    <a:cubicBezTo>
                      <a:pt x="1" y="479"/>
                      <a:pt x="229" y="622"/>
                      <a:pt x="429" y="679"/>
                    </a:cubicBezTo>
                    <a:cubicBezTo>
                      <a:pt x="386" y="664"/>
                      <a:pt x="372" y="657"/>
                      <a:pt x="375" y="657"/>
                    </a:cubicBezTo>
                    <a:lnTo>
                      <a:pt x="375" y="657"/>
                    </a:lnTo>
                    <a:cubicBezTo>
                      <a:pt x="379" y="657"/>
                      <a:pt x="400" y="664"/>
                      <a:pt x="429" y="679"/>
                    </a:cubicBezTo>
                    <a:cubicBezTo>
                      <a:pt x="519" y="712"/>
                      <a:pt x="613" y="728"/>
                      <a:pt x="708" y="728"/>
                    </a:cubicBezTo>
                    <a:cubicBezTo>
                      <a:pt x="855" y="728"/>
                      <a:pt x="1004" y="691"/>
                      <a:pt x="1142" y="622"/>
                    </a:cubicBezTo>
                    <a:cubicBezTo>
                      <a:pt x="1285" y="536"/>
                      <a:pt x="1513" y="251"/>
                      <a:pt x="1256" y="136"/>
                    </a:cubicBezTo>
                    <a:cubicBezTo>
                      <a:pt x="1108" y="50"/>
                      <a:pt x="933" y="1"/>
                      <a:pt x="7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1953750" y="-2355300"/>
                <a:ext cx="36600" cy="15375"/>
              </a:xfrm>
              <a:custGeom>
                <a:rect b="b" l="l" r="r" t="t"/>
                <a:pathLst>
                  <a:path extrusionOk="0" h="615" w="1464">
                    <a:moveTo>
                      <a:pt x="811" y="0"/>
                    </a:moveTo>
                    <a:cubicBezTo>
                      <a:pt x="525" y="0"/>
                      <a:pt x="1" y="162"/>
                      <a:pt x="237" y="422"/>
                    </a:cubicBezTo>
                    <a:cubicBezTo>
                      <a:pt x="344" y="550"/>
                      <a:pt x="483" y="614"/>
                      <a:pt x="654" y="614"/>
                    </a:cubicBezTo>
                    <a:cubicBezTo>
                      <a:pt x="711" y="614"/>
                      <a:pt x="772" y="607"/>
                      <a:pt x="836" y="593"/>
                    </a:cubicBezTo>
                    <a:cubicBezTo>
                      <a:pt x="979" y="593"/>
                      <a:pt x="1464" y="308"/>
                      <a:pt x="1150" y="108"/>
                    </a:cubicBezTo>
                    <a:cubicBezTo>
                      <a:pt x="1093" y="79"/>
                      <a:pt x="1036" y="51"/>
                      <a:pt x="950" y="22"/>
                    </a:cubicBezTo>
                    <a:cubicBezTo>
                      <a:pt x="920" y="7"/>
                      <a:pt x="871" y="0"/>
                      <a:pt x="81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1734275" y="-2137000"/>
                <a:ext cx="30025" cy="11825"/>
              </a:xfrm>
              <a:custGeom>
                <a:rect b="b" l="l" r="r" t="t"/>
                <a:pathLst>
                  <a:path extrusionOk="0" h="473" w="1201">
                    <a:moveTo>
                      <a:pt x="742" y="1"/>
                    </a:moveTo>
                    <a:cubicBezTo>
                      <a:pt x="439" y="1"/>
                      <a:pt x="0" y="238"/>
                      <a:pt x="274" y="421"/>
                    </a:cubicBezTo>
                    <a:cubicBezTo>
                      <a:pt x="328" y="457"/>
                      <a:pt x="404" y="473"/>
                      <a:pt x="487" y="473"/>
                    </a:cubicBezTo>
                    <a:cubicBezTo>
                      <a:pt x="796" y="473"/>
                      <a:pt x="1201" y="252"/>
                      <a:pt x="931" y="50"/>
                    </a:cubicBezTo>
                    <a:cubicBezTo>
                      <a:pt x="885" y="15"/>
                      <a:pt x="818" y="1"/>
                      <a:pt x="7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1579775" y="-2153600"/>
                <a:ext cx="37825" cy="19275"/>
              </a:xfrm>
              <a:custGeom>
                <a:rect b="b" l="l" r="r" t="t"/>
                <a:pathLst>
                  <a:path extrusionOk="0" h="771" w="1513">
                    <a:moveTo>
                      <a:pt x="953" y="0"/>
                    </a:moveTo>
                    <a:cubicBezTo>
                      <a:pt x="856" y="0"/>
                      <a:pt x="757" y="15"/>
                      <a:pt x="657" y="29"/>
                    </a:cubicBezTo>
                    <a:cubicBezTo>
                      <a:pt x="457" y="29"/>
                      <a:pt x="0" y="257"/>
                      <a:pt x="172" y="542"/>
                    </a:cubicBezTo>
                    <a:cubicBezTo>
                      <a:pt x="314" y="714"/>
                      <a:pt x="514" y="771"/>
                      <a:pt x="742" y="771"/>
                    </a:cubicBezTo>
                    <a:cubicBezTo>
                      <a:pt x="971" y="742"/>
                      <a:pt x="1256" y="685"/>
                      <a:pt x="1399" y="485"/>
                    </a:cubicBezTo>
                    <a:cubicBezTo>
                      <a:pt x="1513" y="314"/>
                      <a:pt x="1399" y="143"/>
                      <a:pt x="1227" y="57"/>
                    </a:cubicBezTo>
                    <a:cubicBezTo>
                      <a:pt x="1142" y="15"/>
                      <a:pt x="1049" y="0"/>
                      <a:pt x="9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1814200" y="-2101400"/>
                <a:ext cx="27350" cy="11175"/>
              </a:xfrm>
              <a:custGeom>
                <a:rect b="b" l="l" r="r" t="t"/>
                <a:pathLst>
                  <a:path extrusionOk="0" h="447" w="1094">
                    <a:moveTo>
                      <a:pt x="652" y="0"/>
                    </a:moveTo>
                    <a:cubicBezTo>
                      <a:pt x="372" y="0"/>
                      <a:pt x="0" y="215"/>
                      <a:pt x="247" y="395"/>
                    </a:cubicBezTo>
                    <a:cubicBezTo>
                      <a:pt x="296" y="431"/>
                      <a:pt x="365" y="447"/>
                      <a:pt x="441" y="447"/>
                    </a:cubicBezTo>
                    <a:cubicBezTo>
                      <a:pt x="722" y="447"/>
                      <a:pt x="1093" y="232"/>
                      <a:pt x="846" y="52"/>
                    </a:cubicBezTo>
                    <a:cubicBezTo>
                      <a:pt x="798" y="16"/>
                      <a:pt x="728" y="0"/>
                      <a:pt x="65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1499025" y="-1291325"/>
                <a:ext cx="27700" cy="15825"/>
              </a:xfrm>
              <a:custGeom>
                <a:rect b="b" l="l" r="r" t="t"/>
                <a:pathLst>
                  <a:path extrusionOk="0" h="633" w="1108">
                    <a:moveTo>
                      <a:pt x="613" y="0"/>
                    </a:moveTo>
                    <a:cubicBezTo>
                      <a:pt x="390" y="0"/>
                      <a:pt x="0" y="121"/>
                      <a:pt x="52" y="404"/>
                    </a:cubicBezTo>
                    <a:cubicBezTo>
                      <a:pt x="80" y="575"/>
                      <a:pt x="251" y="632"/>
                      <a:pt x="451" y="632"/>
                    </a:cubicBezTo>
                    <a:lnTo>
                      <a:pt x="508" y="632"/>
                    </a:lnTo>
                    <a:cubicBezTo>
                      <a:pt x="651" y="604"/>
                      <a:pt x="793" y="575"/>
                      <a:pt x="851" y="547"/>
                    </a:cubicBezTo>
                    <a:cubicBezTo>
                      <a:pt x="908" y="490"/>
                      <a:pt x="993" y="461"/>
                      <a:pt x="1022" y="376"/>
                    </a:cubicBezTo>
                    <a:cubicBezTo>
                      <a:pt x="1079" y="319"/>
                      <a:pt x="1107" y="233"/>
                      <a:pt x="1022" y="147"/>
                    </a:cubicBezTo>
                    <a:cubicBezTo>
                      <a:pt x="987" y="78"/>
                      <a:pt x="942" y="40"/>
                      <a:pt x="880" y="40"/>
                    </a:cubicBezTo>
                    <a:cubicBezTo>
                      <a:pt x="840" y="40"/>
                      <a:pt x="793" y="56"/>
                      <a:pt x="736" y="90"/>
                    </a:cubicBezTo>
                    <a:cubicBezTo>
                      <a:pt x="651" y="62"/>
                      <a:pt x="537" y="62"/>
                      <a:pt x="423" y="62"/>
                    </a:cubicBezTo>
                    <a:cubicBezTo>
                      <a:pt x="508" y="33"/>
                      <a:pt x="594" y="33"/>
                      <a:pt x="679" y="5"/>
                    </a:cubicBezTo>
                    <a:cubicBezTo>
                      <a:pt x="660" y="2"/>
                      <a:pt x="637" y="0"/>
                      <a:pt x="6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1550550" y="-1300425"/>
                <a:ext cx="33475" cy="14850"/>
              </a:xfrm>
              <a:custGeom>
                <a:rect b="b" l="l" r="r" t="t"/>
                <a:pathLst>
                  <a:path extrusionOk="0" h="594" w="1339">
                    <a:moveTo>
                      <a:pt x="985" y="1"/>
                    </a:moveTo>
                    <a:cubicBezTo>
                      <a:pt x="911" y="1"/>
                      <a:pt x="838" y="14"/>
                      <a:pt x="800" y="26"/>
                    </a:cubicBezTo>
                    <a:cubicBezTo>
                      <a:pt x="743" y="55"/>
                      <a:pt x="686" y="55"/>
                      <a:pt x="629" y="83"/>
                    </a:cubicBezTo>
                    <a:cubicBezTo>
                      <a:pt x="1" y="328"/>
                      <a:pt x="471" y="593"/>
                      <a:pt x="867" y="593"/>
                    </a:cubicBezTo>
                    <a:cubicBezTo>
                      <a:pt x="1118" y="593"/>
                      <a:pt x="1339" y="486"/>
                      <a:pt x="1228" y="197"/>
                    </a:cubicBezTo>
                    <a:cubicBezTo>
                      <a:pt x="1228" y="169"/>
                      <a:pt x="1200" y="140"/>
                      <a:pt x="1200" y="83"/>
                    </a:cubicBezTo>
                    <a:cubicBezTo>
                      <a:pt x="1168" y="20"/>
                      <a:pt x="1075" y="1"/>
                      <a:pt x="9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2172525" y="-1207150"/>
                <a:ext cx="39250" cy="20900"/>
              </a:xfrm>
              <a:custGeom>
                <a:rect b="b" l="l" r="r" t="t"/>
                <a:pathLst>
                  <a:path extrusionOk="0" h="836" w="1570">
                    <a:moveTo>
                      <a:pt x="863" y="1"/>
                    </a:moveTo>
                    <a:cubicBezTo>
                      <a:pt x="699" y="1"/>
                      <a:pt x="534" y="44"/>
                      <a:pt x="400" y="119"/>
                    </a:cubicBezTo>
                    <a:cubicBezTo>
                      <a:pt x="200" y="233"/>
                      <a:pt x="0" y="489"/>
                      <a:pt x="257" y="689"/>
                    </a:cubicBezTo>
                    <a:lnTo>
                      <a:pt x="285" y="718"/>
                    </a:lnTo>
                    <a:cubicBezTo>
                      <a:pt x="408" y="799"/>
                      <a:pt x="563" y="836"/>
                      <a:pt x="720" y="836"/>
                    </a:cubicBezTo>
                    <a:cubicBezTo>
                      <a:pt x="891" y="836"/>
                      <a:pt x="1064" y="792"/>
                      <a:pt x="1199" y="718"/>
                    </a:cubicBezTo>
                    <a:cubicBezTo>
                      <a:pt x="1398" y="604"/>
                      <a:pt x="1569" y="347"/>
                      <a:pt x="1341" y="147"/>
                    </a:cubicBezTo>
                    <a:lnTo>
                      <a:pt x="1284" y="119"/>
                    </a:lnTo>
                    <a:cubicBezTo>
                      <a:pt x="1162" y="37"/>
                      <a:pt x="1013" y="1"/>
                      <a:pt x="8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2166125" y="-1262450"/>
                <a:ext cx="26875" cy="17025"/>
              </a:xfrm>
              <a:custGeom>
                <a:rect b="b" l="l" r="r" t="t"/>
                <a:pathLst>
                  <a:path extrusionOk="0" h="681" w="1075">
                    <a:moveTo>
                      <a:pt x="654" y="0"/>
                    </a:moveTo>
                    <a:cubicBezTo>
                      <a:pt x="517" y="0"/>
                      <a:pt x="376" y="41"/>
                      <a:pt x="286" y="105"/>
                    </a:cubicBezTo>
                    <a:cubicBezTo>
                      <a:pt x="201" y="162"/>
                      <a:pt x="87" y="219"/>
                      <a:pt x="58" y="362"/>
                    </a:cubicBezTo>
                    <a:cubicBezTo>
                      <a:pt x="1" y="562"/>
                      <a:pt x="258" y="647"/>
                      <a:pt x="429" y="676"/>
                    </a:cubicBezTo>
                    <a:cubicBezTo>
                      <a:pt x="450" y="679"/>
                      <a:pt x="476" y="681"/>
                      <a:pt x="505" y="681"/>
                    </a:cubicBezTo>
                    <a:cubicBezTo>
                      <a:pt x="711" y="681"/>
                      <a:pt x="1075" y="591"/>
                      <a:pt x="1000" y="390"/>
                    </a:cubicBezTo>
                    <a:cubicBezTo>
                      <a:pt x="1028" y="333"/>
                      <a:pt x="1057" y="276"/>
                      <a:pt x="1028" y="219"/>
                    </a:cubicBezTo>
                    <a:cubicBezTo>
                      <a:pt x="981" y="62"/>
                      <a:pt x="821"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2399375" y="-1764350"/>
                <a:ext cx="33550" cy="17625"/>
              </a:xfrm>
              <a:custGeom>
                <a:rect b="b" l="l" r="r" t="t"/>
                <a:pathLst>
                  <a:path extrusionOk="0" h="705" w="1342">
                    <a:moveTo>
                      <a:pt x="780" y="1"/>
                    </a:moveTo>
                    <a:cubicBezTo>
                      <a:pt x="629" y="1"/>
                      <a:pt x="469" y="45"/>
                      <a:pt x="343" y="123"/>
                    </a:cubicBezTo>
                    <a:cubicBezTo>
                      <a:pt x="172" y="209"/>
                      <a:pt x="1" y="437"/>
                      <a:pt x="201" y="608"/>
                    </a:cubicBezTo>
                    <a:cubicBezTo>
                      <a:pt x="308" y="675"/>
                      <a:pt x="442" y="705"/>
                      <a:pt x="577" y="705"/>
                    </a:cubicBezTo>
                    <a:cubicBezTo>
                      <a:pt x="727" y="705"/>
                      <a:pt x="879" y="668"/>
                      <a:pt x="1000" y="608"/>
                    </a:cubicBezTo>
                    <a:cubicBezTo>
                      <a:pt x="1171" y="494"/>
                      <a:pt x="1342" y="266"/>
                      <a:pt x="1114" y="94"/>
                    </a:cubicBezTo>
                    <a:cubicBezTo>
                      <a:pt x="1024" y="30"/>
                      <a:pt x="905" y="1"/>
                      <a:pt x="78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436450" y="-1686925"/>
                <a:ext cx="32125" cy="16250"/>
              </a:xfrm>
              <a:custGeom>
                <a:rect b="b" l="l" r="r" t="t"/>
                <a:pathLst>
                  <a:path extrusionOk="0" h="650" w="1285">
                    <a:moveTo>
                      <a:pt x="812" y="0"/>
                    </a:moveTo>
                    <a:cubicBezTo>
                      <a:pt x="618" y="0"/>
                      <a:pt x="402" y="77"/>
                      <a:pt x="314" y="165"/>
                    </a:cubicBezTo>
                    <a:cubicBezTo>
                      <a:pt x="0" y="421"/>
                      <a:pt x="343" y="650"/>
                      <a:pt x="599" y="650"/>
                    </a:cubicBezTo>
                    <a:cubicBezTo>
                      <a:pt x="828" y="650"/>
                      <a:pt x="1227" y="564"/>
                      <a:pt x="1256" y="307"/>
                    </a:cubicBezTo>
                    <a:cubicBezTo>
                      <a:pt x="1284" y="193"/>
                      <a:pt x="1199" y="136"/>
                      <a:pt x="1113" y="107"/>
                    </a:cubicBezTo>
                    <a:cubicBezTo>
                      <a:pt x="1047" y="30"/>
                      <a:pt x="934" y="0"/>
                      <a:pt x="8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2349425" y="-1723850"/>
                <a:ext cx="31150" cy="16925"/>
              </a:xfrm>
              <a:custGeom>
                <a:rect b="b" l="l" r="r" t="t"/>
                <a:pathLst>
                  <a:path extrusionOk="0" h="677" w="1246">
                    <a:moveTo>
                      <a:pt x="762" y="0"/>
                    </a:moveTo>
                    <a:cubicBezTo>
                      <a:pt x="596" y="0"/>
                      <a:pt x="421" y="47"/>
                      <a:pt x="314" y="101"/>
                    </a:cubicBezTo>
                    <a:cubicBezTo>
                      <a:pt x="0" y="272"/>
                      <a:pt x="57" y="586"/>
                      <a:pt x="400" y="643"/>
                    </a:cubicBezTo>
                    <a:lnTo>
                      <a:pt x="485" y="671"/>
                    </a:lnTo>
                    <a:cubicBezTo>
                      <a:pt x="509" y="675"/>
                      <a:pt x="538" y="677"/>
                      <a:pt x="570" y="677"/>
                    </a:cubicBezTo>
                    <a:cubicBezTo>
                      <a:pt x="811" y="677"/>
                      <a:pt x="1245" y="577"/>
                      <a:pt x="1170" y="301"/>
                    </a:cubicBezTo>
                    <a:lnTo>
                      <a:pt x="1170" y="243"/>
                    </a:lnTo>
                    <a:cubicBezTo>
                      <a:pt x="1124" y="61"/>
                      <a:pt x="950" y="0"/>
                      <a:pt x="7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2111900" y="-1863150"/>
                <a:ext cx="32125" cy="18500"/>
              </a:xfrm>
              <a:custGeom>
                <a:rect b="b" l="l" r="r" t="t"/>
                <a:pathLst>
                  <a:path extrusionOk="0" h="740" w="1285">
                    <a:moveTo>
                      <a:pt x="732" y="0"/>
                    </a:moveTo>
                    <a:cubicBezTo>
                      <a:pt x="526" y="0"/>
                      <a:pt x="309" y="77"/>
                      <a:pt x="172" y="195"/>
                    </a:cubicBezTo>
                    <a:cubicBezTo>
                      <a:pt x="0" y="337"/>
                      <a:pt x="29" y="566"/>
                      <a:pt x="257" y="680"/>
                    </a:cubicBezTo>
                    <a:lnTo>
                      <a:pt x="314" y="680"/>
                    </a:lnTo>
                    <a:cubicBezTo>
                      <a:pt x="405" y="720"/>
                      <a:pt x="511" y="739"/>
                      <a:pt x="617" y="739"/>
                    </a:cubicBezTo>
                    <a:cubicBezTo>
                      <a:pt x="812" y="739"/>
                      <a:pt x="1013" y="676"/>
                      <a:pt x="1142" y="566"/>
                    </a:cubicBezTo>
                    <a:lnTo>
                      <a:pt x="1142" y="537"/>
                    </a:lnTo>
                    <a:cubicBezTo>
                      <a:pt x="1256" y="451"/>
                      <a:pt x="1284" y="366"/>
                      <a:pt x="1227" y="223"/>
                    </a:cubicBezTo>
                    <a:cubicBezTo>
                      <a:pt x="1199" y="138"/>
                      <a:pt x="1085" y="109"/>
                      <a:pt x="999" y="109"/>
                    </a:cubicBezTo>
                    <a:cubicBezTo>
                      <a:pt x="999" y="81"/>
                      <a:pt x="999" y="52"/>
                      <a:pt x="999" y="52"/>
                    </a:cubicBezTo>
                    <a:cubicBezTo>
                      <a:pt x="918" y="16"/>
                      <a:pt x="827" y="0"/>
                      <a:pt x="7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2081925" y="-1909975"/>
                <a:ext cx="25475" cy="10300"/>
              </a:xfrm>
              <a:custGeom>
                <a:rect b="b" l="l" r="r" t="t"/>
                <a:pathLst>
                  <a:path extrusionOk="0" h="412" w="1019">
                    <a:moveTo>
                      <a:pt x="622" y="1"/>
                    </a:moveTo>
                    <a:cubicBezTo>
                      <a:pt x="354" y="1"/>
                      <a:pt x="0" y="196"/>
                      <a:pt x="228" y="356"/>
                    </a:cubicBezTo>
                    <a:cubicBezTo>
                      <a:pt x="280" y="395"/>
                      <a:pt x="353" y="411"/>
                      <a:pt x="431" y="411"/>
                    </a:cubicBezTo>
                    <a:cubicBezTo>
                      <a:pt x="695" y="411"/>
                      <a:pt x="1019" y="218"/>
                      <a:pt x="799" y="42"/>
                    </a:cubicBezTo>
                    <a:cubicBezTo>
                      <a:pt x="753" y="13"/>
                      <a:pt x="690" y="1"/>
                      <a:pt x="6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2044850" y="-1864325"/>
                <a:ext cx="26225" cy="10300"/>
              </a:xfrm>
              <a:custGeom>
                <a:rect b="b" l="l" r="r" t="t"/>
                <a:pathLst>
                  <a:path extrusionOk="0" h="412" w="1049">
                    <a:moveTo>
                      <a:pt x="649" y="1"/>
                    </a:moveTo>
                    <a:cubicBezTo>
                      <a:pt x="373" y="1"/>
                      <a:pt x="1" y="196"/>
                      <a:pt x="229" y="356"/>
                    </a:cubicBezTo>
                    <a:cubicBezTo>
                      <a:pt x="281" y="395"/>
                      <a:pt x="355" y="412"/>
                      <a:pt x="435" y="412"/>
                    </a:cubicBezTo>
                    <a:cubicBezTo>
                      <a:pt x="707" y="412"/>
                      <a:pt x="1048" y="218"/>
                      <a:pt x="828" y="42"/>
                    </a:cubicBezTo>
                    <a:cubicBezTo>
                      <a:pt x="782" y="13"/>
                      <a:pt x="718" y="1"/>
                      <a:pt x="6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1967600" y="-1902150"/>
                <a:ext cx="30475" cy="14900"/>
              </a:xfrm>
              <a:custGeom>
                <a:rect b="b" l="l" r="r" t="t"/>
                <a:pathLst>
                  <a:path extrusionOk="0" h="596" w="1219">
                    <a:moveTo>
                      <a:pt x="743" y="0"/>
                    </a:moveTo>
                    <a:cubicBezTo>
                      <a:pt x="468" y="0"/>
                      <a:pt x="1" y="123"/>
                      <a:pt x="192" y="385"/>
                    </a:cubicBezTo>
                    <a:cubicBezTo>
                      <a:pt x="249" y="442"/>
                      <a:pt x="277" y="471"/>
                      <a:pt x="334" y="499"/>
                    </a:cubicBezTo>
                    <a:cubicBezTo>
                      <a:pt x="415" y="567"/>
                      <a:pt x="522" y="596"/>
                      <a:pt x="629" y="596"/>
                    </a:cubicBezTo>
                    <a:cubicBezTo>
                      <a:pt x="750" y="596"/>
                      <a:pt x="872" y="559"/>
                      <a:pt x="962" y="499"/>
                    </a:cubicBezTo>
                    <a:cubicBezTo>
                      <a:pt x="1105" y="442"/>
                      <a:pt x="1219" y="242"/>
                      <a:pt x="1048" y="128"/>
                    </a:cubicBezTo>
                    <a:cubicBezTo>
                      <a:pt x="991" y="71"/>
                      <a:pt x="933" y="43"/>
                      <a:pt x="876" y="14"/>
                    </a:cubicBezTo>
                    <a:cubicBezTo>
                      <a:pt x="844" y="5"/>
                      <a:pt x="797" y="0"/>
                      <a:pt x="7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1762875" y="-1779100"/>
                <a:ext cx="24650" cy="9675"/>
              </a:xfrm>
              <a:custGeom>
                <a:rect b="b" l="l" r="r" t="t"/>
                <a:pathLst>
                  <a:path extrusionOk="0" h="387" w="986">
                    <a:moveTo>
                      <a:pt x="573" y="1"/>
                    </a:moveTo>
                    <a:cubicBezTo>
                      <a:pt x="322" y="1"/>
                      <a:pt x="0" y="188"/>
                      <a:pt x="220" y="342"/>
                    </a:cubicBezTo>
                    <a:cubicBezTo>
                      <a:pt x="263" y="373"/>
                      <a:pt x="327" y="387"/>
                      <a:pt x="398" y="387"/>
                    </a:cubicBezTo>
                    <a:cubicBezTo>
                      <a:pt x="650" y="387"/>
                      <a:pt x="985" y="213"/>
                      <a:pt x="762" y="57"/>
                    </a:cubicBezTo>
                    <a:cubicBezTo>
                      <a:pt x="716" y="17"/>
                      <a:pt x="648" y="1"/>
                      <a:pt x="5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2856600" y="-1413900"/>
                <a:ext cx="22575" cy="14575"/>
              </a:xfrm>
              <a:custGeom>
                <a:rect b="b" l="l" r="r" t="t"/>
                <a:pathLst>
                  <a:path extrusionOk="0" h="583" w="903">
                    <a:moveTo>
                      <a:pt x="493" y="0"/>
                    </a:moveTo>
                    <a:cubicBezTo>
                      <a:pt x="365" y="0"/>
                      <a:pt x="215" y="43"/>
                      <a:pt x="172" y="86"/>
                    </a:cubicBezTo>
                    <a:cubicBezTo>
                      <a:pt x="58" y="171"/>
                      <a:pt x="1" y="257"/>
                      <a:pt x="29" y="400"/>
                    </a:cubicBezTo>
                    <a:cubicBezTo>
                      <a:pt x="38" y="532"/>
                      <a:pt x="134" y="582"/>
                      <a:pt x="253" y="582"/>
                    </a:cubicBezTo>
                    <a:cubicBezTo>
                      <a:pt x="520" y="582"/>
                      <a:pt x="902" y="329"/>
                      <a:pt x="686" y="171"/>
                    </a:cubicBezTo>
                    <a:cubicBezTo>
                      <a:pt x="728" y="43"/>
                      <a:pt x="621" y="0"/>
                      <a:pt x="49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2574825" y="-985225"/>
                <a:ext cx="43525" cy="21975"/>
              </a:xfrm>
              <a:custGeom>
                <a:rect b="b" l="l" r="r" t="t"/>
                <a:pathLst>
                  <a:path extrusionOk="0" h="879" w="1741">
                    <a:moveTo>
                      <a:pt x="995" y="1"/>
                    </a:moveTo>
                    <a:cubicBezTo>
                      <a:pt x="799" y="1"/>
                      <a:pt x="599" y="58"/>
                      <a:pt x="457" y="144"/>
                    </a:cubicBezTo>
                    <a:cubicBezTo>
                      <a:pt x="0" y="372"/>
                      <a:pt x="114" y="771"/>
                      <a:pt x="571" y="857"/>
                    </a:cubicBezTo>
                    <a:cubicBezTo>
                      <a:pt x="642" y="871"/>
                      <a:pt x="713" y="878"/>
                      <a:pt x="785" y="878"/>
                    </a:cubicBezTo>
                    <a:cubicBezTo>
                      <a:pt x="856" y="878"/>
                      <a:pt x="927" y="871"/>
                      <a:pt x="999" y="857"/>
                    </a:cubicBezTo>
                    <a:cubicBezTo>
                      <a:pt x="1341" y="828"/>
                      <a:pt x="1740" y="486"/>
                      <a:pt x="1541" y="229"/>
                    </a:cubicBezTo>
                    <a:lnTo>
                      <a:pt x="1512" y="229"/>
                    </a:lnTo>
                    <a:lnTo>
                      <a:pt x="1512" y="201"/>
                    </a:lnTo>
                    <a:cubicBezTo>
                      <a:pt x="1384" y="58"/>
                      <a:pt x="1191" y="1"/>
                      <a:pt x="99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2573975" y="-1048325"/>
                <a:ext cx="38900" cy="15600"/>
              </a:xfrm>
              <a:custGeom>
                <a:rect b="b" l="l" r="r" t="t"/>
                <a:pathLst>
                  <a:path extrusionOk="0" h="624" w="1556">
                    <a:moveTo>
                      <a:pt x="920" y="1"/>
                    </a:moveTo>
                    <a:cubicBezTo>
                      <a:pt x="527" y="1"/>
                      <a:pt x="1" y="287"/>
                      <a:pt x="337" y="556"/>
                    </a:cubicBezTo>
                    <a:cubicBezTo>
                      <a:pt x="407" y="603"/>
                      <a:pt x="505" y="624"/>
                      <a:pt x="610" y="624"/>
                    </a:cubicBezTo>
                    <a:cubicBezTo>
                      <a:pt x="1018" y="624"/>
                      <a:pt x="1555" y="320"/>
                      <a:pt x="1193" y="71"/>
                    </a:cubicBezTo>
                    <a:cubicBezTo>
                      <a:pt x="1126" y="22"/>
                      <a:pt x="1028" y="1"/>
                      <a:pt x="92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2595950" y="-1048925"/>
                <a:ext cx="15800" cy="5900"/>
              </a:xfrm>
              <a:custGeom>
                <a:rect b="b" l="l" r="r" t="t"/>
                <a:pathLst>
                  <a:path extrusionOk="0" h="236" w="632">
                    <a:moveTo>
                      <a:pt x="359" y="0"/>
                    </a:moveTo>
                    <a:cubicBezTo>
                      <a:pt x="205" y="0"/>
                      <a:pt x="0" y="122"/>
                      <a:pt x="132" y="209"/>
                    </a:cubicBezTo>
                    <a:cubicBezTo>
                      <a:pt x="162" y="228"/>
                      <a:pt x="204" y="235"/>
                      <a:pt x="250" y="235"/>
                    </a:cubicBezTo>
                    <a:cubicBezTo>
                      <a:pt x="417" y="235"/>
                      <a:pt x="631" y="128"/>
                      <a:pt x="474" y="38"/>
                    </a:cubicBezTo>
                    <a:cubicBezTo>
                      <a:pt x="448" y="12"/>
                      <a:pt x="406" y="0"/>
                      <a:pt x="35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2"/>
            <p:cNvGrpSpPr/>
            <p:nvPr/>
          </p:nvGrpSpPr>
          <p:grpSpPr>
            <a:xfrm>
              <a:off x="-348490" y="3729527"/>
              <a:ext cx="1973964" cy="1698326"/>
              <a:chOff x="-28811275" y="1337925"/>
              <a:chExt cx="1631375" cy="1403575"/>
            </a:xfrm>
          </p:grpSpPr>
          <p:sp>
            <p:nvSpPr>
              <p:cNvPr id="115" name="Google Shape;115;p2"/>
              <p:cNvSpPr/>
              <p:nvPr/>
            </p:nvSpPr>
            <p:spPr>
              <a:xfrm>
                <a:off x="-28811275" y="1337925"/>
                <a:ext cx="1503200" cy="1403575"/>
              </a:xfrm>
              <a:custGeom>
                <a:rect b="b" l="l" r="r" t="t"/>
                <a:pathLst>
                  <a:path extrusionOk="0" h="56143" w="60128">
                    <a:moveTo>
                      <a:pt x="25226" y="0"/>
                    </a:moveTo>
                    <a:cubicBezTo>
                      <a:pt x="22158" y="0"/>
                      <a:pt x="18938" y="472"/>
                      <a:pt x="15608" y="1488"/>
                    </a:cubicBezTo>
                    <a:cubicBezTo>
                      <a:pt x="8960" y="3513"/>
                      <a:pt x="3368" y="7850"/>
                      <a:pt x="1684" y="14755"/>
                    </a:cubicBezTo>
                    <a:cubicBezTo>
                      <a:pt x="1" y="21660"/>
                      <a:pt x="372" y="30048"/>
                      <a:pt x="1342" y="37010"/>
                    </a:cubicBezTo>
                    <a:cubicBezTo>
                      <a:pt x="2312" y="43943"/>
                      <a:pt x="5565" y="49850"/>
                      <a:pt x="11870" y="53188"/>
                    </a:cubicBezTo>
                    <a:cubicBezTo>
                      <a:pt x="15950" y="55326"/>
                      <a:pt x="20706" y="56143"/>
                      <a:pt x="25489" y="56143"/>
                    </a:cubicBezTo>
                    <a:cubicBezTo>
                      <a:pt x="29704" y="56143"/>
                      <a:pt x="33939" y="55508"/>
                      <a:pt x="37749" y="54586"/>
                    </a:cubicBezTo>
                    <a:cubicBezTo>
                      <a:pt x="44197" y="53045"/>
                      <a:pt x="49932" y="50163"/>
                      <a:pt x="52358" y="43573"/>
                    </a:cubicBezTo>
                    <a:cubicBezTo>
                      <a:pt x="60128" y="22254"/>
                      <a:pt x="46290" y="0"/>
                      <a:pt x="2522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7873975" y="2435075"/>
                <a:ext cx="32125" cy="30775"/>
              </a:xfrm>
              <a:custGeom>
                <a:rect b="b" l="l" r="r" t="t"/>
                <a:pathLst>
                  <a:path extrusionOk="0" h="1231" w="1285">
                    <a:moveTo>
                      <a:pt x="314" y="0"/>
                    </a:moveTo>
                    <a:cubicBezTo>
                      <a:pt x="286" y="29"/>
                      <a:pt x="257" y="29"/>
                      <a:pt x="229" y="29"/>
                    </a:cubicBezTo>
                    <a:cubicBezTo>
                      <a:pt x="229" y="29"/>
                      <a:pt x="229" y="57"/>
                      <a:pt x="200" y="57"/>
                    </a:cubicBezTo>
                    <a:cubicBezTo>
                      <a:pt x="172" y="57"/>
                      <a:pt x="143" y="86"/>
                      <a:pt x="114" y="115"/>
                    </a:cubicBezTo>
                    <a:cubicBezTo>
                      <a:pt x="86" y="143"/>
                      <a:pt x="57" y="143"/>
                      <a:pt x="57" y="172"/>
                    </a:cubicBezTo>
                    <a:cubicBezTo>
                      <a:pt x="29" y="229"/>
                      <a:pt x="0" y="286"/>
                      <a:pt x="0" y="343"/>
                    </a:cubicBezTo>
                    <a:cubicBezTo>
                      <a:pt x="0" y="343"/>
                      <a:pt x="0" y="371"/>
                      <a:pt x="29" y="371"/>
                    </a:cubicBezTo>
                    <a:cubicBezTo>
                      <a:pt x="29" y="400"/>
                      <a:pt x="29" y="457"/>
                      <a:pt x="29" y="485"/>
                    </a:cubicBezTo>
                    <a:cubicBezTo>
                      <a:pt x="114" y="799"/>
                      <a:pt x="371" y="1056"/>
                      <a:pt x="657" y="1170"/>
                    </a:cubicBezTo>
                    <a:cubicBezTo>
                      <a:pt x="739" y="1205"/>
                      <a:pt x="840" y="1231"/>
                      <a:pt x="937" y="1231"/>
                    </a:cubicBezTo>
                    <a:cubicBezTo>
                      <a:pt x="1076" y="1231"/>
                      <a:pt x="1205" y="1179"/>
                      <a:pt x="1256" y="1028"/>
                    </a:cubicBezTo>
                    <a:cubicBezTo>
                      <a:pt x="1284" y="942"/>
                      <a:pt x="1284" y="856"/>
                      <a:pt x="1256" y="742"/>
                    </a:cubicBezTo>
                    <a:cubicBezTo>
                      <a:pt x="1227" y="685"/>
                      <a:pt x="1199" y="657"/>
                      <a:pt x="1170" y="600"/>
                    </a:cubicBezTo>
                    <a:cubicBezTo>
                      <a:pt x="1170" y="571"/>
                      <a:pt x="1170" y="571"/>
                      <a:pt x="1170" y="571"/>
                    </a:cubicBezTo>
                    <a:cubicBezTo>
                      <a:pt x="1142" y="543"/>
                      <a:pt x="1142" y="514"/>
                      <a:pt x="1113" y="485"/>
                    </a:cubicBezTo>
                    <a:cubicBezTo>
                      <a:pt x="1085" y="457"/>
                      <a:pt x="1085" y="428"/>
                      <a:pt x="1085" y="428"/>
                    </a:cubicBezTo>
                    <a:cubicBezTo>
                      <a:pt x="1056" y="400"/>
                      <a:pt x="999" y="343"/>
                      <a:pt x="970" y="314"/>
                    </a:cubicBezTo>
                    <a:cubicBezTo>
                      <a:pt x="970" y="314"/>
                      <a:pt x="942" y="286"/>
                      <a:pt x="942" y="286"/>
                    </a:cubicBezTo>
                    <a:cubicBezTo>
                      <a:pt x="799" y="143"/>
                      <a:pt x="542"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27855425" y="2500925"/>
                <a:ext cx="29250" cy="27375"/>
              </a:xfrm>
              <a:custGeom>
                <a:rect b="b" l="l" r="r" t="t"/>
                <a:pathLst>
                  <a:path extrusionOk="0" h="1095" w="1170">
                    <a:moveTo>
                      <a:pt x="321" y="1"/>
                    </a:moveTo>
                    <a:cubicBezTo>
                      <a:pt x="152" y="1"/>
                      <a:pt x="0" y="77"/>
                      <a:pt x="0" y="305"/>
                    </a:cubicBezTo>
                    <a:cubicBezTo>
                      <a:pt x="29" y="619"/>
                      <a:pt x="314" y="933"/>
                      <a:pt x="599" y="1047"/>
                    </a:cubicBezTo>
                    <a:cubicBezTo>
                      <a:pt x="675" y="1076"/>
                      <a:pt x="764" y="1095"/>
                      <a:pt x="849" y="1095"/>
                    </a:cubicBezTo>
                    <a:cubicBezTo>
                      <a:pt x="1018" y="1095"/>
                      <a:pt x="1170" y="1019"/>
                      <a:pt x="1170" y="790"/>
                    </a:cubicBezTo>
                    <a:cubicBezTo>
                      <a:pt x="1141" y="476"/>
                      <a:pt x="856" y="163"/>
                      <a:pt x="571" y="48"/>
                    </a:cubicBezTo>
                    <a:cubicBezTo>
                      <a:pt x="495" y="20"/>
                      <a:pt x="406" y="1"/>
                      <a:pt x="3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27783400" y="2471825"/>
                <a:ext cx="26900" cy="25125"/>
              </a:xfrm>
              <a:custGeom>
                <a:rect b="b" l="l" r="r" t="t"/>
                <a:pathLst>
                  <a:path extrusionOk="0" h="1005" w="1076">
                    <a:moveTo>
                      <a:pt x="306" y="0"/>
                    </a:moveTo>
                    <a:cubicBezTo>
                      <a:pt x="149" y="0"/>
                      <a:pt x="1" y="75"/>
                      <a:pt x="1" y="271"/>
                    </a:cubicBezTo>
                    <a:cubicBezTo>
                      <a:pt x="29" y="585"/>
                      <a:pt x="286" y="841"/>
                      <a:pt x="543" y="956"/>
                    </a:cubicBezTo>
                    <a:cubicBezTo>
                      <a:pt x="621" y="985"/>
                      <a:pt x="710" y="1004"/>
                      <a:pt x="791" y="1004"/>
                    </a:cubicBezTo>
                    <a:cubicBezTo>
                      <a:pt x="946" y="1004"/>
                      <a:pt x="1075" y="934"/>
                      <a:pt x="1057" y="727"/>
                    </a:cubicBezTo>
                    <a:cubicBezTo>
                      <a:pt x="1057" y="442"/>
                      <a:pt x="771" y="157"/>
                      <a:pt x="514" y="43"/>
                    </a:cubicBezTo>
                    <a:cubicBezTo>
                      <a:pt x="452" y="16"/>
                      <a:pt x="378" y="0"/>
                      <a:pt x="3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27946725" y="2511000"/>
                <a:ext cx="43525" cy="38275"/>
              </a:xfrm>
              <a:custGeom>
                <a:rect b="b" l="l" r="r" t="t"/>
                <a:pathLst>
                  <a:path extrusionOk="0" h="1531" w="1741">
                    <a:moveTo>
                      <a:pt x="543" y="0"/>
                    </a:moveTo>
                    <a:cubicBezTo>
                      <a:pt x="431" y="0"/>
                      <a:pt x="323" y="26"/>
                      <a:pt x="228" y="102"/>
                    </a:cubicBezTo>
                    <a:cubicBezTo>
                      <a:pt x="0" y="359"/>
                      <a:pt x="200" y="787"/>
                      <a:pt x="371" y="986"/>
                    </a:cubicBezTo>
                    <a:cubicBezTo>
                      <a:pt x="589" y="1258"/>
                      <a:pt x="936" y="1531"/>
                      <a:pt x="1289" y="1531"/>
                    </a:cubicBezTo>
                    <a:cubicBezTo>
                      <a:pt x="1307" y="1531"/>
                      <a:pt x="1324" y="1530"/>
                      <a:pt x="1341" y="1529"/>
                    </a:cubicBezTo>
                    <a:cubicBezTo>
                      <a:pt x="1512" y="1529"/>
                      <a:pt x="1655" y="1443"/>
                      <a:pt x="1712" y="1272"/>
                    </a:cubicBezTo>
                    <a:cubicBezTo>
                      <a:pt x="1712" y="1215"/>
                      <a:pt x="1740" y="1158"/>
                      <a:pt x="1740" y="1101"/>
                    </a:cubicBezTo>
                    <a:cubicBezTo>
                      <a:pt x="1740" y="970"/>
                      <a:pt x="1728" y="912"/>
                      <a:pt x="1712" y="912"/>
                    </a:cubicBezTo>
                    <a:cubicBezTo>
                      <a:pt x="1703" y="912"/>
                      <a:pt x="1693" y="928"/>
                      <a:pt x="1683" y="958"/>
                    </a:cubicBezTo>
                    <a:cubicBezTo>
                      <a:pt x="1626" y="501"/>
                      <a:pt x="1284" y="188"/>
                      <a:pt x="856" y="45"/>
                    </a:cubicBezTo>
                    <a:lnTo>
                      <a:pt x="856" y="45"/>
                    </a:lnTo>
                    <a:cubicBezTo>
                      <a:pt x="910" y="67"/>
                      <a:pt x="936" y="76"/>
                      <a:pt x="934" y="76"/>
                    </a:cubicBezTo>
                    <a:cubicBezTo>
                      <a:pt x="930" y="76"/>
                      <a:pt x="854" y="52"/>
                      <a:pt x="713" y="16"/>
                    </a:cubicBezTo>
                    <a:cubicBezTo>
                      <a:pt x="656" y="7"/>
                      <a:pt x="599" y="0"/>
                      <a:pt x="5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28058950" y="2498300"/>
                <a:ext cx="33275" cy="30500"/>
              </a:xfrm>
              <a:custGeom>
                <a:rect b="b" l="l" r="r" t="t"/>
                <a:pathLst>
                  <a:path extrusionOk="0" h="1220" w="1331">
                    <a:moveTo>
                      <a:pt x="277" y="0"/>
                    </a:moveTo>
                    <a:cubicBezTo>
                      <a:pt x="114" y="0"/>
                      <a:pt x="1" y="93"/>
                      <a:pt x="9" y="325"/>
                    </a:cubicBezTo>
                    <a:cubicBezTo>
                      <a:pt x="29" y="723"/>
                      <a:pt x="676" y="1220"/>
                      <a:pt x="1054" y="1220"/>
                    </a:cubicBezTo>
                    <a:cubicBezTo>
                      <a:pt x="1217" y="1220"/>
                      <a:pt x="1331" y="1127"/>
                      <a:pt x="1322" y="895"/>
                    </a:cubicBezTo>
                    <a:cubicBezTo>
                      <a:pt x="1302" y="497"/>
                      <a:pt x="655" y="0"/>
                      <a:pt x="2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8019000" y="2423075"/>
                <a:ext cx="21150" cy="19725"/>
              </a:xfrm>
              <a:custGeom>
                <a:rect b="b" l="l" r="r" t="t"/>
                <a:pathLst>
                  <a:path extrusionOk="0" h="789" w="846">
                    <a:moveTo>
                      <a:pt x="187" y="1"/>
                    </a:moveTo>
                    <a:cubicBezTo>
                      <a:pt x="77" y="1"/>
                      <a:pt x="0" y="64"/>
                      <a:pt x="9" y="224"/>
                    </a:cubicBezTo>
                    <a:cubicBezTo>
                      <a:pt x="9" y="479"/>
                      <a:pt x="416" y="789"/>
                      <a:pt x="659" y="789"/>
                    </a:cubicBezTo>
                    <a:cubicBezTo>
                      <a:pt x="769" y="789"/>
                      <a:pt x="846" y="726"/>
                      <a:pt x="837" y="566"/>
                    </a:cubicBezTo>
                    <a:cubicBezTo>
                      <a:pt x="837" y="310"/>
                      <a:pt x="430" y="1"/>
                      <a:pt x="1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28112225" y="2366100"/>
                <a:ext cx="41400" cy="37925"/>
              </a:xfrm>
              <a:custGeom>
                <a:rect b="b" l="l" r="r" t="t"/>
                <a:pathLst>
                  <a:path extrusionOk="0" h="1517" w="1656">
                    <a:moveTo>
                      <a:pt x="503" y="0"/>
                    </a:moveTo>
                    <a:cubicBezTo>
                      <a:pt x="392" y="0"/>
                      <a:pt x="286" y="31"/>
                      <a:pt x="200" y="106"/>
                    </a:cubicBezTo>
                    <a:lnTo>
                      <a:pt x="172" y="134"/>
                    </a:lnTo>
                    <a:cubicBezTo>
                      <a:pt x="1" y="306"/>
                      <a:pt x="115" y="619"/>
                      <a:pt x="200" y="791"/>
                    </a:cubicBezTo>
                    <a:cubicBezTo>
                      <a:pt x="371" y="1133"/>
                      <a:pt x="714" y="1418"/>
                      <a:pt x="1085" y="1504"/>
                    </a:cubicBezTo>
                    <a:cubicBezTo>
                      <a:pt x="1126" y="1512"/>
                      <a:pt x="1167" y="1516"/>
                      <a:pt x="1207" y="1516"/>
                    </a:cubicBezTo>
                    <a:cubicBezTo>
                      <a:pt x="1447" y="1516"/>
                      <a:pt x="1655" y="1373"/>
                      <a:pt x="1655" y="1105"/>
                    </a:cubicBezTo>
                    <a:cubicBezTo>
                      <a:pt x="1627" y="705"/>
                      <a:pt x="1342" y="420"/>
                      <a:pt x="1056" y="192"/>
                    </a:cubicBezTo>
                    <a:lnTo>
                      <a:pt x="1028" y="192"/>
                    </a:lnTo>
                    <a:cubicBezTo>
                      <a:pt x="885" y="85"/>
                      <a:pt x="687" y="0"/>
                      <a:pt x="5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28155725" y="2470875"/>
                <a:ext cx="33525" cy="31475"/>
              </a:xfrm>
              <a:custGeom>
                <a:rect b="b" l="l" r="r" t="t"/>
                <a:pathLst>
                  <a:path extrusionOk="0" h="1259" w="1341">
                    <a:moveTo>
                      <a:pt x="599" y="1"/>
                    </a:moveTo>
                    <a:cubicBezTo>
                      <a:pt x="560" y="1"/>
                      <a:pt x="522" y="8"/>
                      <a:pt x="485" y="24"/>
                    </a:cubicBezTo>
                    <a:cubicBezTo>
                      <a:pt x="371" y="81"/>
                      <a:pt x="285" y="138"/>
                      <a:pt x="200" y="223"/>
                    </a:cubicBezTo>
                    <a:cubicBezTo>
                      <a:pt x="0" y="452"/>
                      <a:pt x="257" y="822"/>
                      <a:pt x="428" y="994"/>
                    </a:cubicBezTo>
                    <a:cubicBezTo>
                      <a:pt x="520" y="1085"/>
                      <a:pt x="822" y="1259"/>
                      <a:pt x="1043" y="1259"/>
                    </a:cubicBezTo>
                    <a:cubicBezTo>
                      <a:pt x="1166" y="1259"/>
                      <a:pt x="1264" y="1204"/>
                      <a:pt x="1284" y="1051"/>
                    </a:cubicBezTo>
                    <a:cubicBezTo>
                      <a:pt x="1341" y="737"/>
                      <a:pt x="1227" y="509"/>
                      <a:pt x="1027" y="252"/>
                    </a:cubicBezTo>
                    <a:cubicBezTo>
                      <a:pt x="934"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27988825" y="2343050"/>
                <a:ext cx="31400" cy="19150"/>
              </a:xfrm>
              <a:custGeom>
                <a:rect b="b" l="l" r="r" t="t"/>
                <a:pathLst>
                  <a:path extrusionOk="0" h="766" w="1256">
                    <a:moveTo>
                      <a:pt x="286" y="1"/>
                    </a:moveTo>
                    <a:cubicBezTo>
                      <a:pt x="229" y="1"/>
                      <a:pt x="172" y="1"/>
                      <a:pt x="143" y="58"/>
                    </a:cubicBezTo>
                    <a:cubicBezTo>
                      <a:pt x="115" y="58"/>
                      <a:pt x="115" y="86"/>
                      <a:pt x="115" y="86"/>
                    </a:cubicBezTo>
                    <a:cubicBezTo>
                      <a:pt x="1" y="286"/>
                      <a:pt x="172" y="543"/>
                      <a:pt x="343" y="657"/>
                    </a:cubicBezTo>
                    <a:cubicBezTo>
                      <a:pt x="466" y="719"/>
                      <a:pt x="575" y="766"/>
                      <a:pt x="701" y="766"/>
                    </a:cubicBezTo>
                    <a:cubicBezTo>
                      <a:pt x="749" y="766"/>
                      <a:pt x="801" y="759"/>
                      <a:pt x="857" y="743"/>
                    </a:cubicBezTo>
                    <a:cubicBezTo>
                      <a:pt x="1256" y="628"/>
                      <a:pt x="657" y="29"/>
                      <a:pt x="4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8049450" y="2592225"/>
                <a:ext cx="40450" cy="38075"/>
              </a:xfrm>
              <a:custGeom>
                <a:rect b="b" l="l" r="r" t="t"/>
                <a:pathLst>
                  <a:path extrusionOk="0" h="1523" w="1618">
                    <a:moveTo>
                      <a:pt x="453" y="1"/>
                    </a:moveTo>
                    <a:cubicBezTo>
                      <a:pt x="216" y="1"/>
                      <a:pt x="0" y="115"/>
                      <a:pt x="0" y="419"/>
                    </a:cubicBezTo>
                    <a:cubicBezTo>
                      <a:pt x="29" y="876"/>
                      <a:pt x="428" y="1275"/>
                      <a:pt x="828" y="1447"/>
                    </a:cubicBezTo>
                    <a:cubicBezTo>
                      <a:pt x="932" y="1494"/>
                      <a:pt x="1056" y="1523"/>
                      <a:pt x="1173" y="1523"/>
                    </a:cubicBezTo>
                    <a:cubicBezTo>
                      <a:pt x="1408" y="1523"/>
                      <a:pt x="1617" y="1409"/>
                      <a:pt x="1598" y="1104"/>
                    </a:cubicBezTo>
                    <a:cubicBezTo>
                      <a:pt x="1598" y="648"/>
                      <a:pt x="1199" y="248"/>
                      <a:pt x="799" y="77"/>
                    </a:cubicBezTo>
                    <a:cubicBezTo>
                      <a:pt x="695" y="30"/>
                      <a:pt x="571" y="1"/>
                      <a:pt x="4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541150" y="1722075"/>
                <a:ext cx="31850" cy="29950"/>
              </a:xfrm>
              <a:custGeom>
                <a:rect b="b" l="l" r="r" t="t"/>
                <a:pathLst>
                  <a:path extrusionOk="0" h="1198" w="1274">
                    <a:moveTo>
                      <a:pt x="274" y="0"/>
                    </a:moveTo>
                    <a:cubicBezTo>
                      <a:pt x="113" y="0"/>
                      <a:pt x="1" y="94"/>
                      <a:pt x="10" y="331"/>
                    </a:cubicBezTo>
                    <a:cubicBezTo>
                      <a:pt x="30" y="709"/>
                      <a:pt x="646" y="1198"/>
                      <a:pt x="1008" y="1198"/>
                    </a:cubicBezTo>
                    <a:cubicBezTo>
                      <a:pt x="1165" y="1198"/>
                      <a:pt x="1274" y="1106"/>
                      <a:pt x="1265" y="873"/>
                    </a:cubicBezTo>
                    <a:cubicBezTo>
                      <a:pt x="1245" y="477"/>
                      <a:pt x="637" y="0"/>
                      <a:pt x="2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28646500" y="1754500"/>
                <a:ext cx="31175" cy="29425"/>
              </a:xfrm>
              <a:custGeom>
                <a:rect b="b" l="l" r="r" t="t"/>
                <a:pathLst>
                  <a:path extrusionOk="0" h="1177" w="1247">
                    <a:moveTo>
                      <a:pt x="343" y="1"/>
                    </a:moveTo>
                    <a:cubicBezTo>
                      <a:pt x="166" y="1"/>
                      <a:pt x="1" y="89"/>
                      <a:pt x="1" y="318"/>
                    </a:cubicBezTo>
                    <a:cubicBezTo>
                      <a:pt x="29" y="660"/>
                      <a:pt x="343" y="974"/>
                      <a:pt x="629" y="1117"/>
                    </a:cubicBezTo>
                    <a:cubicBezTo>
                      <a:pt x="714" y="1155"/>
                      <a:pt x="813" y="1177"/>
                      <a:pt x="904" y="1177"/>
                    </a:cubicBezTo>
                    <a:cubicBezTo>
                      <a:pt x="1088" y="1177"/>
                      <a:pt x="1247" y="1088"/>
                      <a:pt x="1228" y="860"/>
                    </a:cubicBezTo>
                    <a:cubicBezTo>
                      <a:pt x="1228" y="517"/>
                      <a:pt x="914" y="175"/>
                      <a:pt x="600" y="61"/>
                    </a:cubicBezTo>
                    <a:cubicBezTo>
                      <a:pt x="524" y="23"/>
                      <a:pt x="432"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28661475" y="1655350"/>
                <a:ext cx="41075" cy="33525"/>
              </a:xfrm>
              <a:custGeom>
                <a:rect b="b" l="l" r="r" t="t"/>
                <a:pathLst>
                  <a:path extrusionOk="0" h="1341" w="1643">
                    <a:moveTo>
                      <a:pt x="529" y="1"/>
                    </a:moveTo>
                    <a:cubicBezTo>
                      <a:pt x="428" y="1"/>
                      <a:pt x="334" y="35"/>
                      <a:pt x="258" y="118"/>
                    </a:cubicBezTo>
                    <a:cubicBezTo>
                      <a:pt x="1" y="375"/>
                      <a:pt x="229" y="774"/>
                      <a:pt x="514" y="1031"/>
                    </a:cubicBezTo>
                    <a:lnTo>
                      <a:pt x="514" y="1059"/>
                    </a:lnTo>
                    <a:cubicBezTo>
                      <a:pt x="628" y="1145"/>
                      <a:pt x="771" y="1231"/>
                      <a:pt x="857" y="1288"/>
                    </a:cubicBezTo>
                    <a:cubicBezTo>
                      <a:pt x="780" y="1227"/>
                      <a:pt x="745" y="1198"/>
                      <a:pt x="750" y="1198"/>
                    </a:cubicBezTo>
                    <a:lnTo>
                      <a:pt x="750" y="1198"/>
                    </a:lnTo>
                    <a:cubicBezTo>
                      <a:pt x="755" y="1198"/>
                      <a:pt x="791" y="1219"/>
                      <a:pt x="857" y="1259"/>
                    </a:cubicBezTo>
                    <a:cubicBezTo>
                      <a:pt x="885" y="1288"/>
                      <a:pt x="885" y="1288"/>
                      <a:pt x="885" y="1288"/>
                    </a:cubicBezTo>
                    <a:cubicBezTo>
                      <a:pt x="974" y="1324"/>
                      <a:pt x="1057" y="1341"/>
                      <a:pt x="1132" y="1341"/>
                    </a:cubicBezTo>
                    <a:cubicBezTo>
                      <a:pt x="1467" y="1341"/>
                      <a:pt x="1642" y="1010"/>
                      <a:pt x="1456" y="660"/>
                    </a:cubicBezTo>
                    <a:cubicBezTo>
                      <a:pt x="1323" y="416"/>
                      <a:pt x="880" y="1"/>
                      <a:pt x="5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28561175" y="1614450"/>
                <a:ext cx="33125" cy="30025"/>
              </a:xfrm>
              <a:custGeom>
                <a:rect b="b" l="l" r="r" t="t"/>
                <a:pathLst>
                  <a:path extrusionOk="0" h="1201" w="1325">
                    <a:moveTo>
                      <a:pt x="414" y="1"/>
                    </a:moveTo>
                    <a:cubicBezTo>
                      <a:pt x="101" y="1"/>
                      <a:pt x="0" y="330"/>
                      <a:pt x="154" y="613"/>
                    </a:cubicBezTo>
                    <a:lnTo>
                      <a:pt x="212" y="670"/>
                    </a:lnTo>
                    <a:cubicBezTo>
                      <a:pt x="325" y="878"/>
                      <a:pt x="716" y="1200"/>
                      <a:pt x="991" y="1200"/>
                    </a:cubicBezTo>
                    <a:cubicBezTo>
                      <a:pt x="1129" y="1200"/>
                      <a:pt x="1238" y="1118"/>
                      <a:pt x="1267" y="898"/>
                    </a:cubicBezTo>
                    <a:cubicBezTo>
                      <a:pt x="1267" y="869"/>
                      <a:pt x="1267" y="869"/>
                      <a:pt x="1267" y="841"/>
                    </a:cubicBezTo>
                    <a:cubicBezTo>
                      <a:pt x="1324" y="470"/>
                      <a:pt x="839" y="71"/>
                      <a:pt x="525" y="13"/>
                    </a:cubicBezTo>
                    <a:cubicBezTo>
                      <a:pt x="486" y="5"/>
                      <a:pt x="449" y="1"/>
                      <a:pt x="4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8597975" y="1714925"/>
                <a:ext cx="23550" cy="24650"/>
              </a:xfrm>
              <a:custGeom>
                <a:rect b="b" l="l" r="r" t="t"/>
                <a:pathLst>
                  <a:path extrusionOk="0" h="986" w="942">
                    <a:moveTo>
                      <a:pt x="264" y="0"/>
                    </a:moveTo>
                    <a:cubicBezTo>
                      <a:pt x="178" y="0"/>
                      <a:pt x="103" y="45"/>
                      <a:pt x="57" y="160"/>
                    </a:cubicBezTo>
                    <a:cubicBezTo>
                      <a:pt x="0" y="303"/>
                      <a:pt x="57" y="445"/>
                      <a:pt x="114" y="588"/>
                    </a:cubicBezTo>
                    <a:cubicBezTo>
                      <a:pt x="202" y="720"/>
                      <a:pt x="458" y="986"/>
                      <a:pt x="662" y="986"/>
                    </a:cubicBezTo>
                    <a:cubicBezTo>
                      <a:pt x="724" y="986"/>
                      <a:pt x="781" y="962"/>
                      <a:pt x="828" y="902"/>
                    </a:cubicBezTo>
                    <a:cubicBezTo>
                      <a:pt x="942" y="788"/>
                      <a:pt x="942" y="645"/>
                      <a:pt x="885" y="503"/>
                    </a:cubicBezTo>
                    <a:cubicBezTo>
                      <a:pt x="822" y="335"/>
                      <a:pt x="500" y="0"/>
                      <a:pt x="2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28574450" y="1836100"/>
                <a:ext cx="33125" cy="32750"/>
              </a:xfrm>
              <a:custGeom>
                <a:rect b="b" l="l" r="r" t="t"/>
                <a:pathLst>
                  <a:path extrusionOk="0" h="1310" w="1325">
                    <a:moveTo>
                      <a:pt x="380" y="1"/>
                    </a:moveTo>
                    <a:cubicBezTo>
                      <a:pt x="246" y="1"/>
                      <a:pt x="119" y="45"/>
                      <a:pt x="86" y="192"/>
                    </a:cubicBezTo>
                    <a:cubicBezTo>
                      <a:pt x="86" y="221"/>
                      <a:pt x="86" y="278"/>
                      <a:pt x="58" y="335"/>
                    </a:cubicBezTo>
                    <a:cubicBezTo>
                      <a:pt x="1" y="677"/>
                      <a:pt x="257" y="963"/>
                      <a:pt x="514" y="1162"/>
                    </a:cubicBezTo>
                    <a:cubicBezTo>
                      <a:pt x="641" y="1262"/>
                      <a:pt x="773" y="1310"/>
                      <a:pt x="890" y="1310"/>
                    </a:cubicBezTo>
                    <a:cubicBezTo>
                      <a:pt x="1143" y="1310"/>
                      <a:pt x="1325" y="1087"/>
                      <a:pt x="1228" y="677"/>
                    </a:cubicBezTo>
                    <a:cubicBezTo>
                      <a:pt x="1171" y="392"/>
                      <a:pt x="885" y="164"/>
                      <a:pt x="657" y="49"/>
                    </a:cubicBezTo>
                    <a:cubicBezTo>
                      <a:pt x="584" y="25"/>
                      <a:pt x="480" y="1"/>
                      <a:pt x="38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28431075" y="1786800"/>
                <a:ext cx="27225" cy="21025"/>
              </a:xfrm>
              <a:custGeom>
                <a:rect b="b" l="l" r="r" t="t"/>
                <a:pathLst>
                  <a:path extrusionOk="0" h="841" w="1089">
                    <a:moveTo>
                      <a:pt x="349" y="1"/>
                    </a:moveTo>
                    <a:cubicBezTo>
                      <a:pt x="263" y="1"/>
                      <a:pt x="196" y="47"/>
                      <a:pt x="172" y="167"/>
                    </a:cubicBezTo>
                    <a:lnTo>
                      <a:pt x="172" y="195"/>
                    </a:lnTo>
                    <a:cubicBezTo>
                      <a:pt x="1" y="367"/>
                      <a:pt x="315" y="652"/>
                      <a:pt x="429" y="709"/>
                    </a:cubicBezTo>
                    <a:cubicBezTo>
                      <a:pt x="457" y="709"/>
                      <a:pt x="457" y="738"/>
                      <a:pt x="486" y="738"/>
                    </a:cubicBezTo>
                    <a:cubicBezTo>
                      <a:pt x="574" y="808"/>
                      <a:pt x="671" y="841"/>
                      <a:pt x="757" y="841"/>
                    </a:cubicBezTo>
                    <a:cubicBezTo>
                      <a:pt x="949" y="841"/>
                      <a:pt x="1089" y="680"/>
                      <a:pt x="971" y="424"/>
                    </a:cubicBezTo>
                    <a:cubicBezTo>
                      <a:pt x="909" y="301"/>
                      <a:pt x="568"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28392550" y="1719575"/>
                <a:ext cx="19675" cy="17900"/>
              </a:xfrm>
              <a:custGeom>
                <a:rect b="b" l="l" r="r" t="t"/>
                <a:pathLst>
                  <a:path extrusionOk="0" h="716" w="787">
                    <a:moveTo>
                      <a:pt x="177" y="0"/>
                    </a:moveTo>
                    <a:cubicBezTo>
                      <a:pt x="81" y="0"/>
                      <a:pt x="9" y="50"/>
                      <a:pt x="0" y="174"/>
                    </a:cubicBezTo>
                    <a:cubicBezTo>
                      <a:pt x="0" y="231"/>
                      <a:pt x="29" y="288"/>
                      <a:pt x="29" y="374"/>
                    </a:cubicBezTo>
                    <a:cubicBezTo>
                      <a:pt x="29" y="516"/>
                      <a:pt x="229" y="716"/>
                      <a:pt x="400" y="716"/>
                    </a:cubicBezTo>
                    <a:cubicBezTo>
                      <a:pt x="543" y="687"/>
                      <a:pt x="628" y="659"/>
                      <a:pt x="685" y="545"/>
                    </a:cubicBezTo>
                    <a:cubicBezTo>
                      <a:pt x="787" y="301"/>
                      <a:pt x="412" y="0"/>
                      <a:pt x="1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28490775" y="1760825"/>
                <a:ext cx="26000" cy="20725"/>
              </a:xfrm>
              <a:custGeom>
                <a:rect b="b" l="l" r="r" t="t"/>
                <a:pathLst>
                  <a:path extrusionOk="0" h="829" w="1040">
                    <a:moveTo>
                      <a:pt x="589" y="0"/>
                    </a:moveTo>
                    <a:cubicBezTo>
                      <a:pt x="570" y="0"/>
                      <a:pt x="552" y="3"/>
                      <a:pt x="534" y="8"/>
                    </a:cubicBezTo>
                    <a:cubicBezTo>
                      <a:pt x="514" y="28"/>
                      <a:pt x="494" y="48"/>
                      <a:pt x="474" y="48"/>
                    </a:cubicBezTo>
                    <a:cubicBezTo>
                      <a:pt x="465" y="48"/>
                      <a:pt x="457" y="44"/>
                      <a:pt x="448" y="36"/>
                    </a:cubicBezTo>
                    <a:cubicBezTo>
                      <a:pt x="435" y="35"/>
                      <a:pt x="422" y="35"/>
                      <a:pt x="409" y="35"/>
                    </a:cubicBezTo>
                    <a:cubicBezTo>
                      <a:pt x="1" y="35"/>
                      <a:pt x="141" y="470"/>
                      <a:pt x="363" y="664"/>
                    </a:cubicBezTo>
                    <a:cubicBezTo>
                      <a:pt x="458" y="759"/>
                      <a:pt x="618" y="828"/>
                      <a:pt x="750" y="828"/>
                    </a:cubicBezTo>
                    <a:cubicBezTo>
                      <a:pt x="895" y="828"/>
                      <a:pt x="1007" y="745"/>
                      <a:pt x="962" y="521"/>
                    </a:cubicBezTo>
                    <a:cubicBezTo>
                      <a:pt x="934" y="493"/>
                      <a:pt x="962" y="464"/>
                      <a:pt x="962" y="436"/>
                    </a:cubicBezTo>
                    <a:cubicBezTo>
                      <a:pt x="1040" y="253"/>
                      <a:pt x="786" y="0"/>
                      <a:pt x="5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8476725" y="1629400"/>
                <a:ext cx="25700" cy="23950"/>
              </a:xfrm>
              <a:custGeom>
                <a:rect b="b" l="l" r="r" t="t"/>
                <a:pathLst>
                  <a:path extrusionOk="0" h="958" w="1028">
                    <a:moveTo>
                      <a:pt x="297" y="1"/>
                    </a:moveTo>
                    <a:cubicBezTo>
                      <a:pt x="148" y="1"/>
                      <a:pt x="1" y="76"/>
                      <a:pt x="1" y="271"/>
                    </a:cubicBezTo>
                    <a:cubicBezTo>
                      <a:pt x="29" y="557"/>
                      <a:pt x="286" y="814"/>
                      <a:pt x="514" y="928"/>
                    </a:cubicBezTo>
                    <a:cubicBezTo>
                      <a:pt x="576" y="945"/>
                      <a:pt x="649" y="957"/>
                      <a:pt x="719" y="957"/>
                    </a:cubicBezTo>
                    <a:cubicBezTo>
                      <a:pt x="878" y="957"/>
                      <a:pt x="1028" y="897"/>
                      <a:pt x="1028" y="699"/>
                    </a:cubicBezTo>
                    <a:cubicBezTo>
                      <a:pt x="999" y="414"/>
                      <a:pt x="742" y="157"/>
                      <a:pt x="486" y="43"/>
                    </a:cubicBezTo>
                    <a:cubicBezTo>
                      <a:pt x="432" y="16"/>
                      <a:pt x="364" y="1"/>
                      <a:pt x="2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8481625" y="1473400"/>
                <a:ext cx="37725" cy="29850"/>
              </a:xfrm>
              <a:custGeom>
                <a:rect b="b" l="l" r="r" t="t"/>
                <a:pathLst>
                  <a:path extrusionOk="0" h="1194" w="1509">
                    <a:moveTo>
                      <a:pt x="406" y="1"/>
                    </a:moveTo>
                    <a:cubicBezTo>
                      <a:pt x="218" y="1"/>
                      <a:pt x="0" y="94"/>
                      <a:pt x="25" y="320"/>
                    </a:cubicBezTo>
                    <a:lnTo>
                      <a:pt x="25" y="377"/>
                    </a:lnTo>
                    <a:cubicBezTo>
                      <a:pt x="82" y="776"/>
                      <a:pt x="396" y="1062"/>
                      <a:pt x="767" y="1176"/>
                    </a:cubicBezTo>
                    <a:lnTo>
                      <a:pt x="824" y="1176"/>
                    </a:lnTo>
                    <a:cubicBezTo>
                      <a:pt x="867" y="1188"/>
                      <a:pt x="907" y="1194"/>
                      <a:pt x="945" y="1194"/>
                    </a:cubicBezTo>
                    <a:cubicBezTo>
                      <a:pt x="1082" y="1194"/>
                      <a:pt x="1185" y="1117"/>
                      <a:pt x="1252" y="1005"/>
                    </a:cubicBezTo>
                    <a:lnTo>
                      <a:pt x="1252" y="1005"/>
                    </a:lnTo>
                    <a:cubicBezTo>
                      <a:pt x="1259" y="998"/>
                      <a:pt x="1269" y="988"/>
                      <a:pt x="1281" y="976"/>
                    </a:cubicBezTo>
                    <a:cubicBezTo>
                      <a:pt x="1509" y="662"/>
                      <a:pt x="1081" y="263"/>
                      <a:pt x="824" y="149"/>
                    </a:cubicBezTo>
                    <a:cubicBezTo>
                      <a:pt x="710" y="92"/>
                      <a:pt x="596" y="35"/>
                      <a:pt x="482" y="6"/>
                    </a:cubicBezTo>
                    <a:cubicBezTo>
                      <a:pt x="458" y="3"/>
                      <a:pt x="432" y="1"/>
                      <a:pt x="4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8584425" y="1517375"/>
                <a:ext cx="38525" cy="37500"/>
              </a:xfrm>
              <a:custGeom>
                <a:rect b="b" l="l" r="r" t="t"/>
                <a:pathLst>
                  <a:path extrusionOk="0" h="1500" w="1541">
                    <a:moveTo>
                      <a:pt x="379" y="1"/>
                    </a:moveTo>
                    <a:cubicBezTo>
                      <a:pt x="283" y="1"/>
                      <a:pt x="193" y="26"/>
                      <a:pt x="143" y="102"/>
                    </a:cubicBezTo>
                    <a:cubicBezTo>
                      <a:pt x="114" y="130"/>
                      <a:pt x="114" y="159"/>
                      <a:pt x="86" y="187"/>
                    </a:cubicBezTo>
                    <a:cubicBezTo>
                      <a:pt x="0" y="301"/>
                      <a:pt x="0" y="416"/>
                      <a:pt x="0" y="530"/>
                    </a:cubicBezTo>
                    <a:cubicBezTo>
                      <a:pt x="0" y="844"/>
                      <a:pt x="228" y="1157"/>
                      <a:pt x="485" y="1300"/>
                    </a:cubicBezTo>
                    <a:cubicBezTo>
                      <a:pt x="685" y="1443"/>
                      <a:pt x="856" y="1500"/>
                      <a:pt x="1113" y="1500"/>
                    </a:cubicBezTo>
                    <a:cubicBezTo>
                      <a:pt x="1427" y="1500"/>
                      <a:pt x="1541" y="1186"/>
                      <a:pt x="1455" y="929"/>
                    </a:cubicBezTo>
                    <a:cubicBezTo>
                      <a:pt x="1398" y="815"/>
                      <a:pt x="1370" y="729"/>
                      <a:pt x="1313" y="615"/>
                    </a:cubicBezTo>
                    <a:cubicBezTo>
                      <a:pt x="1227" y="387"/>
                      <a:pt x="942" y="187"/>
                      <a:pt x="714" y="73"/>
                    </a:cubicBezTo>
                    <a:cubicBezTo>
                      <a:pt x="634" y="41"/>
                      <a:pt x="501" y="1"/>
                      <a:pt x="37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28686225" y="1842650"/>
                <a:ext cx="47050" cy="30625"/>
              </a:xfrm>
              <a:custGeom>
                <a:rect b="b" l="l" r="r" t="t"/>
                <a:pathLst>
                  <a:path extrusionOk="0" h="1225" w="1882">
                    <a:moveTo>
                      <a:pt x="732" y="0"/>
                    </a:moveTo>
                    <a:cubicBezTo>
                      <a:pt x="670" y="0"/>
                      <a:pt x="613" y="14"/>
                      <a:pt x="563" y="44"/>
                    </a:cubicBezTo>
                    <a:lnTo>
                      <a:pt x="506" y="73"/>
                    </a:lnTo>
                    <a:cubicBezTo>
                      <a:pt x="1" y="385"/>
                      <a:pt x="671" y="1225"/>
                      <a:pt x="1202" y="1225"/>
                    </a:cubicBezTo>
                    <a:cubicBezTo>
                      <a:pt x="1301" y="1225"/>
                      <a:pt x="1395" y="1196"/>
                      <a:pt x="1476" y="1128"/>
                    </a:cubicBezTo>
                    <a:cubicBezTo>
                      <a:pt x="1476" y="1100"/>
                      <a:pt x="1504" y="1100"/>
                      <a:pt x="1504" y="1071"/>
                    </a:cubicBezTo>
                    <a:cubicBezTo>
                      <a:pt x="1882" y="769"/>
                      <a:pt x="1193" y="0"/>
                      <a:pt x="7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28725175" y="1919325"/>
                <a:ext cx="14725" cy="13950"/>
              </a:xfrm>
              <a:custGeom>
                <a:rect b="b" l="l" r="r" t="t"/>
                <a:pathLst>
                  <a:path extrusionOk="0" h="558" w="589">
                    <a:moveTo>
                      <a:pt x="121" y="0"/>
                    </a:moveTo>
                    <a:cubicBezTo>
                      <a:pt x="49" y="0"/>
                      <a:pt x="1" y="41"/>
                      <a:pt x="9" y="144"/>
                    </a:cubicBezTo>
                    <a:cubicBezTo>
                      <a:pt x="9" y="323"/>
                      <a:pt x="301" y="558"/>
                      <a:pt x="467" y="558"/>
                    </a:cubicBezTo>
                    <a:cubicBezTo>
                      <a:pt x="540" y="558"/>
                      <a:pt x="589" y="513"/>
                      <a:pt x="580" y="401"/>
                    </a:cubicBezTo>
                    <a:cubicBezTo>
                      <a:pt x="580" y="222"/>
                      <a:pt x="287" y="0"/>
                      <a:pt x="1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28042825" y="1727175"/>
                <a:ext cx="31675" cy="29300"/>
              </a:xfrm>
              <a:custGeom>
                <a:rect b="b" l="l" r="r" t="t"/>
                <a:pathLst>
                  <a:path extrusionOk="0" h="1172" w="1267">
                    <a:moveTo>
                      <a:pt x="386" y="0"/>
                    </a:moveTo>
                    <a:cubicBezTo>
                      <a:pt x="192" y="0"/>
                      <a:pt x="1" y="86"/>
                      <a:pt x="21" y="326"/>
                    </a:cubicBezTo>
                    <a:cubicBezTo>
                      <a:pt x="21" y="669"/>
                      <a:pt x="335" y="983"/>
                      <a:pt x="648" y="1125"/>
                    </a:cubicBezTo>
                    <a:cubicBezTo>
                      <a:pt x="732" y="1153"/>
                      <a:pt x="827" y="1172"/>
                      <a:pt x="917" y="1172"/>
                    </a:cubicBezTo>
                    <a:cubicBezTo>
                      <a:pt x="1104" y="1172"/>
                      <a:pt x="1267" y="1091"/>
                      <a:pt x="1248" y="840"/>
                    </a:cubicBezTo>
                    <a:cubicBezTo>
                      <a:pt x="1248" y="498"/>
                      <a:pt x="934" y="184"/>
                      <a:pt x="620" y="41"/>
                    </a:cubicBezTo>
                    <a:cubicBezTo>
                      <a:pt x="552" y="16"/>
                      <a:pt x="469" y="0"/>
                      <a:pt x="3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7994525" y="1822300"/>
                <a:ext cx="32100" cy="26600"/>
              </a:xfrm>
              <a:custGeom>
                <a:rect b="b" l="l" r="r" t="t"/>
                <a:pathLst>
                  <a:path extrusionOk="0" h="1064" w="1284">
                    <a:moveTo>
                      <a:pt x="361" y="1"/>
                    </a:moveTo>
                    <a:cubicBezTo>
                      <a:pt x="346" y="1"/>
                      <a:pt x="330" y="1"/>
                      <a:pt x="314" y="2"/>
                    </a:cubicBezTo>
                    <a:cubicBezTo>
                      <a:pt x="143" y="2"/>
                      <a:pt x="0" y="88"/>
                      <a:pt x="0" y="288"/>
                    </a:cubicBezTo>
                    <a:cubicBezTo>
                      <a:pt x="29" y="544"/>
                      <a:pt x="229" y="773"/>
                      <a:pt x="428" y="915"/>
                    </a:cubicBezTo>
                    <a:cubicBezTo>
                      <a:pt x="485" y="972"/>
                      <a:pt x="571" y="1001"/>
                      <a:pt x="657" y="1029"/>
                    </a:cubicBezTo>
                    <a:cubicBezTo>
                      <a:pt x="729" y="1051"/>
                      <a:pt x="807" y="1064"/>
                      <a:pt x="882" y="1064"/>
                    </a:cubicBezTo>
                    <a:cubicBezTo>
                      <a:pt x="1099" y="1064"/>
                      <a:pt x="1284" y="956"/>
                      <a:pt x="1199" y="659"/>
                    </a:cubicBezTo>
                    <a:cubicBezTo>
                      <a:pt x="1089" y="330"/>
                      <a:pt x="742" y="1"/>
                      <a:pt x="3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27947450" y="1751050"/>
                <a:ext cx="19275" cy="17650"/>
              </a:xfrm>
              <a:custGeom>
                <a:rect b="b" l="l" r="r" t="t"/>
                <a:pathLst>
                  <a:path extrusionOk="0" h="706" w="771">
                    <a:moveTo>
                      <a:pt x="172" y="0"/>
                    </a:moveTo>
                    <a:cubicBezTo>
                      <a:pt x="72" y="0"/>
                      <a:pt x="0" y="57"/>
                      <a:pt x="0" y="199"/>
                    </a:cubicBezTo>
                    <a:cubicBezTo>
                      <a:pt x="20" y="418"/>
                      <a:pt x="387" y="706"/>
                      <a:pt x="607" y="706"/>
                    </a:cubicBezTo>
                    <a:cubicBezTo>
                      <a:pt x="703" y="706"/>
                      <a:pt x="771" y="651"/>
                      <a:pt x="771" y="513"/>
                    </a:cubicBezTo>
                    <a:cubicBezTo>
                      <a:pt x="751" y="277"/>
                      <a:pt x="393" y="0"/>
                      <a:pt x="1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28078475" y="1799500"/>
                <a:ext cx="34750" cy="32875"/>
              </a:xfrm>
              <a:custGeom>
                <a:rect b="b" l="l" r="r" t="t"/>
                <a:pathLst>
                  <a:path extrusionOk="0" h="1315" w="1390">
                    <a:moveTo>
                      <a:pt x="399" y="0"/>
                    </a:moveTo>
                    <a:cubicBezTo>
                      <a:pt x="193" y="0"/>
                      <a:pt x="1" y="100"/>
                      <a:pt x="20" y="372"/>
                    </a:cubicBezTo>
                    <a:cubicBezTo>
                      <a:pt x="20" y="743"/>
                      <a:pt x="362" y="1114"/>
                      <a:pt x="705" y="1257"/>
                    </a:cubicBezTo>
                    <a:cubicBezTo>
                      <a:pt x="796" y="1293"/>
                      <a:pt x="898" y="1315"/>
                      <a:pt x="996" y="1315"/>
                    </a:cubicBezTo>
                    <a:cubicBezTo>
                      <a:pt x="1204" y="1315"/>
                      <a:pt x="1390" y="1215"/>
                      <a:pt x="1390" y="943"/>
                    </a:cubicBezTo>
                    <a:cubicBezTo>
                      <a:pt x="1361" y="572"/>
                      <a:pt x="1019" y="201"/>
                      <a:pt x="676" y="58"/>
                    </a:cubicBezTo>
                    <a:cubicBezTo>
                      <a:pt x="594" y="22"/>
                      <a:pt x="495" y="0"/>
                      <a:pt x="3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28057300" y="1891525"/>
                <a:ext cx="29450" cy="23225"/>
              </a:xfrm>
              <a:custGeom>
                <a:rect b="b" l="l" r="r" t="t"/>
                <a:pathLst>
                  <a:path extrusionOk="0" h="929" w="1178">
                    <a:moveTo>
                      <a:pt x="429" y="1"/>
                    </a:moveTo>
                    <a:cubicBezTo>
                      <a:pt x="400" y="1"/>
                      <a:pt x="343" y="1"/>
                      <a:pt x="314" y="29"/>
                    </a:cubicBezTo>
                    <a:cubicBezTo>
                      <a:pt x="314" y="29"/>
                      <a:pt x="286" y="58"/>
                      <a:pt x="257" y="58"/>
                    </a:cubicBezTo>
                    <a:cubicBezTo>
                      <a:pt x="1" y="229"/>
                      <a:pt x="200" y="543"/>
                      <a:pt x="371" y="686"/>
                    </a:cubicBezTo>
                    <a:cubicBezTo>
                      <a:pt x="457" y="771"/>
                      <a:pt x="543" y="828"/>
                      <a:pt x="657" y="885"/>
                    </a:cubicBezTo>
                    <a:cubicBezTo>
                      <a:pt x="722" y="914"/>
                      <a:pt x="789" y="929"/>
                      <a:pt x="851" y="929"/>
                    </a:cubicBezTo>
                    <a:cubicBezTo>
                      <a:pt x="1035" y="929"/>
                      <a:pt x="1177" y="806"/>
                      <a:pt x="1113" y="572"/>
                    </a:cubicBezTo>
                    <a:cubicBezTo>
                      <a:pt x="1056" y="372"/>
                      <a:pt x="714" y="1"/>
                      <a:pt x="4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28169775" y="1707775"/>
                <a:ext cx="32600" cy="34025"/>
              </a:xfrm>
              <a:custGeom>
                <a:rect b="b" l="l" r="r" t="t"/>
                <a:pathLst>
                  <a:path extrusionOk="0" h="1361" w="1304">
                    <a:moveTo>
                      <a:pt x="385" y="0"/>
                    </a:moveTo>
                    <a:cubicBezTo>
                      <a:pt x="190" y="0"/>
                      <a:pt x="1" y="81"/>
                      <a:pt x="20" y="332"/>
                    </a:cubicBezTo>
                    <a:cubicBezTo>
                      <a:pt x="49" y="418"/>
                      <a:pt x="49" y="532"/>
                      <a:pt x="77" y="646"/>
                    </a:cubicBezTo>
                    <a:cubicBezTo>
                      <a:pt x="161" y="856"/>
                      <a:pt x="648" y="1361"/>
                      <a:pt x="978" y="1361"/>
                    </a:cubicBezTo>
                    <a:cubicBezTo>
                      <a:pt x="1096" y="1361"/>
                      <a:pt x="1194" y="1296"/>
                      <a:pt x="1247" y="1131"/>
                    </a:cubicBezTo>
                    <a:cubicBezTo>
                      <a:pt x="1275" y="1045"/>
                      <a:pt x="1275" y="960"/>
                      <a:pt x="1275" y="874"/>
                    </a:cubicBezTo>
                    <a:cubicBezTo>
                      <a:pt x="1304" y="532"/>
                      <a:pt x="933" y="189"/>
                      <a:pt x="648" y="47"/>
                    </a:cubicBezTo>
                    <a:cubicBezTo>
                      <a:pt x="574" y="19"/>
                      <a:pt x="479" y="0"/>
                      <a:pt x="3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28019700" y="1670925"/>
                <a:ext cx="27325" cy="25125"/>
              </a:xfrm>
              <a:custGeom>
                <a:rect b="b" l="l" r="r" t="t"/>
                <a:pathLst>
                  <a:path extrusionOk="0" h="1005" w="1093">
                    <a:moveTo>
                      <a:pt x="227" y="1"/>
                    </a:moveTo>
                    <a:cubicBezTo>
                      <a:pt x="93" y="1"/>
                      <a:pt x="0" y="76"/>
                      <a:pt x="9" y="265"/>
                    </a:cubicBezTo>
                    <a:cubicBezTo>
                      <a:pt x="28" y="601"/>
                      <a:pt x="540" y="1004"/>
                      <a:pt x="853" y="1004"/>
                    </a:cubicBezTo>
                    <a:cubicBezTo>
                      <a:pt x="993" y="1004"/>
                      <a:pt x="1093" y="924"/>
                      <a:pt x="1093" y="722"/>
                    </a:cubicBezTo>
                    <a:cubicBezTo>
                      <a:pt x="1073" y="403"/>
                      <a:pt x="538" y="1"/>
                      <a:pt x="2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27886075" y="1786500"/>
                <a:ext cx="24250" cy="19475"/>
              </a:xfrm>
              <a:custGeom>
                <a:rect b="b" l="l" r="r" t="t"/>
                <a:pathLst>
                  <a:path extrusionOk="0" h="779" w="970">
                    <a:moveTo>
                      <a:pt x="244" y="1"/>
                    </a:moveTo>
                    <a:cubicBezTo>
                      <a:pt x="34" y="1"/>
                      <a:pt x="0" y="252"/>
                      <a:pt x="142" y="464"/>
                    </a:cubicBezTo>
                    <a:cubicBezTo>
                      <a:pt x="170" y="464"/>
                      <a:pt x="170" y="493"/>
                      <a:pt x="199" y="521"/>
                    </a:cubicBezTo>
                    <a:cubicBezTo>
                      <a:pt x="242" y="608"/>
                      <a:pt x="402" y="778"/>
                      <a:pt x="539" y="778"/>
                    </a:cubicBezTo>
                    <a:cubicBezTo>
                      <a:pt x="581" y="778"/>
                      <a:pt x="622" y="762"/>
                      <a:pt x="656" y="721"/>
                    </a:cubicBezTo>
                    <a:cubicBezTo>
                      <a:pt x="656" y="721"/>
                      <a:pt x="684" y="692"/>
                      <a:pt x="684" y="692"/>
                    </a:cubicBezTo>
                    <a:cubicBezTo>
                      <a:pt x="969" y="493"/>
                      <a:pt x="598" y="122"/>
                      <a:pt x="399" y="36"/>
                    </a:cubicBezTo>
                    <a:cubicBezTo>
                      <a:pt x="339" y="12"/>
                      <a:pt x="288" y="1"/>
                      <a:pt x="2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27755575" y="1685875"/>
                <a:ext cx="30700" cy="29500"/>
              </a:xfrm>
              <a:custGeom>
                <a:rect b="b" l="l" r="r" t="t"/>
                <a:pathLst>
                  <a:path extrusionOk="0" h="1180" w="1228">
                    <a:moveTo>
                      <a:pt x="365" y="0"/>
                    </a:moveTo>
                    <a:cubicBezTo>
                      <a:pt x="227" y="0"/>
                      <a:pt x="29" y="51"/>
                      <a:pt x="29" y="209"/>
                    </a:cubicBezTo>
                    <a:cubicBezTo>
                      <a:pt x="29" y="209"/>
                      <a:pt x="58" y="238"/>
                      <a:pt x="58" y="266"/>
                    </a:cubicBezTo>
                    <a:cubicBezTo>
                      <a:pt x="58" y="266"/>
                      <a:pt x="29" y="266"/>
                      <a:pt x="29" y="295"/>
                    </a:cubicBezTo>
                    <a:cubicBezTo>
                      <a:pt x="1" y="409"/>
                      <a:pt x="58" y="495"/>
                      <a:pt x="86" y="609"/>
                    </a:cubicBezTo>
                    <a:cubicBezTo>
                      <a:pt x="143" y="723"/>
                      <a:pt x="257" y="837"/>
                      <a:pt x="372" y="923"/>
                    </a:cubicBezTo>
                    <a:cubicBezTo>
                      <a:pt x="372" y="923"/>
                      <a:pt x="372" y="951"/>
                      <a:pt x="400" y="951"/>
                    </a:cubicBezTo>
                    <a:cubicBezTo>
                      <a:pt x="457" y="1008"/>
                      <a:pt x="543" y="1037"/>
                      <a:pt x="600" y="1094"/>
                    </a:cubicBezTo>
                    <a:lnTo>
                      <a:pt x="657" y="1094"/>
                    </a:lnTo>
                    <a:cubicBezTo>
                      <a:pt x="685" y="1122"/>
                      <a:pt x="742" y="1122"/>
                      <a:pt x="771" y="1151"/>
                    </a:cubicBezTo>
                    <a:lnTo>
                      <a:pt x="857" y="1151"/>
                    </a:lnTo>
                    <a:cubicBezTo>
                      <a:pt x="885" y="1151"/>
                      <a:pt x="914" y="1179"/>
                      <a:pt x="942" y="1179"/>
                    </a:cubicBezTo>
                    <a:cubicBezTo>
                      <a:pt x="1056" y="1151"/>
                      <a:pt x="1142" y="1122"/>
                      <a:pt x="1170" y="1037"/>
                    </a:cubicBezTo>
                    <a:cubicBezTo>
                      <a:pt x="1199" y="1008"/>
                      <a:pt x="1199" y="951"/>
                      <a:pt x="1228" y="894"/>
                    </a:cubicBezTo>
                    <a:cubicBezTo>
                      <a:pt x="1228" y="723"/>
                      <a:pt x="1142" y="523"/>
                      <a:pt x="1056" y="409"/>
                    </a:cubicBezTo>
                    <a:cubicBezTo>
                      <a:pt x="914" y="209"/>
                      <a:pt x="685" y="67"/>
                      <a:pt x="457" y="10"/>
                    </a:cubicBezTo>
                    <a:cubicBezTo>
                      <a:pt x="434" y="4"/>
                      <a:pt x="401" y="0"/>
                      <a:pt x="36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27726325" y="1706800"/>
                <a:ext cx="1450" cy="5000"/>
              </a:xfrm>
              <a:custGeom>
                <a:rect b="b" l="l" r="r" t="t"/>
                <a:pathLst>
                  <a:path extrusionOk="0" h="200" w="58">
                    <a:moveTo>
                      <a:pt x="58" y="0"/>
                    </a:moveTo>
                    <a:cubicBezTo>
                      <a:pt x="58" y="23"/>
                      <a:pt x="57" y="43"/>
                      <a:pt x="56" y="61"/>
                    </a:cubicBezTo>
                    <a:lnTo>
                      <a:pt x="56" y="61"/>
                    </a:lnTo>
                    <a:cubicBezTo>
                      <a:pt x="56" y="60"/>
                      <a:pt x="57" y="59"/>
                      <a:pt x="58" y="57"/>
                    </a:cubicBezTo>
                    <a:cubicBezTo>
                      <a:pt x="58" y="57"/>
                      <a:pt x="58" y="29"/>
                      <a:pt x="58" y="0"/>
                    </a:cubicBezTo>
                    <a:close/>
                    <a:moveTo>
                      <a:pt x="56" y="61"/>
                    </a:moveTo>
                    <a:cubicBezTo>
                      <a:pt x="29" y="117"/>
                      <a:pt x="28" y="172"/>
                      <a:pt x="0" y="200"/>
                    </a:cubicBezTo>
                    <a:cubicBezTo>
                      <a:pt x="25" y="200"/>
                      <a:pt x="49" y="159"/>
                      <a:pt x="56" y="6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27800500" y="1644725"/>
                <a:ext cx="20700" cy="14050"/>
              </a:xfrm>
              <a:custGeom>
                <a:rect b="b" l="l" r="r" t="t"/>
                <a:pathLst>
                  <a:path extrusionOk="0" h="562" w="828">
                    <a:moveTo>
                      <a:pt x="114" y="1"/>
                    </a:moveTo>
                    <a:cubicBezTo>
                      <a:pt x="0" y="29"/>
                      <a:pt x="0" y="143"/>
                      <a:pt x="29" y="258"/>
                    </a:cubicBezTo>
                    <a:cubicBezTo>
                      <a:pt x="57" y="372"/>
                      <a:pt x="143" y="486"/>
                      <a:pt x="257" y="514"/>
                    </a:cubicBezTo>
                    <a:cubicBezTo>
                      <a:pt x="290" y="548"/>
                      <a:pt x="334" y="562"/>
                      <a:pt x="375" y="562"/>
                    </a:cubicBezTo>
                    <a:cubicBezTo>
                      <a:pt x="404" y="562"/>
                      <a:pt x="433" y="555"/>
                      <a:pt x="457" y="543"/>
                    </a:cubicBezTo>
                    <a:lnTo>
                      <a:pt x="485" y="543"/>
                    </a:lnTo>
                    <a:cubicBezTo>
                      <a:pt x="542" y="514"/>
                      <a:pt x="571" y="486"/>
                      <a:pt x="628" y="457"/>
                    </a:cubicBezTo>
                    <a:cubicBezTo>
                      <a:pt x="828" y="372"/>
                      <a:pt x="542" y="86"/>
                      <a:pt x="428" y="58"/>
                    </a:cubicBezTo>
                    <a:cubicBezTo>
                      <a:pt x="343" y="58"/>
                      <a:pt x="285" y="29"/>
                      <a:pt x="2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27744700" y="1596275"/>
                <a:ext cx="31725" cy="26400"/>
              </a:xfrm>
              <a:custGeom>
                <a:rect b="b" l="l" r="r" t="t"/>
                <a:pathLst>
                  <a:path extrusionOk="0" h="1056" w="1269">
                    <a:moveTo>
                      <a:pt x="521" y="0"/>
                    </a:moveTo>
                    <a:cubicBezTo>
                      <a:pt x="391" y="0"/>
                      <a:pt x="299" y="66"/>
                      <a:pt x="307" y="227"/>
                    </a:cubicBezTo>
                    <a:lnTo>
                      <a:pt x="336" y="227"/>
                    </a:lnTo>
                    <a:cubicBezTo>
                      <a:pt x="0" y="367"/>
                      <a:pt x="597" y="1055"/>
                      <a:pt x="890" y="1055"/>
                    </a:cubicBezTo>
                    <a:cubicBezTo>
                      <a:pt x="895" y="1055"/>
                      <a:pt x="901" y="1055"/>
                      <a:pt x="907" y="1054"/>
                    </a:cubicBezTo>
                    <a:cubicBezTo>
                      <a:pt x="1192" y="1026"/>
                      <a:pt x="1249" y="855"/>
                      <a:pt x="1249" y="626"/>
                    </a:cubicBezTo>
                    <a:cubicBezTo>
                      <a:pt x="1269" y="313"/>
                      <a:pt x="805" y="0"/>
                      <a:pt x="5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27642875" y="2380825"/>
                <a:ext cx="27775" cy="24975"/>
              </a:xfrm>
              <a:custGeom>
                <a:rect b="b" l="l" r="r" t="t"/>
                <a:pathLst>
                  <a:path extrusionOk="0" h="999" w="1111">
                    <a:moveTo>
                      <a:pt x="386" y="0"/>
                    </a:moveTo>
                    <a:cubicBezTo>
                      <a:pt x="320" y="0"/>
                      <a:pt x="256" y="26"/>
                      <a:pt x="200" y="88"/>
                    </a:cubicBezTo>
                    <a:cubicBezTo>
                      <a:pt x="172" y="116"/>
                      <a:pt x="172" y="116"/>
                      <a:pt x="172" y="145"/>
                    </a:cubicBezTo>
                    <a:cubicBezTo>
                      <a:pt x="172" y="173"/>
                      <a:pt x="143" y="230"/>
                      <a:pt x="143" y="230"/>
                    </a:cubicBezTo>
                    <a:cubicBezTo>
                      <a:pt x="1" y="516"/>
                      <a:pt x="400" y="858"/>
                      <a:pt x="600" y="944"/>
                    </a:cubicBezTo>
                    <a:cubicBezTo>
                      <a:pt x="681" y="981"/>
                      <a:pt x="753" y="998"/>
                      <a:pt x="814" y="998"/>
                    </a:cubicBezTo>
                    <a:cubicBezTo>
                      <a:pt x="1031" y="998"/>
                      <a:pt x="1111" y="783"/>
                      <a:pt x="999" y="516"/>
                    </a:cubicBezTo>
                    <a:cubicBezTo>
                      <a:pt x="910" y="337"/>
                      <a:pt x="628" y="0"/>
                      <a:pt x="3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27767700" y="2157975"/>
                <a:ext cx="28300" cy="26550"/>
              </a:xfrm>
              <a:custGeom>
                <a:rect b="b" l="l" r="r" t="t"/>
                <a:pathLst>
                  <a:path extrusionOk="0" h="1062" w="1132">
                    <a:moveTo>
                      <a:pt x="334" y="1"/>
                    </a:moveTo>
                    <a:cubicBezTo>
                      <a:pt x="166" y="1"/>
                      <a:pt x="1" y="81"/>
                      <a:pt x="1" y="299"/>
                    </a:cubicBezTo>
                    <a:cubicBezTo>
                      <a:pt x="29" y="613"/>
                      <a:pt x="314" y="898"/>
                      <a:pt x="571" y="1013"/>
                    </a:cubicBezTo>
                    <a:cubicBezTo>
                      <a:pt x="650" y="1042"/>
                      <a:pt x="741" y="1061"/>
                      <a:pt x="827" y="1061"/>
                    </a:cubicBezTo>
                    <a:cubicBezTo>
                      <a:pt x="991" y="1061"/>
                      <a:pt x="1132" y="990"/>
                      <a:pt x="1113" y="784"/>
                    </a:cubicBezTo>
                    <a:cubicBezTo>
                      <a:pt x="1113" y="470"/>
                      <a:pt x="828" y="185"/>
                      <a:pt x="543" y="42"/>
                    </a:cubicBezTo>
                    <a:cubicBezTo>
                      <a:pt x="482" y="16"/>
                      <a:pt x="408" y="1"/>
                      <a:pt x="33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7806425" y="2165600"/>
                <a:ext cx="21850" cy="20250"/>
              </a:xfrm>
              <a:custGeom>
                <a:rect b="b" l="l" r="r" t="t"/>
                <a:pathLst>
                  <a:path extrusionOk="0" h="810" w="874">
                    <a:moveTo>
                      <a:pt x="191" y="0"/>
                    </a:moveTo>
                    <a:cubicBezTo>
                      <a:pt x="78" y="0"/>
                      <a:pt x="0" y="64"/>
                      <a:pt x="9" y="223"/>
                    </a:cubicBezTo>
                    <a:cubicBezTo>
                      <a:pt x="9" y="481"/>
                      <a:pt x="440" y="810"/>
                      <a:pt x="690" y="810"/>
                    </a:cubicBezTo>
                    <a:cubicBezTo>
                      <a:pt x="799" y="810"/>
                      <a:pt x="873" y="748"/>
                      <a:pt x="865" y="593"/>
                    </a:cubicBezTo>
                    <a:cubicBezTo>
                      <a:pt x="865" y="317"/>
                      <a:pt x="442" y="0"/>
                      <a:pt x="19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28618450" y="2285950"/>
                <a:ext cx="36650" cy="34500"/>
              </a:xfrm>
              <a:custGeom>
                <a:rect b="b" l="l" r="r" t="t"/>
                <a:pathLst>
                  <a:path extrusionOk="0" h="1380" w="1466">
                    <a:moveTo>
                      <a:pt x="408" y="1"/>
                    </a:moveTo>
                    <a:cubicBezTo>
                      <a:pt x="193" y="1"/>
                      <a:pt x="1" y="101"/>
                      <a:pt x="20" y="373"/>
                    </a:cubicBezTo>
                    <a:cubicBezTo>
                      <a:pt x="20" y="801"/>
                      <a:pt x="391" y="1172"/>
                      <a:pt x="734" y="1315"/>
                    </a:cubicBezTo>
                    <a:cubicBezTo>
                      <a:pt x="831" y="1354"/>
                      <a:pt x="948" y="1379"/>
                      <a:pt x="1059" y="1379"/>
                    </a:cubicBezTo>
                    <a:cubicBezTo>
                      <a:pt x="1274" y="1379"/>
                      <a:pt x="1466" y="1283"/>
                      <a:pt x="1447" y="1001"/>
                    </a:cubicBezTo>
                    <a:cubicBezTo>
                      <a:pt x="1447" y="601"/>
                      <a:pt x="1076" y="230"/>
                      <a:pt x="705" y="59"/>
                    </a:cubicBezTo>
                    <a:cubicBezTo>
                      <a:pt x="614" y="23"/>
                      <a:pt x="509" y="1"/>
                      <a:pt x="40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28535850" y="2259475"/>
                <a:ext cx="35600" cy="32950"/>
              </a:xfrm>
              <a:custGeom>
                <a:rect b="b" l="l" r="r" t="t"/>
                <a:pathLst>
                  <a:path extrusionOk="0" h="1318" w="1424">
                    <a:moveTo>
                      <a:pt x="427" y="0"/>
                    </a:moveTo>
                    <a:cubicBezTo>
                      <a:pt x="219" y="0"/>
                      <a:pt x="1" y="97"/>
                      <a:pt x="26" y="348"/>
                    </a:cubicBezTo>
                    <a:cubicBezTo>
                      <a:pt x="54" y="605"/>
                      <a:pt x="54" y="776"/>
                      <a:pt x="283" y="947"/>
                    </a:cubicBezTo>
                    <a:lnTo>
                      <a:pt x="311" y="947"/>
                    </a:lnTo>
                    <a:cubicBezTo>
                      <a:pt x="511" y="1175"/>
                      <a:pt x="796" y="1318"/>
                      <a:pt x="1053" y="1318"/>
                    </a:cubicBezTo>
                    <a:cubicBezTo>
                      <a:pt x="1396" y="1289"/>
                      <a:pt x="1424" y="890"/>
                      <a:pt x="1281" y="662"/>
                    </a:cubicBezTo>
                    <a:cubicBezTo>
                      <a:pt x="1253" y="633"/>
                      <a:pt x="1253" y="605"/>
                      <a:pt x="1224" y="605"/>
                    </a:cubicBezTo>
                    <a:cubicBezTo>
                      <a:pt x="1082" y="319"/>
                      <a:pt x="825" y="63"/>
                      <a:pt x="511" y="5"/>
                    </a:cubicBezTo>
                    <a:cubicBezTo>
                      <a:pt x="484" y="2"/>
                      <a:pt x="456" y="0"/>
                      <a:pt x="4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28552325" y="2373675"/>
                <a:ext cx="29950" cy="24900"/>
              </a:xfrm>
              <a:custGeom>
                <a:rect b="b" l="l" r="r" t="t"/>
                <a:pathLst>
                  <a:path extrusionOk="0" h="996" w="1198">
                    <a:moveTo>
                      <a:pt x="476" y="0"/>
                    </a:moveTo>
                    <a:cubicBezTo>
                      <a:pt x="460" y="0"/>
                      <a:pt x="444" y="1"/>
                      <a:pt x="428" y="3"/>
                    </a:cubicBezTo>
                    <a:cubicBezTo>
                      <a:pt x="343" y="60"/>
                      <a:pt x="257" y="117"/>
                      <a:pt x="143" y="174"/>
                    </a:cubicBezTo>
                    <a:cubicBezTo>
                      <a:pt x="0" y="459"/>
                      <a:pt x="457" y="859"/>
                      <a:pt x="656" y="944"/>
                    </a:cubicBezTo>
                    <a:cubicBezTo>
                      <a:pt x="733" y="979"/>
                      <a:pt x="802" y="995"/>
                      <a:pt x="862" y="995"/>
                    </a:cubicBezTo>
                    <a:cubicBezTo>
                      <a:pt x="1095" y="995"/>
                      <a:pt x="1198" y="760"/>
                      <a:pt x="1084" y="488"/>
                    </a:cubicBezTo>
                    <a:cubicBezTo>
                      <a:pt x="976" y="244"/>
                      <a:pt x="765" y="0"/>
                      <a:pt x="47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28644075" y="2414825"/>
                <a:ext cx="42775" cy="39825"/>
              </a:xfrm>
              <a:custGeom>
                <a:rect b="b" l="l" r="r" t="t"/>
                <a:pathLst>
                  <a:path extrusionOk="0" h="1593" w="1711">
                    <a:moveTo>
                      <a:pt x="365" y="0"/>
                    </a:moveTo>
                    <a:cubicBezTo>
                      <a:pt x="149" y="0"/>
                      <a:pt x="1" y="125"/>
                      <a:pt x="18" y="439"/>
                    </a:cubicBezTo>
                    <a:cubicBezTo>
                      <a:pt x="38" y="954"/>
                      <a:pt x="854" y="1592"/>
                      <a:pt x="1342" y="1592"/>
                    </a:cubicBezTo>
                    <a:cubicBezTo>
                      <a:pt x="1558" y="1592"/>
                      <a:pt x="1710" y="1468"/>
                      <a:pt x="1701" y="1153"/>
                    </a:cubicBezTo>
                    <a:cubicBezTo>
                      <a:pt x="1682" y="638"/>
                      <a:pt x="852" y="0"/>
                      <a:pt x="36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8669525" y="2364450"/>
                <a:ext cx="23275" cy="21875"/>
              </a:xfrm>
              <a:custGeom>
                <a:rect b="b" l="l" r="r" t="t"/>
                <a:pathLst>
                  <a:path extrusionOk="0" h="875" w="931">
                    <a:moveTo>
                      <a:pt x="195" y="1"/>
                    </a:moveTo>
                    <a:cubicBezTo>
                      <a:pt x="80" y="1"/>
                      <a:pt x="0" y="66"/>
                      <a:pt x="9" y="229"/>
                    </a:cubicBezTo>
                    <a:cubicBezTo>
                      <a:pt x="29" y="525"/>
                      <a:pt x="471" y="875"/>
                      <a:pt x="732" y="875"/>
                    </a:cubicBezTo>
                    <a:cubicBezTo>
                      <a:pt x="850" y="875"/>
                      <a:pt x="931" y="805"/>
                      <a:pt x="922" y="628"/>
                    </a:cubicBezTo>
                    <a:cubicBezTo>
                      <a:pt x="922" y="349"/>
                      <a:pt x="462" y="1"/>
                      <a:pt x="19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8609400" y="2371175"/>
                <a:ext cx="28550" cy="22400"/>
              </a:xfrm>
              <a:custGeom>
                <a:rect b="b" l="l" r="r" t="t"/>
                <a:pathLst>
                  <a:path extrusionOk="0" h="896" w="1142">
                    <a:moveTo>
                      <a:pt x="265" y="1"/>
                    </a:moveTo>
                    <a:cubicBezTo>
                      <a:pt x="170" y="1"/>
                      <a:pt x="90" y="42"/>
                      <a:pt x="58" y="160"/>
                    </a:cubicBezTo>
                    <a:cubicBezTo>
                      <a:pt x="1" y="302"/>
                      <a:pt x="29" y="502"/>
                      <a:pt x="172" y="616"/>
                    </a:cubicBezTo>
                    <a:lnTo>
                      <a:pt x="229" y="616"/>
                    </a:lnTo>
                    <a:cubicBezTo>
                      <a:pt x="345" y="756"/>
                      <a:pt x="519" y="896"/>
                      <a:pt x="703" y="896"/>
                    </a:cubicBezTo>
                    <a:cubicBezTo>
                      <a:pt x="744" y="896"/>
                      <a:pt x="786" y="889"/>
                      <a:pt x="828" y="873"/>
                    </a:cubicBezTo>
                    <a:cubicBezTo>
                      <a:pt x="1142" y="759"/>
                      <a:pt x="857" y="331"/>
                      <a:pt x="714" y="188"/>
                    </a:cubicBezTo>
                    <a:cubicBezTo>
                      <a:pt x="625" y="117"/>
                      <a:pt x="424" y="1"/>
                      <a:pt x="26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8668375" y="2195700"/>
                <a:ext cx="45225" cy="42250"/>
              </a:xfrm>
              <a:custGeom>
                <a:rect b="b" l="l" r="r" t="t"/>
                <a:pathLst>
                  <a:path extrusionOk="0" h="1690" w="1809">
                    <a:moveTo>
                      <a:pt x="509" y="0"/>
                    </a:moveTo>
                    <a:cubicBezTo>
                      <a:pt x="244" y="0"/>
                      <a:pt x="1" y="125"/>
                      <a:pt x="20" y="474"/>
                    </a:cubicBezTo>
                    <a:cubicBezTo>
                      <a:pt x="20" y="959"/>
                      <a:pt x="476" y="1415"/>
                      <a:pt x="933" y="1615"/>
                    </a:cubicBezTo>
                    <a:cubicBezTo>
                      <a:pt x="1045" y="1662"/>
                      <a:pt x="1179" y="1690"/>
                      <a:pt x="1306" y="1690"/>
                    </a:cubicBezTo>
                    <a:cubicBezTo>
                      <a:pt x="1569" y="1690"/>
                      <a:pt x="1808" y="1570"/>
                      <a:pt x="1789" y="1244"/>
                    </a:cubicBezTo>
                    <a:cubicBezTo>
                      <a:pt x="1789" y="730"/>
                      <a:pt x="1332" y="274"/>
                      <a:pt x="876" y="74"/>
                    </a:cubicBezTo>
                    <a:cubicBezTo>
                      <a:pt x="766" y="28"/>
                      <a:pt x="635" y="0"/>
                      <a:pt x="5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8700700" y="2243000"/>
                <a:ext cx="27725" cy="23350"/>
              </a:xfrm>
              <a:custGeom>
                <a:rect b="b" l="l" r="r" t="t"/>
                <a:pathLst>
                  <a:path extrusionOk="0" h="934" w="1109">
                    <a:moveTo>
                      <a:pt x="428" y="0"/>
                    </a:moveTo>
                    <a:cubicBezTo>
                      <a:pt x="381" y="0"/>
                      <a:pt x="341" y="19"/>
                      <a:pt x="314" y="65"/>
                    </a:cubicBezTo>
                    <a:cubicBezTo>
                      <a:pt x="314" y="94"/>
                      <a:pt x="229" y="94"/>
                      <a:pt x="200" y="151"/>
                    </a:cubicBezTo>
                    <a:cubicBezTo>
                      <a:pt x="0" y="408"/>
                      <a:pt x="371" y="779"/>
                      <a:pt x="600" y="893"/>
                    </a:cubicBezTo>
                    <a:cubicBezTo>
                      <a:pt x="667" y="921"/>
                      <a:pt x="729" y="933"/>
                      <a:pt x="783" y="933"/>
                    </a:cubicBezTo>
                    <a:cubicBezTo>
                      <a:pt x="1006" y="933"/>
                      <a:pt x="1108" y="723"/>
                      <a:pt x="971" y="493"/>
                    </a:cubicBezTo>
                    <a:cubicBezTo>
                      <a:pt x="942" y="408"/>
                      <a:pt x="885" y="351"/>
                      <a:pt x="856" y="294"/>
                    </a:cubicBezTo>
                    <a:cubicBezTo>
                      <a:pt x="813" y="206"/>
                      <a:pt x="584" y="0"/>
                      <a:pt x="4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8486700" y="2367425"/>
                <a:ext cx="28550" cy="23825"/>
              </a:xfrm>
              <a:custGeom>
                <a:rect b="b" l="l" r="r" t="t"/>
                <a:pathLst>
                  <a:path extrusionOk="0" h="953" w="1142">
                    <a:moveTo>
                      <a:pt x="281" y="1"/>
                    </a:moveTo>
                    <a:cubicBezTo>
                      <a:pt x="238" y="1"/>
                      <a:pt x="193" y="8"/>
                      <a:pt x="143" y="24"/>
                    </a:cubicBezTo>
                    <a:cubicBezTo>
                      <a:pt x="86" y="53"/>
                      <a:pt x="29" y="81"/>
                      <a:pt x="29" y="139"/>
                    </a:cubicBezTo>
                    <a:cubicBezTo>
                      <a:pt x="0" y="196"/>
                      <a:pt x="0" y="253"/>
                      <a:pt x="0" y="338"/>
                    </a:cubicBezTo>
                    <a:cubicBezTo>
                      <a:pt x="22" y="532"/>
                      <a:pt x="432" y="952"/>
                      <a:pt x="682" y="952"/>
                    </a:cubicBezTo>
                    <a:cubicBezTo>
                      <a:pt x="764" y="952"/>
                      <a:pt x="828" y="907"/>
                      <a:pt x="856" y="795"/>
                    </a:cubicBezTo>
                    <a:cubicBezTo>
                      <a:pt x="856" y="766"/>
                      <a:pt x="885" y="709"/>
                      <a:pt x="942" y="681"/>
                    </a:cubicBezTo>
                    <a:cubicBezTo>
                      <a:pt x="1141" y="509"/>
                      <a:pt x="771" y="139"/>
                      <a:pt x="599" y="81"/>
                    </a:cubicBezTo>
                    <a:cubicBezTo>
                      <a:pt x="478" y="41"/>
                      <a:pt x="386" y="1"/>
                      <a:pt x="28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28518100" y="2505625"/>
                <a:ext cx="49250" cy="43100"/>
              </a:xfrm>
              <a:custGeom>
                <a:rect b="b" l="l" r="r" t="t"/>
                <a:pathLst>
                  <a:path extrusionOk="0" h="1724" w="1970">
                    <a:moveTo>
                      <a:pt x="575" y="0"/>
                    </a:moveTo>
                    <a:cubicBezTo>
                      <a:pt x="555" y="0"/>
                      <a:pt x="534" y="1"/>
                      <a:pt x="514" y="3"/>
                    </a:cubicBezTo>
                    <a:cubicBezTo>
                      <a:pt x="143" y="32"/>
                      <a:pt x="1" y="374"/>
                      <a:pt x="115" y="688"/>
                    </a:cubicBezTo>
                    <a:cubicBezTo>
                      <a:pt x="286" y="1144"/>
                      <a:pt x="714" y="1629"/>
                      <a:pt x="1199" y="1715"/>
                    </a:cubicBezTo>
                    <a:lnTo>
                      <a:pt x="1228" y="1715"/>
                    </a:lnTo>
                    <a:cubicBezTo>
                      <a:pt x="1271" y="1720"/>
                      <a:pt x="1316" y="1724"/>
                      <a:pt x="1361" y="1724"/>
                    </a:cubicBezTo>
                    <a:cubicBezTo>
                      <a:pt x="1557" y="1724"/>
                      <a:pt x="1763" y="1661"/>
                      <a:pt x="1855" y="1430"/>
                    </a:cubicBezTo>
                    <a:cubicBezTo>
                      <a:pt x="1969" y="1059"/>
                      <a:pt x="1656" y="631"/>
                      <a:pt x="1399" y="403"/>
                    </a:cubicBezTo>
                    <a:cubicBezTo>
                      <a:pt x="1185" y="189"/>
                      <a:pt x="872" y="0"/>
                      <a:pt x="5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27886825" y="1619800"/>
                <a:ext cx="666975" cy="614275"/>
              </a:xfrm>
              <a:custGeom>
                <a:rect b="b" l="l" r="r" t="t"/>
                <a:pathLst>
                  <a:path extrusionOk="0" h="24571" w="26679">
                    <a:moveTo>
                      <a:pt x="10839" y="1"/>
                    </a:moveTo>
                    <a:cubicBezTo>
                      <a:pt x="8057" y="1"/>
                      <a:pt x="5522" y="798"/>
                      <a:pt x="3710" y="2339"/>
                    </a:cubicBezTo>
                    <a:cubicBezTo>
                      <a:pt x="1912" y="3880"/>
                      <a:pt x="1" y="6790"/>
                      <a:pt x="1028" y="12040"/>
                    </a:cubicBezTo>
                    <a:cubicBezTo>
                      <a:pt x="2312" y="18459"/>
                      <a:pt x="8132" y="23824"/>
                      <a:pt x="14552" y="24508"/>
                    </a:cubicBezTo>
                    <a:cubicBezTo>
                      <a:pt x="14942" y="24550"/>
                      <a:pt x="15330" y="24570"/>
                      <a:pt x="15714" y="24570"/>
                    </a:cubicBezTo>
                    <a:cubicBezTo>
                      <a:pt x="18229" y="24570"/>
                      <a:pt x="20607" y="23692"/>
                      <a:pt x="22513" y="22083"/>
                    </a:cubicBezTo>
                    <a:cubicBezTo>
                      <a:pt x="25309" y="19686"/>
                      <a:pt x="26678" y="16034"/>
                      <a:pt x="26193" y="12297"/>
                    </a:cubicBezTo>
                    <a:cubicBezTo>
                      <a:pt x="25566" y="7332"/>
                      <a:pt x="22028" y="3166"/>
                      <a:pt x="16749" y="1140"/>
                    </a:cubicBezTo>
                    <a:cubicBezTo>
                      <a:pt x="14766" y="375"/>
                      <a:pt x="12744" y="1"/>
                      <a:pt x="10839"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27928900" y="1581625"/>
                <a:ext cx="749000" cy="690375"/>
              </a:xfrm>
              <a:custGeom>
                <a:rect b="b" l="l" r="r" t="t"/>
                <a:pathLst>
                  <a:path extrusionOk="0" h="27615" w="29960">
                    <a:moveTo>
                      <a:pt x="12497" y="3062"/>
                    </a:moveTo>
                    <a:cubicBezTo>
                      <a:pt x="18446" y="3062"/>
                      <a:pt x="25466" y="7081"/>
                      <a:pt x="26364" y="14023"/>
                    </a:cubicBezTo>
                    <a:cubicBezTo>
                      <a:pt x="26792" y="17390"/>
                      <a:pt x="25508" y="20472"/>
                      <a:pt x="23226" y="22440"/>
                    </a:cubicBezTo>
                    <a:cubicBezTo>
                      <a:pt x="21664" y="23779"/>
                      <a:pt x="19672" y="24579"/>
                      <a:pt x="17436" y="24579"/>
                    </a:cubicBezTo>
                    <a:cubicBezTo>
                      <a:pt x="17098" y="24579"/>
                      <a:pt x="16755" y="24561"/>
                      <a:pt x="16406" y="24523"/>
                    </a:cubicBezTo>
                    <a:cubicBezTo>
                      <a:pt x="10586" y="23895"/>
                      <a:pt x="5336" y="18988"/>
                      <a:pt x="4223" y="13281"/>
                    </a:cubicBezTo>
                    <a:cubicBezTo>
                      <a:pt x="3453" y="9373"/>
                      <a:pt x="4451" y="6691"/>
                      <a:pt x="6363" y="5036"/>
                    </a:cubicBezTo>
                    <a:cubicBezTo>
                      <a:pt x="7937" y="3697"/>
                      <a:pt x="10132" y="3062"/>
                      <a:pt x="12497" y="3062"/>
                    </a:cubicBezTo>
                    <a:close/>
                    <a:moveTo>
                      <a:pt x="12538" y="1"/>
                    </a:moveTo>
                    <a:cubicBezTo>
                      <a:pt x="9389" y="1"/>
                      <a:pt x="6485" y="925"/>
                      <a:pt x="4394" y="2725"/>
                    </a:cubicBezTo>
                    <a:cubicBezTo>
                      <a:pt x="2682" y="4180"/>
                      <a:pt x="0" y="7575"/>
                      <a:pt x="1227" y="13852"/>
                    </a:cubicBezTo>
                    <a:cubicBezTo>
                      <a:pt x="2625" y="20928"/>
                      <a:pt x="9017" y="26806"/>
                      <a:pt x="16092" y="27547"/>
                    </a:cubicBezTo>
                    <a:cubicBezTo>
                      <a:pt x="16534" y="27592"/>
                      <a:pt x="16973" y="27615"/>
                      <a:pt x="17409" y="27615"/>
                    </a:cubicBezTo>
                    <a:cubicBezTo>
                      <a:pt x="20293" y="27615"/>
                      <a:pt x="23013" y="26635"/>
                      <a:pt x="25194" y="24751"/>
                    </a:cubicBezTo>
                    <a:cubicBezTo>
                      <a:pt x="28390" y="22041"/>
                      <a:pt x="29959" y="17875"/>
                      <a:pt x="29388" y="13624"/>
                    </a:cubicBezTo>
                    <a:cubicBezTo>
                      <a:pt x="28675" y="8089"/>
                      <a:pt x="24795" y="3466"/>
                      <a:pt x="18974" y="1241"/>
                    </a:cubicBezTo>
                    <a:cubicBezTo>
                      <a:pt x="16832" y="409"/>
                      <a:pt x="14631" y="1"/>
                      <a:pt x="125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27442425" y="1959200"/>
                <a:ext cx="55425" cy="51925"/>
              </a:xfrm>
              <a:custGeom>
                <a:rect b="b" l="l" r="r" t="t"/>
                <a:pathLst>
                  <a:path extrusionOk="0" h="2077" w="2217">
                    <a:moveTo>
                      <a:pt x="627" y="0"/>
                    </a:moveTo>
                    <a:cubicBezTo>
                      <a:pt x="300" y="0"/>
                      <a:pt x="0" y="151"/>
                      <a:pt x="0" y="575"/>
                    </a:cubicBezTo>
                    <a:cubicBezTo>
                      <a:pt x="29" y="1174"/>
                      <a:pt x="599" y="1745"/>
                      <a:pt x="1142" y="1973"/>
                    </a:cubicBezTo>
                    <a:cubicBezTo>
                      <a:pt x="1273" y="2039"/>
                      <a:pt x="1435" y="2077"/>
                      <a:pt x="1593" y="2077"/>
                    </a:cubicBezTo>
                    <a:cubicBezTo>
                      <a:pt x="1914" y="2077"/>
                      <a:pt x="2216" y="1919"/>
                      <a:pt x="2197" y="1517"/>
                    </a:cubicBezTo>
                    <a:cubicBezTo>
                      <a:pt x="2169" y="889"/>
                      <a:pt x="1627" y="318"/>
                      <a:pt x="1085" y="90"/>
                    </a:cubicBezTo>
                    <a:cubicBezTo>
                      <a:pt x="946" y="35"/>
                      <a:pt x="783" y="0"/>
                      <a:pt x="6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27477375" y="2042975"/>
                <a:ext cx="40425" cy="37400"/>
              </a:xfrm>
              <a:custGeom>
                <a:rect b="b" l="l" r="r" t="t"/>
                <a:pathLst>
                  <a:path extrusionOk="0" h="1496" w="1617">
                    <a:moveTo>
                      <a:pt x="446" y="0"/>
                    </a:moveTo>
                    <a:cubicBezTo>
                      <a:pt x="212" y="0"/>
                      <a:pt x="0" y="109"/>
                      <a:pt x="0" y="391"/>
                    </a:cubicBezTo>
                    <a:cubicBezTo>
                      <a:pt x="29" y="848"/>
                      <a:pt x="428" y="1276"/>
                      <a:pt x="828" y="1418"/>
                    </a:cubicBezTo>
                    <a:cubicBezTo>
                      <a:pt x="934" y="1467"/>
                      <a:pt x="1061" y="1496"/>
                      <a:pt x="1180" y="1496"/>
                    </a:cubicBezTo>
                    <a:cubicBezTo>
                      <a:pt x="1412" y="1496"/>
                      <a:pt x="1617" y="1387"/>
                      <a:pt x="1598" y="1104"/>
                    </a:cubicBezTo>
                    <a:cubicBezTo>
                      <a:pt x="1598" y="648"/>
                      <a:pt x="1170" y="220"/>
                      <a:pt x="799" y="77"/>
                    </a:cubicBezTo>
                    <a:cubicBezTo>
                      <a:pt x="692" y="29"/>
                      <a:pt x="566" y="0"/>
                      <a:pt x="4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27540550" y="2018200"/>
                <a:ext cx="41800" cy="37725"/>
              </a:xfrm>
              <a:custGeom>
                <a:rect b="b" l="l" r="r" t="t"/>
                <a:pathLst>
                  <a:path extrusionOk="0" h="1509" w="1672">
                    <a:moveTo>
                      <a:pt x="459" y="1"/>
                    </a:moveTo>
                    <a:cubicBezTo>
                      <a:pt x="129" y="1"/>
                      <a:pt x="1" y="313"/>
                      <a:pt x="159" y="697"/>
                    </a:cubicBezTo>
                    <a:cubicBezTo>
                      <a:pt x="188" y="783"/>
                      <a:pt x="216" y="840"/>
                      <a:pt x="245" y="926"/>
                    </a:cubicBezTo>
                    <a:cubicBezTo>
                      <a:pt x="333" y="1080"/>
                      <a:pt x="798" y="1509"/>
                      <a:pt x="1109" y="1509"/>
                    </a:cubicBezTo>
                    <a:cubicBezTo>
                      <a:pt x="1200" y="1509"/>
                      <a:pt x="1277" y="1472"/>
                      <a:pt x="1329" y="1382"/>
                    </a:cubicBezTo>
                    <a:cubicBezTo>
                      <a:pt x="1357" y="1325"/>
                      <a:pt x="1386" y="1297"/>
                      <a:pt x="1414" y="1240"/>
                    </a:cubicBezTo>
                    <a:cubicBezTo>
                      <a:pt x="1671" y="783"/>
                      <a:pt x="1186" y="241"/>
                      <a:pt x="758" y="70"/>
                    </a:cubicBezTo>
                    <a:cubicBezTo>
                      <a:pt x="645" y="22"/>
                      <a:pt x="545" y="1"/>
                      <a:pt x="45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7508075" y="1960550"/>
                <a:ext cx="20225" cy="21225"/>
              </a:xfrm>
              <a:custGeom>
                <a:rect b="b" l="l" r="r" t="t"/>
                <a:pathLst>
                  <a:path extrusionOk="0" h="849" w="809">
                    <a:moveTo>
                      <a:pt x="213" y="1"/>
                    </a:moveTo>
                    <a:cubicBezTo>
                      <a:pt x="88" y="1"/>
                      <a:pt x="0" y="75"/>
                      <a:pt x="30" y="264"/>
                    </a:cubicBezTo>
                    <a:cubicBezTo>
                      <a:pt x="58" y="436"/>
                      <a:pt x="115" y="521"/>
                      <a:pt x="201" y="664"/>
                    </a:cubicBezTo>
                    <a:cubicBezTo>
                      <a:pt x="273" y="736"/>
                      <a:pt x="406" y="848"/>
                      <a:pt x="531" y="848"/>
                    </a:cubicBezTo>
                    <a:cubicBezTo>
                      <a:pt x="554" y="848"/>
                      <a:pt x="578" y="844"/>
                      <a:pt x="601" y="835"/>
                    </a:cubicBezTo>
                    <a:cubicBezTo>
                      <a:pt x="629" y="835"/>
                      <a:pt x="629" y="806"/>
                      <a:pt x="658" y="806"/>
                    </a:cubicBezTo>
                    <a:cubicBezTo>
                      <a:pt x="743" y="778"/>
                      <a:pt x="743" y="721"/>
                      <a:pt x="743" y="635"/>
                    </a:cubicBezTo>
                    <a:cubicBezTo>
                      <a:pt x="772" y="607"/>
                      <a:pt x="772" y="550"/>
                      <a:pt x="772" y="521"/>
                    </a:cubicBezTo>
                    <a:cubicBezTo>
                      <a:pt x="809" y="261"/>
                      <a:pt x="447" y="1"/>
                      <a:pt x="2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27683300" y="1806975"/>
                <a:ext cx="49025" cy="45750"/>
              </a:xfrm>
              <a:custGeom>
                <a:rect b="b" l="l" r="r" t="t"/>
                <a:pathLst>
                  <a:path extrusionOk="0" h="1830" w="1961">
                    <a:moveTo>
                      <a:pt x="568" y="0"/>
                    </a:moveTo>
                    <a:cubicBezTo>
                      <a:pt x="274" y="0"/>
                      <a:pt x="0" y="131"/>
                      <a:pt x="20" y="501"/>
                    </a:cubicBezTo>
                    <a:cubicBezTo>
                      <a:pt x="20" y="1043"/>
                      <a:pt x="534" y="1528"/>
                      <a:pt x="990" y="1757"/>
                    </a:cubicBezTo>
                    <a:cubicBezTo>
                      <a:pt x="1116" y="1802"/>
                      <a:pt x="1260" y="1830"/>
                      <a:pt x="1397" y="1830"/>
                    </a:cubicBezTo>
                    <a:cubicBezTo>
                      <a:pt x="1694" y="1830"/>
                      <a:pt x="1960" y="1699"/>
                      <a:pt x="1960" y="1329"/>
                    </a:cubicBezTo>
                    <a:cubicBezTo>
                      <a:pt x="1932" y="787"/>
                      <a:pt x="1447" y="273"/>
                      <a:pt x="962" y="73"/>
                    </a:cubicBezTo>
                    <a:cubicBezTo>
                      <a:pt x="844" y="28"/>
                      <a:pt x="704" y="0"/>
                      <a:pt x="5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
            <p:cNvGrpSpPr/>
            <p:nvPr/>
          </p:nvGrpSpPr>
          <p:grpSpPr>
            <a:xfrm>
              <a:off x="1006247" y="222434"/>
              <a:ext cx="1112671" cy="914014"/>
              <a:chOff x="-27515175" y="-1214900"/>
              <a:chExt cx="696900" cy="572475"/>
            </a:xfrm>
          </p:grpSpPr>
          <p:sp>
            <p:nvSpPr>
              <p:cNvPr id="173" name="Google Shape;173;p2"/>
              <p:cNvSpPr/>
              <p:nvPr/>
            </p:nvSpPr>
            <p:spPr>
              <a:xfrm>
                <a:off x="-27515175" y="-1122875"/>
                <a:ext cx="94175" cy="113275"/>
              </a:xfrm>
              <a:custGeom>
                <a:rect b="b" l="l" r="r" t="t"/>
                <a:pathLst>
                  <a:path extrusionOk="0" h="4531" w="3767">
                    <a:moveTo>
                      <a:pt x="2111" y="0"/>
                    </a:moveTo>
                    <a:cubicBezTo>
                      <a:pt x="1683" y="0"/>
                      <a:pt x="1227" y="228"/>
                      <a:pt x="999" y="628"/>
                    </a:cubicBezTo>
                    <a:cubicBezTo>
                      <a:pt x="827" y="913"/>
                      <a:pt x="685" y="1170"/>
                      <a:pt x="542" y="1455"/>
                    </a:cubicBezTo>
                    <a:cubicBezTo>
                      <a:pt x="371" y="1826"/>
                      <a:pt x="200" y="2197"/>
                      <a:pt x="86" y="2597"/>
                    </a:cubicBezTo>
                    <a:cubicBezTo>
                      <a:pt x="29" y="2911"/>
                      <a:pt x="0" y="3224"/>
                      <a:pt x="57" y="3510"/>
                    </a:cubicBezTo>
                    <a:cubicBezTo>
                      <a:pt x="171" y="3995"/>
                      <a:pt x="542" y="4366"/>
                      <a:pt x="999" y="4480"/>
                    </a:cubicBezTo>
                    <a:cubicBezTo>
                      <a:pt x="1122" y="4514"/>
                      <a:pt x="1244" y="4530"/>
                      <a:pt x="1363" y="4530"/>
                    </a:cubicBezTo>
                    <a:cubicBezTo>
                      <a:pt x="1739" y="4530"/>
                      <a:pt x="2086" y="4369"/>
                      <a:pt x="2368" y="4109"/>
                    </a:cubicBezTo>
                    <a:cubicBezTo>
                      <a:pt x="2539" y="3966"/>
                      <a:pt x="2682" y="3766"/>
                      <a:pt x="2825" y="3595"/>
                    </a:cubicBezTo>
                    <a:cubicBezTo>
                      <a:pt x="3024" y="3310"/>
                      <a:pt x="3167" y="2939"/>
                      <a:pt x="3310" y="2625"/>
                    </a:cubicBezTo>
                    <a:cubicBezTo>
                      <a:pt x="3338" y="2540"/>
                      <a:pt x="3367" y="2454"/>
                      <a:pt x="3424" y="2368"/>
                    </a:cubicBezTo>
                    <a:cubicBezTo>
                      <a:pt x="3452" y="2311"/>
                      <a:pt x="3481" y="2254"/>
                      <a:pt x="3509" y="2169"/>
                    </a:cubicBezTo>
                    <a:cubicBezTo>
                      <a:pt x="3567" y="2026"/>
                      <a:pt x="3624" y="1912"/>
                      <a:pt x="3681" y="1769"/>
                    </a:cubicBezTo>
                    <a:cubicBezTo>
                      <a:pt x="3766" y="1484"/>
                      <a:pt x="3709" y="1284"/>
                      <a:pt x="3681" y="999"/>
                    </a:cubicBezTo>
                    <a:cubicBezTo>
                      <a:pt x="3624" y="913"/>
                      <a:pt x="3595" y="799"/>
                      <a:pt x="3538" y="714"/>
                    </a:cubicBezTo>
                    <a:cubicBezTo>
                      <a:pt x="3424" y="514"/>
                      <a:pt x="3281" y="343"/>
                      <a:pt x="3081" y="228"/>
                    </a:cubicBezTo>
                    <a:cubicBezTo>
                      <a:pt x="2910" y="143"/>
                      <a:pt x="2739" y="86"/>
                      <a:pt x="2568" y="57"/>
                    </a:cubicBezTo>
                    <a:cubicBezTo>
                      <a:pt x="2425" y="0"/>
                      <a:pt x="2254" y="0"/>
                      <a:pt x="211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27351125" y="-1214900"/>
                <a:ext cx="97750" cy="131275"/>
              </a:xfrm>
              <a:custGeom>
                <a:rect b="b" l="l" r="r" t="t"/>
                <a:pathLst>
                  <a:path extrusionOk="0" h="5251" w="3910">
                    <a:moveTo>
                      <a:pt x="2682" y="1"/>
                    </a:moveTo>
                    <a:cubicBezTo>
                      <a:pt x="2254" y="1"/>
                      <a:pt x="1855" y="229"/>
                      <a:pt x="1627" y="600"/>
                    </a:cubicBezTo>
                    <a:cubicBezTo>
                      <a:pt x="1541" y="771"/>
                      <a:pt x="1456" y="971"/>
                      <a:pt x="1370" y="1142"/>
                    </a:cubicBezTo>
                    <a:lnTo>
                      <a:pt x="1284" y="1199"/>
                    </a:lnTo>
                    <a:cubicBezTo>
                      <a:pt x="1199" y="1256"/>
                      <a:pt x="1113" y="1313"/>
                      <a:pt x="1028" y="1399"/>
                    </a:cubicBezTo>
                    <a:cubicBezTo>
                      <a:pt x="856" y="1541"/>
                      <a:pt x="742" y="1741"/>
                      <a:pt x="685" y="1941"/>
                    </a:cubicBezTo>
                    <a:cubicBezTo>
                      <a:pt x="571" y="2226"/>
                      <a:pt x="485" y="2483"/>
                      <a:pt x="371" y="2768"/>
                    </a:cubicBezTo>
                    <a:cubicBezTo>
                      <a:pt x="257" y="3054"/>
                      <a:pt x="115" y="3367"/>
                      <a:pt x="57" y="3653"/>
                    </a:cubicBezTo>
                    <a:cubicBezTo>
                      <a:pt x="0" y="3881"/>
                      <a:pt x="0" y="4109"/>
                      <a:pt x="57" y="4337"/>
                    </a:cubicBezTo>
                    <a:cubicBezTo>
                      <a:pt x="143" y="4651"/>
                      <a:pt x="371" y="4937"/>
                      <a:pt x="628" y="5079"/>
                    </a:cubicBezTo>
                    <a:cubicBezTo>
                      <a:pt x="828" y="5193"/>
                      <a:pt x="1056" y="5250"/>
                      <a:pt x="1284" y="5250"/>
                    </a:cubicBezTo>
                    <a:cubicBezTo>
                      <a:pt x="1598" y="5250"/>
                      <a:pt x="1969" y="5136"/>
                      <a:pt x="2169" y="4880"/>
                    </a:cubicBezTo>
                    <a:cubicBezTo>
                      <a:pt x="2283" y="4765"/>
                      <a:pt x="2397" y="4623"/>
                      <a:pt x="2483" y="4452"/>
                    </a:cubicBezTo>
                    <a:cubicBezTo>
                      <a:pt x="2540" y="4395"/>
                      <a:pt x="2568" y="4309"/>
                      <a:pt x="2597" y="4252"/>
                    </a:cubicBezTo>
                    <a:lnTo>
                      <a:pt x="2625" y="4223"/>
                    </a:lnTo>
                    <a:cubicBezTo>
                      <a:pt x="2882" y="4109"/>
                      <a:pt x="3082" y="3909"/>
                      <a:pt x="3225" y="3681"/>
                    </a:cubicBezTo>
                    <a:cubicBezTo>
                      <a:pt x="3453" y="3339"/>
                      <a:pt x="3538" y="2911"/>
                      <a:pt x="3653" y="2511"/>
                    </a:cubicBezTo>
                    <a:cubicBezTo>
                      <a:pt x="3767" y="2112"/>
                      <a:pt x="3909" y="1655"/>
                      <a:pt x="3909" y="1227"/>
                    </a:cubicBezTo>
                    <a:cubicBezTo>
                      <a:pt x="3909" y="685"/>
                      <a:pt x="3538" y="200"/>
                      <a:pt x="2996" y="58"/>
                    </a:cubicBezTo>
                    <a:cubicBezTo>
                      <a:pt x="2911" y="29"/>
                      <a:pt x="2797" y="1"/>
                      <a:pt x="26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7494500" y="-942425"/>
                <a:ext cx="94900" cy="140350"/>
              </a:xfrm>
              <a:custGeom>
                <a:rect b="b" l="l" r="r" t="t"/>
                <a:pathLst>
                  <a:path extrusionOk="0" h="5614" w="3796">
                    <a:moveTo>
                      <a:pt x="2312" y="1"/>
                    </a:moveTo>
                    <a:cubicBezTo>
                      <a:pt x="1741" y="1"/>
                      <a:pt x="1170" y="400"/>
                      <a:pt x="999" y="999"/>
                    </a:cubicBezTo>
                    <a:cubicBezTo>
                      <a:pt x="885" y="1485"/>
                      <a:pt x="742" y="1998"/>
                      <a:pt x="628" y="2512"/>
                    </a:cubicBezTo>
                    <a:lnTo>
                      <a:pt x="600" y="2540"/>
                    </a:lnTo>
                    <a:lnTo>
                      <a:pt x="571" y="2569"/>
                    </a:lnTo>
                    <a:cubicBezTo>
                      <a:pt x="514" y="2683"/>
                      <a:pt x="457" y="2797"/>
                      <a:pt x="400" y="2911"/>
                    </a:cubicBezTo>
                    <a:cubicBezTo>
                      <a:pt x="314" y="3054"/>
                      <a:pt x="257" y="3225"/>
                      <a:pt x="172" y="3396"/>
                    </a:cubicBezTo>
                    <a:cubicBezTo>
                      <a:pt x="58" y="3739"/>
                      <a:pt x="0" y="4109"/>
                      <a:pt x="115" y="4480"/>
                    </a:cubicBezTo>
                    <a:cubicBezTo>
                      <a:pt x="172" y="4709"/>
                      <a:pt x="286" y="4908"/>
                      <a:pt x="457" y="5051"/>
                    </a:cubicBezTo>
                    <a:cubicBezTo>
                      <a:pt x="628" y="5308"/>
                      <a:pt x="913" y="5508"/>
                      <a:pt x="1199" y="5565"/>
                    </a:cubicBezTo>
                    <a:cubicBezTo>
                      <a:pt x="1313" y="5598"/>
                      <a:pt x="1430" y="5614"/>
                      <a:pt x="1547" y="5614"/>
                    </a:cubicBezTo>
                    <a:cubicBezTo>
                      <a:pt x="2125" y="5614"/>
                      <a:pt x="2687" y="5222"/>
                      <a:pt x="2854" y="4652"/>
                    </a:cubicBezTo>
                    <a:cubicBezTo>
                      <a:pt x="3110" y="3681"/>
                      <a:pt x="3367" y="2683"/>
                      <a:pt x="3624" y="1713"/>
                    </a:cubicBezTo>
                    <a:cubicBezTo>
                      <a:pt x="3795" y="999"/>
                      <a:pt x="3396" y="258"/>
                      <a:pt x="2682" y="58"/>
                    </a:cubicBezTo>
                    <a:cubicBezTo>
                      <a:pt x="2568" y="29"/>
                      <a:pt x="2426" y="1"/>
                      <a:pt x="231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7336150" y="-956675"/>
                <a:ext cx="85625" cy="106300"/>
              </a:xfrm>
              <a:custGeom>
                <a:rect b="b" l="l" r="r" t="t"/>
                <a:pathLst>
                  <a:path extrusionOk="0" h="4252" w="3425">
                    <a:moveTo>
                      <a:pt x="1855" y="0"/>
                    </a:moveTo>
                    <a:cubicBezTo>
                      <a:pt x="1684" y="29"/>
                      <a:pt x="1513" y="57"/>
                      <a:pt x="1342" y="143"/>
                    </a:cubicBezTo>
                    <a:cubicBezTo>
                      <a:pt x="1285" y="200"/>
                      <a:pt x="1227" y="257"/>
                      <a:pt x="1170" y="314"/>
                    </a:cubicBezTo>
                    <a:cubicBezTo>
                      <a:pt x="1085" y="371"/>
                      <a:pt x="1028" y="428"/>
                      <a:pt x="971" y="542"/>
                    </a:cubicBezTo>
                    <a:lnTo>
                      <a:pt x="885" y="656"/>
                    </a:lnTo>
                    <a:lnTo>
                      <a:pt x="799" y="885"/>
                    </a:lnTo>
                    <a:cubicBezTo>
                      <a:pt x="714" y="1027"/>
                      <a:pt x="657" y="1199"/>
                      <a:pt x="571" y="1341"/>
                    </a:cubicBezTo>
                    <a:cubicBezTo>
                      <a:pt x="486" y="1598"/>
                      <a:pt x="372" y="1855"/>
                      <a:pt x="257" y="2112"/>
                    </a:cubicBezTo>
                    <a:cubicBezTo>
                      <a:pt x="143" y="2425"/>
                      <a:pt x="58" y="2768"/>
                      <a:pt x="115" y="3110"/>
                    </a:cubicBezTo>
                    <a:lnTo>
                      <a:pt x="86" y="3196"/>
                    </a:lnTo>
                    <a:cubicBezTo>
                      <a:pt x="1" y="3396"/>
                      <a:pt x="58" y="3652"/>
                      <a:pt x="172" y="3852"/>
                    </a:cubicBezTo>
                    <a:cubicBezTo>
                      <a:pt x="257" y="4023"/>
                      <a:pt x="457" y="4166"/>
                      <a:pt x="657" y="4223"/>
                    </a:cubicBezTo>
                    <a:cubicBezTo>
                      <a:pt x="733" y="4242"/>
                      <a:pt x="809" y="4251"/>
                      <a:pt x="884" y="4251"/>
                    </a:cubicBezTo>
                    <a:cubicBezTo>
                      <a:pt x="1034" y="4251"/>
                      <a:pt x="1180" y="4213"/>
                      <a:pt x="1313" y="4137"/>
                    </a:cubicBezTo>
                    <a:lnTo>
                      <a:pt x="1342" y="4137"/>
                    </a:lnTo>
                    <a:cubicBezTo>
                      <a:pt x="1456" y="4137"/>
                      <a:pt x="1570" y="4109"/>
                      <a:pt x="1684" y="4080"/>
                    </a:cubicBezTo>
                    <a:cubicBezTo>
                      <a:pt x="1750" y="4095"/>
                      <a:pt x="1819" y="4102"/>
                      <a:pt x="1887" y="4102"/>
                    </a:cubicBezTo>
                    <a:cubicBezTo>
                      <a:pt x="2084" y="4102"/>
                      <a:pt x="2285" y="4043"/>
                      <a:pt x="2454" y="3938"/>
                    </a:cubicBezTo>
                    <a:cubicBezTo>
                      <a:pt x="2740" y="3766"/>
                      <a:pt x="2911" y="3510"/>
                      <a:pt x="3025" y="3224"/>
                    </a:cubicBezTo>
                    <a:cubicBezTo>
                      <a:pt x="3082" y="2996"/>
                      <a:pt x="3168" y="2796"/>
                      <a:pt x="3225" y="2597"/>
                    </a:cubicBezTo>
                    <a:cubicBezTo>
                      <a:pt x="3253" y="2483"/>
                      <a:pt x="3282" y="2397"/>
                      <a:pt x="3310" y="2283"/>
                    </a:cubicBezTo>
                    <a:cubicBezTo>
                      <a:pt x="3367" y="1997"/>
                      <a:pt x="3424" y="1655"/>
                      <a:pt x="3339" y="1370"/>
                    </a:cubicBezTo>
                    <a:cubicBezTo>
                      <a:pt x="3253" y="1113"/>
                      <a:pt x="3139" y="856"/>
                      <a:pt x="2911" y="685"/>
                    </a:cubicBezTo>
                    <a:lnTo>
                      <a:pt x="2768" y="571"/>
                    </a:lnTo>
                    <a:lnTo>
                      <a:pt x="2768" y="514"/>
                    </a:lnTo>
                    <a:cubicBezTo>
                      <a:pt x="2654" y="343"/>
                      <a:pt x="2540" y="286"/>
                      <a:pt x="2369" y="143"/>
                    </a:cubicBezTo>
                    <a:cubicBezTo>
                      <a:pt x="2226" y="57"/>
                      <a:pt x="2055" y="0"/>
                      <a:pt x="185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27133575" y="-946700"/>
                <a:ext cx="96325" cy="136700"/>
              </a:xfrm>
              <a:custGeom>
                <a:rect b="b" l="l" r="r" t="t"/>
                <a:pathLst>
                  <a:path extrusionOk="0" h="5468" w="3853">
                    <a:moveTo>
                      <a:pt x="2369" y="1"/>
                    </a:moveTo>
                    <a:cubicBezTo>
                      <a:pt x="2112" y="1"/>
                      <a:pt x="1855" y="58"/>
                      <a:pt x="1656" y="172"/>
                    </a:cubicBezTo>
                    <a:cubicBezTo>
                      <a:pt x="1570" y="257"/>
                      <a:pt x="1456" y="343"/>
                      <a:pt x="1370" y="400"/>
                    </a:cubicBezTo>
                    <a:cubicBezTo>
                      <a:pt x="1199" y="571"/>
                      <a:pt x="1085" y="800"/>
                      <a:pt x="999" y="1028"/>
                    </a:cubicBezTo>
                    <a:cubicBezTo>
                      <a:pt x="857" y="1370"/>
                      <a:pt x="714" y="1741"/>
                      <a:pt x="571" y="2084"/>
                    </a:cubicBezTo>
                    <a:cubicBezTo>
                      <a:pt x="429" y="2454"/>
                      <a:pt x="258" y="2825"/>
                      <a:pt x="143" y="3225"/>
                    </a:cubicBezTo>
                    <a:cubicBezTo>
                      <a:pt x="1" y="3624"/>
                      <a:pt x="86" y="4052"/>
                      <a:pt x="315" y="4366"/>
                    </a:cubicBezTo>
                    <a:cubicBezTo>
                      <a:pt x="400" y="4880"/>
                      <a:pt x="743" y="5279"/>
                      <a:pt x="1256" y="5422"/>
                    </a:cubicBezTo>
                    <a:cubicBezTo>
                      <a:pt x="1374" y="5451"/>
                      <a:pt x="1499" y="5467"/>
                      <a:pt x="1624" y="5467"/>
                    </a:cubicBezTo>
                    <a:cubicBezTo>
                      <a:pt x="1861" y="5467"/>
                      <a:pt x="2096" y="5410"/>
                      <a:pt x="2283" y="5279"/>
                    </a:cubicBezTo>
                    <a:cubicBezTo>
                      <a:pt x="2369" y="5222"/>
                      <a:pt x="2483" y="5165"/>
                      <a:pt x="2569" y="5079"/>
                    </a:cubicBezTo>
                    <a:cubicBezTo>
                      <a:pt x="2740" y="4908"/>
                      <a:pt x="2854" y="4708"/>
                      <a:pt x="2911" y="4480"/>
                    </a:cubicBezTo>
                    <a:lnTo>
                      <a:pt x="2940" y="4423"/>
                    </a:lnTo>
                    <a:lnTo>
                      <a:pt x="2911" y="4452"/>
                    </a:lnTo>
                    <a:cubicBezTo>
                      <a:pt x="3025" y="4195"/>
                      <a:pt x="3139" y="3910"/>
                      <a:pt x="3225" y="3653"/>
                    </a:cubicBezTo>
                    <a:cubicBezTo>
                      <a:pt x="3339" y="3282"/>
                      <a:pt x="3510" y="2911"/>
                      <a:pt x="3567" y="2540"/>
                    </a:cubicBezTo>
                    <a:cubicBezTo>
                      <a:pt x="3624" y="2369"/>
                      <a:pt x="3624" y="2226"/>
                      <a:pt x="3624" y="2055"/>
                    </a:cubicBezTo>
                    <a:cubicBezTo>
                      <a:pt x="3653" y="1969"/>
                      <a:pt x="3681" y="1884"/>
                      <a:pt x="3738" y="1798"/>
                    </a:cubicBezTo>
                    <a:cubicBezTo>
                      <a:pt x="3853" y="1456"/>
                      <a:pt x="3767" y="999"/>
                      <a:pt x="3567" y="685"/>
                    </a:cubicBezTo>
                    <a:cubicBezTo>
                      <a:pt x="3396" y="372"/>
                      <a:pt x="3082" y="143"/>
                      <a:pt x="2740" y="58"/>
                    </a:cubicBezTo>
                    <a:cubicBezTo>
                      <a:pt x="2597" y="29"/>
                      <a:pt x="2483" y="1"/>
                      <a:pt x="236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7341850" y="-760525"/>
                <a:ext cx="88475" cy="118100"/>
              </a:xfrm>
              <a:custGeom>
                <a:rect b="b" l="l" r="r" t="t"/>
                <a:pathLst>
                  <a:path extrusionOk="0" h="4724" w="3539">
                    <a:moveTo>
                      <a:pt x="2140" y="1"/>
                    </a:moveTo>
                    <a:cubicBezTo>
                      <a:pt x="1941" y="1"/>
                      <a:pt x="1741" y="29"/>
                      <a:pt x="1570" y="143"/>
                    </a:cubicBezTo>
                    <a:cubicBezTo>
                      <a:pt x="1341" y="286"/>
                      <a:pt x="1085" y="543"/>
                      <a:pt x="1027" y="828"/>
                    </a:cubicBezTo>
                    <a:lnTo>
                      <a:pt x="999" y="885"/>
                    </a:lnTo>
                    <a:cubicBezTo>
                      <a:pt x="856" y="1056"/>
                      <a:pt x="742" y="1227"/>
                      <a:pt x="685" y="1456"/>
                    </a:cubicBezTo>
                    <a:cubicBezTo>
                      <a:pt x="685" y="1513"/>
                      <a:pt x="657" y="1570"/>
                      <a:pt x="657" y="1655"/>
                    </a:cubicBezTo>
                    <a:cubicBezTo>
                      <a:pt x="600" y="1770"/>
                      <a:pt x="542" y="1912"/>
                      <a:pt x="514" y="2055"/>
                    </a:cubicBezTo>
                    <a:cubicBezTo>
                      <a:pt x="485" y="2140"/>
                      <a:pt x="457" y="2226"/>
                      <a:pt x="428" y="2312"/>
                    </a:cubicBezTo>
                    <a:cubicBezTo>
                      <a:pt x="343" y="2511"/>
                      <a:pt x="257" y="2740"/>
                      <a:pt x="172" y="2968"/>
                    </a:cubicBezTo>
                    <a:cubicBezTo>
                      <a:pt x="0" y="3567"/>
                      <a:pt x="314" y="4223"/>
                      <a:pt x="828" y="4537"/>
                    </a:cubicBezTo>
                    <a:cubicBezTo>
                      <a:pt x="1032" y="4662"/>
                      <a:pt x="1273" y="4724"/>
                      <a:pt x="1516" y="4724"/>
                    </a:cubicBezTo>
                    <a:cubicBezTo>
                      <a:pt x="1883" y="4724"/>
                      <a:pt x="2254" y="4583"/>
                      <a:pt x="2511" y="4309"/>
                    </a:cubicBezTo>
                    <a:cubicBezTo>
                      <a:pt x="2654" y="4166"/>
                      <a:pt x="2768" y="4024"/>
                      <a:pt x="2854" y="3824"/>
                    </a:cubicBezTo>
                    <a:cubicBezTo>
                      <a:pt x="2939" y="3653"/>
                      <a:pt x="2996" y="3481"/>
                      <a:pt x="3053" y="3310"/>
                    </a:cubicBezTo>
                    <a:lnTo>
                      <a:pt x="3110" y="3196"/>
                    </a:lnTo>
                    <a:cubicBezTo>
                      <a:pt x="3196" y="3053"/>
                      <a:pt x="3253" y="2911"/>
                      <a:pt x="3310" y="2768"/>
                    </a:cubicBezTo>
                    <a:cubicBezTo>
                      <a:pt x="3367" y="2568"/>
                      <a:pt x="3453" y="2397"/>
                      <a:pt x="3481" y="2226"/>
                    </a:cubicBezTo>
                    <a:lnTo>
                      <a:pt x="3538" y="1827"/>
                    </a:lnTo>
                    <a:cubicBezTo>
                      <a:pt x="3538" y="1570"/>
                      <a:pt x="3453" y="1342"/>
                      <a:pt x="3339" y="1113"/>
                    </a:cubicBezTo>
                    <a:cubicBezTo>
                      <a:pt x="3310" y="600"/>
                      <a:pt x="2939" y="172"/>
                      <a:pt x="2454" y="29"/>
                    </a:cubicBezTo>
                    <a:cubicBezTo>
                      <a:pt x="2369" y="1"/>
                      <a:pt x="2254" y="1"/>
                      <a:pt x="214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27033000" y="-1142850"/>
                <a:ext cx="92750" cy="115150"/>
              </a:xfrm>
              <a:custGeom>
                <a:rect b="b" l="l" r="r" t="t"/>
                <a:pathLst>
                  <a:path extrusionOk="0" h="4606" w="3710">
                    <a:moveTo>
                      <a:pt x="2141" y="0"/>
                    </a:moveTo>
                    <a:lnTo>
                      <a:pt x="1741" y="57"/>
                    </a:lnTo>
                    <a:cubicBezTo>
                      <a:pt x="1484" y="143"/>
                      <a:pt x="1256" y="257"/>
                      <a:pt x="1085" y="457"/>
                    </a:cubicBezTo>
                    <a:cubicBezTo>
                      <a:pt x="885" y="600"/>
                      <a:pt x="743" y="856"/>
                      <a:pt x="600" y="1085"/>
                    </a:cubicBezTo>
                    <a:cubicBezTo>
                      <a:pt x="514" y="1170"/>
                      <a:pt x="457" y="1284"/>
                      <a:pt x="400" y="1370"/>
                    </a:cubicBezTo>
                    <a:cubicBezTo>
                      <a:pt x="315" y="1570"/>
                      <a:pt x="229" y="1769"/>
                      <a:pt x="143" y="1969"/>
                    </a:cubicBezTo>
                    <a:cubicBezTo>
                      <a:pt x="86" y="2197"/>
                      <a:pt x="58" y="2483"/>
                      <a:pt x="29" y="2711"/>
                    </a:cubicBezTo>
                    <a:cubicBezTo>
                      <a:pt x="1" y="3025"/>
                      <a:pt x="86" y="3367"/>
                      <a:pt x="229" y="3681"/>
                    </a:cubicBezTo>
                    <a:cubicBezTo>
                      <a:pt x="372" y="3966"/>
                      <a:pt x="571" y="4252"/>
                      <a:pt x="857" y="4394"/>
                    </a:cubicBezTo>
                    <a:cubicBezTo>
                      <a:pt x="1095" y="4537"/>
                      <a:pt x="1358" y="4606"/>
                      <a:pt x="1619" y="4606"/>
                    </a:cubicBezTo>
                    <a:cubicBezTo>
                      <a:pt x="1983" y="4606"/>
                      <a:pt x="2343" y="4472"/>
                      <a:pt x="2626" y="4223"/>
                    </a:cubicBezTo>
                    <a:cubicBezTo>
                      <a:pt x="2740" y="4137"/>
                      <a:pt x="2854" y="4052"/>
                      <a:pt x="2940" y="3938"/>
                    </a:cubicBezTo>
                    <a:cubicBezTo>
                      <a:pt x="3082" y="3738"/>
                      <a:pt x="3225" y="3567"/>
                      <a:pt x="3339" y="3367"/>
                    </a:cubicBezTo>
                    <a:cubicBezTo>
                      <a:pt x="3453" y="3139"/>
                      <a:pt x="3567" y="2911"/>
                      <a:pt x="3624" y="2654"/>
                    </a:cubicBezTo>
                    <a:cubicBezTo>
                      <a:pt x="3710" y="2368"/>
                      <a:pt x="3710" y="2083"/>
                      <a:pt x="3624" y="1798"/>
                    </a:cubicBezTo>
                    <a:lnTo>
                      <a:pt x="3624" y="1712"/>
                    </a:lnTo>
                    <a:cubicBezTo>
                      <a:pt x="3653" y="1513"/>
                      <a:pt x="3624" y="1313"/>
                      <a:pt x="3567" y="1113"/>
                    </a:cubicBezTo>
                    <a:cubicBezTo>
                      <a:pt x="3539" y="999"/>
                      <a:pt x="3482" y="856"/>
                      <a:pt x="3425" y="742"/>
                    </a:cubicBezTo>
                    <a:cubicBezTo>
                      <a:pt x="3311" y="542"/>
                      <a:pt x="3139" y="371"/>
                      <a:pt x="2911" y="229"/>
                    </a:cubicBezTo>
                    <a:lnTo>
                      <a:pt x="2883" y="200"/>
                    </a:lnTo>
                    <a:cubicBezTo>
                      <a:pt x="2654" y="86"/>
                      <a:pt x="2397" y="0"/>
                      <a:pt x="21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26914575" y="-1000900"/>
                <a:ext cx="96300" cy="133525"/>
              </a:xfrm>
              <a:custGeom>
                <a:rect b="b" l="l" r="r" t="t"/>
                <a:pathLst>
                  <a:path extrusionOk="0" h="5341" w="3852">
                    <a:moveTo>
                      <a:pt x="1826" y="0"/>
                    </a:moveTo>
                    <a:cubicBezTo>
                      <a:pt x="1598" y="0"/>
                      <a:pt x="1427" y="57"/>
                      <a:pt x="1227" y="171"/>
                    </a:cubicBezTo>
                    <a:cubicBezTo>
                      <a:pt x="999" y="314"/>
                      <a:pt x="770" y="571"/>
                      <a:pt x="713" y="856"/>
                    </a:cubicBezTo>
                    <a:cubicBezTo>
                      <a:pt x="571" y="1227"/>
                      <a:pt x="485" y="1627"/>
                      <a:pt x="371" y="1997"/>
                    </a:cubicBezTo>
                    <a:cubicBezTo>
                      <a:pt x="285" y="2397"/>
                      <a:pt x="171" y="2768"/>
                      <a:pt x="86" y="3139"/>
                    </a:cubicBezTo>
                    <a:lnTo>
                      <a:pt x="57" y="3281"/>
                    </a:lnTo>
                    <a:cubicBezTo>
                      <a:pt x="0" y="3624"/>
                      <a:pt x="0" y="3824"/>
                      <a:pt x="57" y="4166"/>
                    </a:cubicBezTo>
                    <a:cubicBezTo>
                      <a:pt x="114" y="4451"/>
                      <a:pt x="285" y="4737"/>
                      <a:pt x="485" y="4908"/>
                    </a:cubicBezTo>
                    <a:cubicBezTo>
                      <a:pt x="656" y="5107"/>
                      <a:pt x="856" y="5222"/>
                      <a:pt x="1113" y="5279"/>
                    </a:cubicBezTo>
                    <a:cubicBezTo>
                      <a:pt x="1256" y="5307"/>
                      <a:pt x="1398" y="5336"/>
                      <a:pt x="1541" y="5336"/>
                    </a:cubicBezTo>
                    <a:cubicBezTo>
                      <a:pt x="1568" y="5339"/>
                      <a:pt x="1595" y="5340"/>
                      <a:pt x="1623" y="5340"/>
                    </a:cubicBezTo>
                    <a:cubicBezTo>
                      <a:pt x="1862" y="5340"/>
                      <a:pt x="2132" y="5235"/>
                      <a:pt x="2311" y="5107"/>
                    </a:cubicBezTo>
                    <a:cubicBezTo>
                      <a:pt x="2454" y="5022"/>
                      <a:pt x="2568" y="4936"/>
                      <a:pt x="2654" y="4794"/>
                    </a:cubicBezTo>
                    <a:cubicBezTo>
                      <a:pt x="2739" y="4708"/>
                      <a:pt x="2825" y="4594"/>
                      <a:pt x="2910" y="4451"/>
                    </a:cubicBezTo>
                    <a:cubicBezTo>
                      <a:pt x="2967" y="4366"/>
                      <a:pt x="3025" y="4252"/>
                      <a:pt x="3082" y="4166"/>
                    </a:cubicBezTo>
                    <a:cubicBezTo>
                      <a:pt x="3253" y="3795"/>
                      <a:pt x="3367" y="3424"/>
                      <a:pt x="3567" y="3082"/>
                    </a:cubicBezTo>
                    <a:cubicBezTo>
                      <a:pt x="3852" y="2625"/>
                      <a:pt x="3852" y="2055"/>
                      <a:pt x="3567" y="1598"/>
                    </a:cubicBezTo>
                    <a:cubicBezTo>
                      <a:pt x="3424" y="1370"/>
                      <a:pt x="3253" y="1170"/>
                      <a:pt x="3025" y="1056"/>
                    </a:cubicBezTo>
                    <a:lnTo>
                      <a:pt x="2967" y="885"/>
                    </a:lnTo>
                    <a:cubicBezTo>
                      <a:pt x="2910" y="685"/>
                      <a:pt x="2825" y="514"/>
                      <a:pt x="2682" y="371"/>
                    </a:cubicBezTo>
                    <a:cubicBezTo>
                      <a:pt x="2597" y="286"/>
                      <a:pt x="2511" y="228"/>
                      <a:pt x="2425" y="171"/>
                    </a:cubicBezTo>
                    <a:cubicBezTo>
                      <a:pt x="2254" y="57"/>
                      <a:pt x="2054" y="0"/>
                      <a:pt x="182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27055825" y="-744825"/>
                <a:ext cx="79200" cy="96350"/>
              </a:xfrm>
              <a:custGeom>
                <a:rect b="b" l="l" r="r" t="t"/>
                <a:pathLst>
                  <a:path extrusionOk="0" h="3854" w="3168">
                    <a:moveTo>
                      <a:pt x="1855" y="0"/>
                    </a:moveTo>
                    <a:cubicBezTo>
                      <a:pt x="1741" y="0"/>
                      <a:pt x="1627" y="0"/>
                      <a:pt x="1484" y="29"/>
                    </a:cubicBezTo>
                    <a:cubicBezTo>
                      <a:pt x="1056" y="114"/>
                      <a:pt x="714" y="485"/>
                      <a:pt x="486" y="828"/>
                    </a:cubicBezTo>
                    <a:cubicBezTo>
                      <a:pt x="372" y="1027"/>
                      <a:pt x="286" y="1227"/>
                      <a:pt x="200" y="1427"/>
                    </a:cubicBezTo>
                    <a:cubicBezTo>
                      <a:pt x="172" y="1512"/>
                      <a:pt x="115" y="1627"/>
                      <a:pt x="115" y="1712"/>
                    </a:cubicBezTo>
                    <a:cubicBezTo>
                      <a:pt x="86" y="1883"/>
                      <a:pt x="58" y="2055"/>
                      <a:pt x="29" y="2226"/>
                    </a:cubicBezTo>
                    <a:cubicBezTo>
                      <a:pt x="1" y="2540"/>
                      <a:pt x="86" y="2882"/>
                      <a:pt x="258" y="3139"/>
                    </a:cubicBezTo>
                    <a:cubicBezTo>
                      <a:pt x="400" y="3367"/>
                      <a:pt x="571" y="3538"/>
                      <a:pt x="771" y="3652"/>
                    </a:cubicBezTo>
                    <a:cubicBezTo>
                      <a:pt x="996" y="3784"/>
                      <a:pt x="1246" y="3853"/>
                      <a:pt x="1495" y="3853"/>
                    </a:cubicBezTo>
                    <a:cubicBezTo>
                      <a:pt x="1626" y="3853"/>
                      <a:pt x="1757" y="3834"/>
                      <a:pt x="1884" y="3795"/>
                    </a:cubicBezTo>
                    <a:cubicBezTo>
                      <a:pt x="2455" y="3652"/>
                      <a:pt x="2940" y="3082"/>
                      <a:pt x="2940" y="2483"/>
                    </a:cubicBezTo>
                    <a:cubicBezTo>
                      <a:pt x="2968" y="2368"/>
                      <a:pt x="2997" y="2283"/>
                      <a:pt x="3025" y="2169"/>
                    </a:cubicBezTo>
                    <a:cubicBezTo>
                      <a:pt x="3054" y="2083"/>
                      <a:pt x="3054" y="1997"/>
                      <a:pt x="3082" y="1940"/>
                    </a:cubicBezTo>
                    <a:lnTo>
                      <a:pt x="3111" y="1798"/>
                    </a:lnTo>
                    <a:cubicBezTo>
                      <a:pt x="3139" y="1627"/>
                      <a:pt x="3168" y="1512"/>
                      <a:pt x="3168" y="1370"/>
                    </a:cubicBezTo>
                    <a:cubicBezTo>
                      <a:pt x="3168" y="1256"/>
                      <a:pt x="3168" y="1113"/>
                      <a:pt x="3111" y="970"/>
                    </a:cubicBezTo>
                    <a:cubicBezTo>
                      <a:pt x="3025" y="628"/>
                      <a:pt x="2797" y="343"/>
                      <a:pt x="2512" y="171"/>
                    </a:cubicBezTo>
                    <a:cubicBezTo>
                      <a:pt x="2283" y="57"/>
                      <a:pt x="2084" y="0"/>
                      <a:pt x="185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27187775" y="-1204900"/>
                <a:ext cx="108450" cy="163350"/>
              </a:xfrm>
              <a:custGeom>
                <a:rect b="b" l="l" r="r" t="t"/>
                <a:pathLst>
                  <a:path extrusionOk="0" h="6534" w="4338">
                    <a:moveTo>
                      <a:pt x="2711" y="0"/>
                    </a:moveTo>
                    <a:cubicBezTo>
                      <a:pt x="2426" y="0"/>
                      <a:pt x="2140" y="86"/>
                      <a:pt x="1883" y="228"/>
                    </a:cubicBezTo>
                    <a:cubicBezTo>
                      <a:pt x="1798" y="285"/>
                      <a:pt x="1684" y="371"/>
                      <a:pt x="1570" y="457"/>
                    </a:cubicBezTo>
                    <a:cubicBezTo>
                      <a:pt x="1370" y="656"/>
                      <a:pt x="1227" y="913"/>
                      <a:pt x="1170" y="1170"/>
                    </a:cubicBezTo>
                    <a:cubicBezTo>
                      <a:pt x="1056" y="1398"/>
                      <a:pt x="999" y="1655"/>
                      <a:pt x="913" y="1912"/>
                    </a:cubicBezTo>
                    <a:cubicBezTo>
                      <a:pt x="856" y="2054"/>
                      <a:pt x="799" y="2197"/>
                      <a:pt x="742" y="2368"/>
                    </a:cubicBezTo>
                    <a:cubicBezTo>
                      <a:pt x="599" y="2711"/>
                      <a:pt x="457" y="3082"/>
                      <a:pt x="400" y="3452"/>
                    </a:cubicBezTo>
                    <a:cubicBezTo>
                      <a:pt x="343" y="3652"/>
                      <a:pt x="314" y="3852"/>
                      <a:pt x="343" y="4052"/>
                    </a:cubicBezTo>
                    <a:cubicBezTo>
                      <a:pt x="314" y="4223"/>
                      <a:pt x="257" y="4365"/>
                      <a:pt x="229" y="4537"/>
                    </a:cubicBezTo>
                    <a:cubicBezTo>
                      <a:pt x="0" y="5364"/>
                      <a:pt x="485" y="6249"/>
                      <a:pt x="1341" y="6477"/>
                    </a:cubicBezTo>
                    <a:cubicBezTo>
                      <a:pt x="1479" y="6515"/>
                      <a:pt x="1619" y="6533"/>
                      <a:pt x="1758" y="6533"/>
                    </a:cubicBezTo>
                    <a:cubicBezTo>
                      <a:pt x="2453" y="6533"/>
                      <a:pt x="3115" y="6077"/>
                      <a:pt x="3281" y="5364"/>
                    </a:cubicBezTo>
                    <a:cubicBezTo>
                      <a:pt x="3396" y="4965"/>
                      <a:pt x="3510" y="4537"/>
                      <a:pt x="3624" y="4109"/>
                    </a:cubicBezTo>
                    <a:cubicBezTo>
                      <a:pt x="3709" y="3909"/>
                      <a:pt x="3795" y="3709"/>
                      <a:pt x="3909" y="3509"/>
                    </a:cubicBezTo>
                    <a:lnTo>
                      <a:pt x="3909" y="3509"/>
                    </a:lnTo>
                    <a:lnTo>
                      <a:pt x="3881" y="3538"/>
                    </a:lnTo>
                    <a:cubicBezTo>
                      <a:pt x="3966" y="3424"/>
                      <a:pt x="3995" y="3310"/>
                      <a:pt x="4052" y="3167"/>
                    </a:cubicBezTo>
                    <a:cubicBezTo>
                      <a:pt x="4109" y="3024"/>
                      <a:pt x="4109" y="2882"/>
                      <a:pt x="4109" y="2711"/>
                    </a:cubicBezTo>
                    <a:cubicBezTo>
                      <a:pt x="4109" y="2654"/>
                      <a:pt x="4109" y="2596"/>
                      <a:pt x="4109" y="2511"/>
                    </a:cubicBezTo>
                    <a:lnTo>
                      <a:pt x="4137" y="2397"/>
                    </a:lnTo>
                    <a:cubicBezTo>
                      <a:pt x="4166" y="2311"/>
                      <a:pt x="4195" y="2254"/>
                      <a:pt x="4223" y="2168"/>
                    </a:cubicBezTo>
                    <a:cubicBezTo>
                      <a:pt x="4337" y="1855"/>
                      <a:pt x="4309" y="1484"/>
                      <a:pt x="4252" y="1170"/>
                    </a:cubicBezTo>
                    <a:cubicBezTo>
                      <a:pt x="4080" y="485"/>
                      <a:pt x="3396" y="0"/>
                      <a:pt x="271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7" name="Shape 837"/>
        <p:cNvGrpSpPr/>
        <p:nvPr/>
      </p:nvGrpSpPr>
      <p:grpSpPr>
        <a:xfrm>
          <a:off x="0" y="0"/>
          <a:ext cx="0" cy="0"/>
          <a:chOff x="0" y="0"/>
          <a:chExt cx="0" cy="0"/>
        </a:xfrm>
      </p:grpSpPr>
      <p:sp>
        <p:nvSpPr>
          <p:cNvPr id="838" name="Google Shape;838;p11"/>
          <p:cNvSpPr/>
          <p:nvPr/>
        </p:nvSpPr>
        <p:spPr>
          <a:xfrm>
            <a:off x="625550" y="588965"/>
            <a:ext cx="8615140" cy="3830853"/>
          </a:xfrm>
          <a:custGeom>
            <a:rect b="b" l="l" r="r" t="t"/>
            <a:pathLst>
              <a:path extrusionOk="0" h="56140" w="60128">
                <a:moveTo>
                  <a:pt x="25225" y="1"/>
                </a:moveTo>
                <a:cubicBezTo>
                  <a:pt x="22158" y="1"/>
                  <a:pt x="18937" y="472"/>
                  <a:pt x="15607" y="1488"/>
                </a:cubicBezTo>
                <a:cubicBezTo>
                  <a:pt x="8959" y="3514"/>
                  <a:pt x="3367" y="7851"/>
                  <a:pt x="1684" y="14755"/>
                </a:cubicBezTo>
                <a:cubicBezTo>
                  <a:pt x="0" y="21660"/>
                  <a:pt x="371" y="30049"/>
                  <a:pt x="1341" y="37011"/>
                </a:cubicBezTo>
                <a:cubicBezTo>
                  <a:pt x="2311" y="43944"/>
                  <a:pt x="5564" y="49850"/>
                  <a:pt x="11870" y="53160"/>
                </a:cubicBezTo>
                <a:cubicBezTo>
                  <a:pt x="15957" y="55317"/>
                  <a:pt x="20725" y="56140"/>
                  <a:pt x="25517" y="56140"/>
                </a:cubicBezTo>
                <a:cubicBezTo>
                  <a:pt x="29723" y="56140"/>
                  <a:pt x="33947" y="55506"/>
                  <a:pt x="37748" y="54586"/>
                </a:cubicBezTo>
                <a:cubicBezTo>
                  <a:pt x="44225" y="53017"/>
                  <a:pt x="49932" y="50164"/>
                  <a:pt x="52357" y="43573"/>
                </a:cubicBezTo>
                <a:cubicBezTo>
                  <a:pt x="60127" y="22254"/>
                  <a:pt x="46289" y="1"/>
                  <a:pt x="2522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1"/>
          <p:cNvSpPr/>
          <p:nvPr/>
        </p:nvSpPr>
        <p:spPr>
          <a:xfrm>
            <a:off x="1236600" y="1914838"/>
            <a:ext cx="12150" cy="20000"/>
          </a:xfrm>
          <a:custGeom>
            <a:rect b="b" l="l" r="r" t="t"/>
            <a:pathLst>
              <a:path extrusionOk="0" h="800" w="486">
                <a:moveTo>
                  <a:pt x="291" y="1"/>
                </a:moveTo>
                <a:cubicBezTo>
                  <a:pt x="271" y="1"/>
                  <a:pt x="250" y="6"/>
                  <a:pt x="229" y="19"/>
                </a:cubicBezTo>
                <a:cubicBezTo>
                  <a:pt x="86" y="76"/>
                  <a:pt x="1" y="305"/>
                  <a:pt x="29" y="504"/>
                </a:cubicBezTo>
                <a:cubicBezTo>
                  <a:pt x="29" y="630"/>
                  <a:pt x="96" y="800"/>
                  <a:pt x="228" y="800"/>
                </a:cubicBezTo>
                <a:cubicBezTo>
                  <a:pt x="246" y="800"/>
                  <a:pt x="266" y="797"/>
                  <a:pt x="286" y="790"/>
                </a:cubicBezTo>
                <a:cubicBezTo>
                  <a:pt x="429" y="733"/>
                  <a:pt x="486" y="504"/>
                  <a:pt x="486" y="305"/>
                </a:cubicBezTo>
                <a:cubicBezTo>
                  <a:pt x="486" y="184"/>
                  <a:pt x="403" y="1"/>
                  <a:pt x="2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1"/>
          <p:cNvSpPr txBox="1"/>
          <p:nvPr>
            <p:ph hasCustomPrompt="1" type="title"/>
          </p:nvPr>
        </p:nvSpPr>
        <p:spPr>
          <a:xfrm>
            <a:off x="1916400" y="1694925"/>
            <a:ext cx="5311200" cy="126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41" name="Google Shape;841;p11"/>
          <p:cNvSpPr txBox="1"/>
          <p:nvPr>
            <p:ph idx="1" type="body"/>
          </p:nvPr>
        </p:nvSpPr>
        <p:spPr>
          <a:xfrm>
            <a:off x="1477300" y="3152225"/>
            <a:ext cx="5769000" cy="177600"/>
          </a:xfrm>
          <a:prstGeom prst="rect">
            <a:avLst/>
          </a:prstGeom>
        </p:spPr>
        <p:txBody>
          <a:bodyPr anchorCtr="0" anchor="ctr"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842" name="Google Shape;842;p11"/>
          <p:cNvGrpSpPr/>
          <p:nvPr/>
        </p:nvGrpSpPr>
        <p:grpSpPr>
          <a:xfrm>
            <a:off x="3614900" y="250988"/>
            <a:ext cx="5469848" cy="1844922"/>
            <a:chOff x="1280125" y="999988"/>
            <a:chExt cx="5469848" cy="1844922"/>
          </a:xfrm>
        </p:grpSpPr>
        <p:sp>
          <p:nvSpPr>
            <p:cNvPr id="843" name="Google Shape;843;p11"/>
            <p:cNvSpPr/>
            <p:nvPr/>
          </p:nvSpPr>
          <p:spPr>
            <a:xfrm>
              <a:off x="1398525" y="1941213"/>
              <a:ext cx="20700" cy="30100"/>
            </a:xfrm>
            <a:custGeom>
              <a:rect b="b" l="l" r="r" t="t"/>
              <a:pathLst>
                <a:path extrusionOk="0" h="1204" w="828">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1"/>
            <p:cNvSpPr/>
            <p:nvPr/>
          </p:nvSpPr>
          <p:spPr>
            <a:xfrm>
              <a:off x="1348025" y="1903863"/>
              <a:ext cx="14075" cy="18975"/>
            </a:xfrm>
            <a:custGeom>
              <a:rect b="b" l="l" r="r" t="t"/>
              <a:pathLst>
                <a:path extrusionOk="0" h="759" w="563">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1280125" y="1947888"/>
              <a:ext cx="13575" cy="22600"/>
            </a:xfrm>
            <a:custGeom>
              <a:rect b="b" l="l" r="r" t="t"/>
              <a:pathLst>
                <a:path extrusionOk="0" h="904" w="543">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2765355" y="1663197"/>
              <a:ext cx="139836" cy="66624"/>
            </a:xfrm>
            <a:custGeom>
              <a:rect b="b" l="l" r="r" t="t"/>
              <a:pathLst>
                <a:path extrusionOk="0" h="1186" w="1273">
                  <a:moveTo>
                    <a:pt x="273" y="0"/>
                  </a:moveTo>
                  <a:cubicBezTo>
                    <a:pt x="113" y="0"/>
                    <a:pt x="0" y="94"/>
                    <a:pt x="9" y="331"/>
                  </a:cubicBezTo>
                  <a:cubicBezTo>
                    <a:pt x="29" y="710"/>
                    <a:pt x="647" y="1186"/>
                    <a:pt x="1009" y="1186"/>
                  </a:cubicBezTo>
                  <a:cubicBezTo>
                    <a:pt x="1165" y="1186"/>
                    <a:pt x="1273" y="1097"/>
                    <a:pt x="1264" y="873"/>
                  </a:cubicBezTo>
                  <a:cubicBezTo>
                    <a:pt x="1245" y="478"/>
                    <a:pt x="636" y="0"/>
                    <a:pt x="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2302457" y="1736057"/>
              <a:ext cx="136980" cy="65444"/>
            </a:xfrm>
            <a:custGeom>
              <a:rect b="b" l="l" r="r" t="t"/>
              <a:pathLst>
                <a:path extrusionOk="0" h="1165" w="1247">
                  <a:moveTo>
                    <a:pt x="343" y="1"/>
                  </a:moveTo>
                  <a:cubicBezTo>
                    <a:pt x="165" y="1"/>
                    <a:pt x="0" y="90"/>
                    <a:pt x="0" y="318"/>
                  </a:cubicBezTo>
                  <a:cubicBezTo>
                    <a:pt x="29" y="660"/>
                    <a:pt x="343" y="974"/>
                    <a:pt x="628" y="1117"/>
                  </a:cubicBezTo>
                  <a:cubicBezTo>
                    <a:pt x="713" y="1145"/>
                    <a:pt x="812" y="1164"/>
                    <a:pt x="904" y="1164"/>
                  </a:cubicBezTo>
                  <a:cubicBezTo>
                    <a:pt x="1088" y="1164"/>
                    <a:pt x="1246" y="1088"/>
                    <a:pt x="1227" y="860"/>
                  </a:cubicBezTo>
                  <a:cubicBezTo>
                    <a:pt x="1227" y="489"/>
                    <a:pt x="913" y="175"/>
                    <a:pt x="599" y="61"/>
                  </a:cubicBezTo>
                  <a:cubicBezTo>
                    <a:pt x="523" y="23"/>
                    <a:pt x="431" y="1"/>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2236548" y="1512590"/>
              <a:ext cx="180479" cy="76005"/>
            </a:xfrm>
            <a:custGeom>
              <a:rect b="b" l="l" r="r" t="t"/>
              <a:pathLst>
                <a:path extrusionOk="0" h="1353" w="1643">
                  <a:moveTo>
                    <a:pt x="549" y="1"/>
                  </a:moveTo>
                  <a:cubicBezTo>
                    <a:pt x="443" y="1"/>
                    <a:pt x="343" y="39"/>
                    <a:pt x="258" y="130"/>
                  </a:cubicBezTo>
                  <a:cubicBezTo>
                    <a:pt x="1" y="387"/>
                    <a:pt x="229" y="787"/>
                    <a:pt x="515" y="1043"/>
                  </a:cubicBezTo>
                  <a:cubicBezTo>
                    <a:pt x="630" y="1135"/>
                    <a:pt x="726" y="1209"/>
                    <a:pt x="819" y="1249"/>
                  </a:cubicBezTo>
                  <a:lnTo>
                    <a:pt x="819" y="1249"/>
                  </a:lnTo>
                  <a:cubicBezTo>
                    <a:pt x="830" y="1256"/>
                    <a:pt x="843" y="1263"/>
                    <a:pt x="857" y="1272"/>
                  </a:cubicBezTo>
                  <a:cubicBezTo>
                    <a:pt x="885" y="1272"/>
                    <a:pt x="885" y="1272"/>
                    <a:pt x="885" y="1300"/>
                  </a:cubicBezTo>
                  <a:cubicBezTo>
                    <a:pt x="974" y="1336"/>
                    <a:pt x="1056" y="1353"/>
                    <a:pt x="1131" y="1353"/>
                  </a:cubicBezTo>
                  <a:cubicBezTo>
                    <a:pt x="1467" y="1353"/>
                    <a:pt x="1643" y="1017"/>
                    <a:pt x="1456" y="644"/>
                  </a:cubicBezTo>
                  <a:cubicBezTo>
                    <a:pt x="1324" y="424"/>
                    <a:pt x="904" y="1"/>
                    <a:pt x="5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2677257" y="1421416"/>
              <a:ext cx="145548" cy="67410"/>
            </a:xfrm>
            <a:custGeom>
              <a:rect b="b" l="l" r="r" t="t"/>
              <a:pathLst>
                <a:path extrusionOk="0" h="1200" w="1325">
                  <a:moveTo>
                    <a:pt x="414" y="0"/>
                  </a:moveTo>
                  <a:cubicBezTo>
                    <a:pt x="101" y="0"/>
                    <a:pt x="0" y="329"/>
                    <a:pt x="155" y="612"/>
                  </a:cubicBezTo>
                  <a:lnTo>
                    <a:pt x="212" y="669"/>
                  </a:lnTo>
                  <a:cubicBezTo>
                    <a:pt x="325" y="878"/>
                    <a:pt x="716" y="1200"/>
                    <a:pt x="991" y="1200"/>
                  </a:cubicBezTo>
                  <a:cubicBezTo>
                    <a:pt x="1130" y="1200"/>
                    <a:pt x="1239" y="1117"/>
                    <a:pt x="1267" y="897"/>
                  </a:cubicBezTo>
                  <a:cubicBezTo>
                    <a:pt x="1267" y="869"/>
                    <a:pt x="1267" y="840"/>
                    <a:pt x="1267" y="840"/>
                  </a:cubicBezTo>
                  <a:cubicBezTo>
                    <a:pt x="1324" y="469"/>
                    <a:pt x="839" y="70"/>
                    <a:pt x="526" y="13"/>
                  </a:cubicBezTo>
                  <a:cubicBezTo>
                    <a:pt x="486" y="4"/>
                    <a:pt x="449" y="0"/>
                    <a:pt x="4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1"/>
            <p:cNvSpPr/>
            <p:nvPr/>
          </p:nvSpPr>
          <p:spPr>
            <a:xfrm>
              <a:off x="2515561" y="1646513"/>
              <a:ext cx="103476" cy="56063"/>
            </a:xfrm>
            <a:custGeom>
              <a:rect b="b" l="l" r="r" t="t"/>
              <a:pathLst>
                <a:path extrusionOk="0" h="998" w="942">
                  <a:moveTo>
                    <a:pt x="252" y="0"/>
                  </a:moveTo>
                  <a:cubicBezTo>
                    <a:pt x="171" y="0"/>
                    <a:pt x="101" y="41"/>
                    <a:pt x="57" y="143"/>
                  </a:cubicBezTo>
                  <a:cubicBezTo>
                    <a:pt x="0" y="314"/>
                    <a:pt x="57" y="457"/>
                    <a:pt x="114" y="599"/>
                  </a:cubicBezTo>
                  <a:cubicBezTo>
                    <a:pt x="202" y="731"/>
                    <a:pt x="458" y="997"/>
                    <a:pt x="663" y="997"/>
                  </a:cubicBezTo>
                  <a:cubicBezTo>
                    <a:pt x="724" y="997"/>
                    <a:pt x="781" y="973"/>
                    <a:pt x="828" y="913"/>
                  </a:cubicBezTo>
                  <a:cubicBezTo>
                    <a:pt x="942" y="799"/>
                    <a:pt x="942" y="657"/>
                    <a:pt x="885" y="514"/>
                  </a:cubicBezTo>
                  <a:cubicBezTo>
                    <a:pt x="821" y="344"/>
                    <a:pt x="489" y="0"/>
                    <a:pt x="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a:off x="2618928" y="1919471"/>
              <a:ext cx="145658" cy="72859"/>
            </a:xfrm>
            <a:custGeom>
              <a:rect b="b" l="l" r="r" t="t"/>
              <a:pathLst>
                <a:path extrusionOk="0" h="1297" w="1326">
                  <a:moveTo>
                    <a:pt x="380" y="0"/>
                  </a:moveTo>
                  <a:cubicBezTo>
                    <a:pt x="246" y="0"/>
                    <a:pt x="119" y="44"/>
                    <a:pt x="86" y="191"/>
                  </a:cubicBezTo>
                  <a:cubicBezTo>
                    <a:pt x="86" y="220"/>
                    <a:pt x="86" y="277"/>
                    <a:pt x="58" y="306"/>
                  </a:cubicBezTo>
                  <a:cubicBezTo>
                    <a:pt x="1" y="677"/>
                    <a:pt x="258" y="962"/>
                    <a:pt x="514" y="1162"/>
                  </a:cubicBezTo>
                  <a:cubicBezTo>
                    <a:pt x="641" y="1252"/>
                    <a:pt x="772" y="1296"/>
                    <a:pt x="889" y="1296"/>
                  </a:cubicBezTo>
                  <a:cubicBezTo>
                    <a:pt x="1142" y="1296"/>
                    <a:pt x="1325" y="1087"/>
                    <a:pt x="1228" y="677"/>
                  </a:cubicBezTo>
                  <a:cubicBezTo>
                    <a:pt x="1171" y="391"/>
                    <a:pt x="885" y="163"/>
                    <a:pt x="657" y="49"/>
                  </a:cubicBezTo>
                  <a:cubicBezTo>
                    <a:pt x="584" y="25"/>
                    <a:pt x="480" y="0"/>
                    <a:pt x="3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a:off x="3248905" y="1808692"/>
              <a:ext cx="121821" cy="47187"/>
            </a:xfrm>
            <a:custGeom>
              <a:rect b="b" l="l" r="r" t="t"/>
              <a:pathLst>
                <a:path extrusionOk="0" h="840" w="1109">
                  <a:moveTo>
                    <a:pt x="349" y="0"/>
                  </a:moveTo>
                  <a:cubicBezTo>
                    <a:pt x="263" y="0"/>
                    <a:pt x="196" y="46"/>
                    <a:pt x="172" y="166"/>
                  </a:cubicBezTo>
                  <a:lnTo>
                    <a:pt x="172" y="195"/>
                  </a:lnTo>
                  <a:cubicBezTo>
                    <a:pt x="1" y="337"/>
                    <a:pt x="315" y="651"/>
                    <a:pt x="429" y="708"/>
                  </a:cubicBezTo>
                  <a:cubicBezTo>
                    <a:pt x="457" y="708"/>
                    <a:pt x="457" y="737"/>
                    <a:pt x="486" y="737"/>
                  </a:cubicBezTo>
                  <a:cubicBezTo>
                    <a:pt x="574" y="808"/>
                    <a:pt x="674" y="840"/>
                    <a:pt x="763" y="840"/>
                  </a:cubicBezTo>
                  <a:cubicBezTo>
                    <a:pt x="961" y="840"/>
                    <a:pt x="1109" y="679"/>
                    <a:pt x="971" y="423"/>
                  </a:cubicBezTo>
                  <a:cubicBezTo>
                    <a:pt x="909" y="300"/>
                    <a:pt x="568" y="0"/>
                    <a:pt x="3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a:off x="3418181" y="1657579"/>
              <a:ext cx="86450" cy="38817"/>
            </a:xfrm>
            <a:custGeom>
              <a:rect b="b" l="l" r="r" t="t"/>
              <a:pathLst>
                <a:path extrusionOk="0" h="691" w="787">
                  <a:moveTo>
                    <a:pt x="187" y="1"/>
                  </a:moveTo>
                  <a:cubicBezTo>
                    <a:pt x="96" y="1"/>
                    <a:pt x="29" y="50"/>
                    <a:pt x="29" y="174"/>
                  </a:cubicBezTo>
                  <a:cubicBezTo>
                    <a:pt x="1" y="231"/>
                    <a:pt x="29" y="288"/>
                    <a:pt x="29" y="345"/>
                  </a:cubicBezTo>
                  <a:cubicBezTo>
                    <a:pt x="29" y="506"/>
                    <a:pt x="204" y="691"/>
                    <a:pt x="366" y="691"/>
                  </a:cubicBezTo>
                  <a:cubicBezTo>
                    <a:pt x="378" y="691"/>
                    <a:pt x="389" y="690"/>
                    <a:pt x="400" y="688"/>
                  </a:cubicBezTo>
                  <a:cubicBezTo>
                    <a:pt x="543" y="688"/>
                    <a:pt x="628" y="659"/>
                    <a:pt x="685" y="545"/>
                  </a:cubicBezTo>
                  <a:cubicBezTo>
                    <a:pt x="787" y="302"/>
                    <a:pt x="412" y="1"/>
                    <a:pt x="1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2986589" y="1749820"/>
              <a:ext cx="114351" cy="47018"/>
            </a:xfrm>
            <a:custGeom>
              <a:rect b="b" l="l" r="r" t="t"/>
              <a:pathLst>
                <a:path extrusionOk="0" h="837" w="1041">
                  <a:moveTo>
                    <a:pt x="613" y="0"/>
                  </a:moveTo>
                  <a:cubicBezTo>
                    <a:pt x="586" y="0"/>
                    <a:pt x="559" y="5"/>
                    <a:pt x="534" y="16"/>
                  </a:cubicBezTo>
                  <a:cubicBezTo>
                    <a:pt x="506" y="16"/>
                    <a:pt x="477" y="44"/>
                    <a:pt x="449" y="44"/>
                  </a:cubicBezTo>
                  <a:cubicBezTo>
                    <a:pt x="435" y="44"/>
                    <a:pt x="422" y="43"/>
                    <a:pt x="409" y="43"/>
                  </a:cubicBezTo>
                  <a:cubicBezTo>
                    <a:pt x="1" y="43"/>
                    <a:pt x="142" y="478"/>
                    <a:pt x="363" y="672"/>
                  </a:cubicBezTo>
                  <a:cubicBezTo>
                    <a:pt x="458" y="767"/>
                    <a:pt x="618" y="837"/>
                    <a:pt x="751" y="837"/>
                  </a:cubicBezTo>
                  <a:cubicBezTo>
                    <a:pt x="896" y="837"/>
                    <a:pt x="1007" y="753"/>
                    <a:pt x="962" y="529"/>
                  </a:cubicBezTo>
                  <a:cubicBezTo>
                    <a:pt x="962" y="501"/>
                    <a:pt x="962" y="472"/>
                    <a:pt x="991" y="444"/>
                  </a:cubicBezTo>
                  <a:cubicBezTo>
                    <a:pt x="1041" y="244"/>
                    <a:pt x="806" y="0"/>
                    <a:pt x="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1"/>
            <p:cNvSpPr/>
            <p:nvPr/>
          </p:nvSpPr>
          <p:spPr>
            <a:xfrm>
              <a:off x="3048323" y="1455009"/>
              <a:ext cx="112923" cy="53310"/>
            </a:xfrm>
            <a:custGeom>
              <a:rect b="b" l="l" r="r" t="t"/>
              <a:pathLst>
                <a:path extrusionOk="0" h="949" w="1028">
                  <a:moveTo>
                    <a:pt x="306" y="0"/>
                  </a:moveTo>
                  <a:cubicBezTo>
                    <a:pt x="149" y="0"/>
                    <a:pt x="1" y="75"/>
                    <a:pt x="1" y="271"/>
                  </a:cubicBezTo>
                  <a:cubicBezTo>
                    <a:pt x="29" y="556"/>
                    <a:pt x="286" y="813"/>
                    <a:pt x="514" y="898"/>
                  </a:cubicBezTo>
                  <a:cubicBezTo>
                    <a:pt x="585" y="929"/>
                    <a:pt x="670" y="948"/>
                    <a:pt x="750" y="948"/>
                  </a:cubicBezTo>
                  <a:cubicBezTo>
                    <a:pt x="897" y="948"/>
                    <a:pt x="1028" y="883"/>
                    <a:pt x="1028" y="699"/>
                  </a:cubicBezTo>
                  <a:cubicBezTo>
                    <a:pt x="999" y="413"/>
                    <a:pt x="743" y="157"/>
                    <a:pt x="514" y="43"/>
                  </a:cubicBezTo>
                  <a:cubicBezTo>
                    <a:pt x="452" y="16"/>
                    <a:pt x="378" y="0"/>
                    <a:pt x="3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1"/>
            <p:cNvSpPr/>
            <p:nvPr/>
          </p:nvSpPr>
          <p:spPr>
            <a:xfrm>
              <a:off x="3026793" y="1104473"/>
              <a:ext cx="168945" cy="67017"/>
            </a:xfrm>
            <a:custGeom>
              <a:rect b="b" l="l" r="r" t="t"/>
              <a:pathLst>
                <a:path extrusionOk="0" h="1193" w="1538">
                  <a:moveTo>
                    <a:pt x="406" y="0"/>
                  </a:moveTo>
                  <a:cubicBezTo>
                    <a:pt x="218" y="0"/>
                    <a:pt x="1" y="94"/>
                    <a:pt x="26" y="319"/>
                  </a:cubicBezTo>
                  <a:lnTo>
                    <a:pt x="26" y="376"/>
                  </a:lnTo>
                  <a:cubicBezTo>
                    <a:pt x="83" y="776"/>
                    <a:pt x="397" y="1061"/>
                    <a:pt x="767" y="1147"/>
                  </a:cubicBezTo>
                  <a:cubicBezTo>
                    <a:pt x="767" y="1175"/>
                    <a:pt x="796" y="1175"/>
                    <a:pt x="825" y="1175"/>
                  </a:cubicBezTo>
                  <a:cubicBezTo>
                    <a:pt x="866" y="1187"/>
                    <a:pt x="905" y="1193"/>
                    <a:pt x="942" y="1193"/>
                  </a:cubicBezTo>
                  <a:cubicBezTo>
                    <a:pt x="1081" y="1193"/>
                    <a:pt x="1185" y="1111"/>
                    <a:pt x="1252" y="976"/>
                  </a:cubicBezTo>
                  <a:lnTo>
                    <a:pt x="1252" y="976"/>
                  </a:lnTo>
                  <a:cubicBezTo>
                    <a:pt x="1238" y="1004"/>
                    <a:pt x="1238" y="1018"/>
                    <a:pt x="1245" y="1018"/>
                  </a:cubicBezTo>
                  <a:cubicBezTo>
                    <a:pt x="1252" y="1018"/>
                    <a:pt x="1267" y="1004"/>
                    <a:pt x="1281" y="976"/>
                  </a:cubicBezTo>
                  <a:cubicBezTo>
                    <a:pt x="1538" y="662"/>
                    <a:pt x="1081" y="262"/>
                    <a:pt x="825" y="120"/>
                  </a:cubicBezTo>
                  <a:cubicBezTo>
                    <a:pt x="710" y="63"/>
                    <a:pt x="596" y="34"/>
                    <a:pt x="482" y="5"/>
                  </a:cubicBezTo>
                  <a:cubicBezTo>
                    <a:pt x="458" y="2"/>
                    <a:pt x="432" y="0"/>
                    <a:pt x="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2575099" y="1202724"/>
              <a:ext cx="169385" cy="84824"/>
            </a:xfrm>
            <a:custGeom>
              <a:rect b="b" l="l" r="r" t="t"/>
              <a:pathLst>
                <a:path extrusionOk="0" h="1510" w="1542">
                  <a:moveTo>
                    <a:pt x="400" y="0"/>
                  </a:moveTo>
                  <a:cubicBezTo>
                    <a:pt x="296" y="0"/>
                    <a:pt x="197" y="30"/>
                    <a:pt x="143" y="111"/>
                  </a:cubicBezTo>
                  <a:cubicBezTo>
                    <a:pt x="115" y="140"/>
                    <a:pt x="115" y="168"/>
                    <a:pt x="86" y="197"/>
                  </a:cubicBezTo>
                  <a:cubicBezTo>
                    <a:pt x="0" y="311"/>
                    <a:pt x="0" y="425"/>
                    <a:pt x="0" y="539"/>
                  </a:cubicBezTo>
                  <a:cubicBezTo>
                    <a:pt x="0" y="853"/>
                    <a:pt x="229" y="1167"/>
                    <a:pt x="485" y="1309"/>
                  </a:cubicBezTo>
                  <a:cubicBezTo>
                    <a:pt x="685" y="1424"/>
                    <a:pt x="856" y="1509"/>
                    <a:pt x="1113" y="1509"/>
                  </a:cubicBezTo>
                  <a:cubicBezTo>
                    <a:pt x="1427" y="1509"/>
                    <a:pt x="1541" y="1195"/>
                    <a:pt x="1456" y="938"/>
                  </a:cubicBezTo>
                  <a:cubicBezTo>
                    <a:pt x="1399" y="824"/>
                    <a:pt x="1370" y="739"/>
                    <a:pt x="1313" y="625"/>
                  </a:cubicBezTo>
                  <a:cubicBezTo>
                    <a:pt x="1227" y="396"/>
                    <a:pt x="971" y="168"/>
                    <a:pt x="714" y="83"/>
                  </a:cubicBezTo>
                  <a:cubicBezTo>
                    <a:pt x="639" y="37"/>
                    <a:pt x="516" y="0"/>
                    <a:pt x="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2127469" y="1934133"/>
              <a:ext cx="207172" cy="68309"/>
            </a:xfrm>
            <a:custGeom>
              <a:rect b="b" l="l" r="r" t="t"/>
              <a:pathLst>
                <a:path extrusionOk="0" h="1216" w="1886">
                  <a:moveTo>
                    <a:pt x="735" y="1"/>
                  </a:moveTo>
                  <a:cubicBezTo>
                    <a:pt x="674" y="1"/>
                    <a:pt x="616" y="14"/>
                    <a:pt x="566" y="45"/>
                  </a:cubicBezTo>
                  <a:lnTo>
                    <a:pt x="509" y="73"/>
                  </a:lnTo>
                  <a:cubicBezTo>
                    <a:pt x="1" y="388"/>
                    <a:pt x="683" y="1216"/>
                    <a:pt x="1216" y="1216"/>
                  </a:cubicBezTo>
                  <a:cubicBezTo>
                    <a:pt x="1311" y="1216"/>
                    <a:pt x="1401" y="1189"/>
                    <a:pt x="1479" y="1129"/>
                  </a:cubicBezTo>
                  <a:cubicBezTo>
                    <a:pt x="1479" y="1100"/>
                    <a:pt x="1508" y="1100"/>
                    <a:pt x="1508" y="1072"/>
                  </a:cubicBezTo>
                  <a:cubicBezTo>
                    <a:pt x="1885" y="770"/>
                    <a:pt x="1196" y="1"/>
                    <a:pt x="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1956766" y="2106424"/>
              <a:ext cx="64590" cy="30672"/>
            </a:xfrm>
            <a:custGeom>
              <a:rect b="b" l="l" r="r" t="t"/>
              <a:pathLst>
                <a:path extrusionOk="0" h="546" w="588">
                  <a:moveTo>
                    <a:pt x="120" y="1"/>
                  </a:moveTo>
                  <a:cubicBezTo>
                    <a:pt x="48" y="1"/>
                    <a:pt x="0" y="42"/>
                    <a:pt x="9" y="145"/>
                  </a:cubicBezTo>
                  <a:cubicBezTo>
                    <a:pt x="9" y="324"/>
                    <a:pt x="301" y="546"/>
                    <a:pt x="468" y="546"/>
                  </a:cubicBezTo>
                  <a:cubicBezTo>
                    <a:pt x="540" y="546"/>
                    <a:pt x="588" y="505"/>
                    <a:pt x="579" y="401"/>
                  </a:cubicBezTo>
                  <a:cubicBezTo>
                    <a:pt x="579" y="222"/>
                    <a:pt x="286"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4957038" y="1673589"/>
              <a:ext cx="136980" cy="66118"/>
            </a:xfrm>
            <a:custGeom>
              <a:rect b="b" l="l" r="r" t="t"/>
              <a:pathLst>
                <a:path extrusionOk="0" h="1177" w="1247">
                  <a:moveTo>
                    <a:pt x="343" y="0"/>
                  </a:moveTo>
                  <a:cubicBezTo>
                    <a:pt x="166" y="0"/>
                    <a:pt x="1" y="89"/>
                    <a:pt x="1" y="317"/>
                  </a:cubicBezTo>
                  <a:cubicBezTo>
                    <a:pt x="1" y="688"/>
                    <a:pt x="315" y="1002"/>
                    <a:pt x="629" y="1116"/>
                  </a:cubicBezTo>
                  <a:cubicBezTo>
                    <a:pt x="714" y="1154"/>
                    <a:pt x="813" y="1176"/>
                    <a:pt x="904" y="1176"/>
                  </a:cubicBezTo>
                  <a:cubicBezTo>
                    <a:pt x="1088" y="1176"/>
                    <a:pt x="1247" y="1088"/>
                    <a:pt x="1228" y="859"/>
                  </a:cubicBezTo>
                  <a:cubicBezTo>
                    <a:pt x="1228" y="517"/>
                    <a:pt x="914" y="203"/>
                    <a:pt x="600" y="60"/>
                  </a:cubicBezTo>
                  <a:cubicBezTo>
                    <a:pt x="524" y="22"/>
                    <a:pt x="432" y="0"/>
                    <a:pt x="3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5167067" y="1888406"/>
              <a:ext cx="141044" cy="59826"/>
            </a:xfrm>
            <a:custGeom>
              <a:rect b="b" l="l" r="r" t="t"/>
              <a:pathLst>
                <a:path extrusionOk="0" h="1065" w="1284">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5376108" y="1727069"/>
              <a:ext cx="83484" cy="40895"/>
            </a:xfrm>
            <a:custGeom>
              <a:rect b="b" l="l" r="r" t="t"/>
              <a:pathLst>
                <a:path extrusionOk="0" h="728" w="76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4798308" y="1837117"/>
              <a:ext cx="152578" cy="73477"/>
            </a:xfrm>
            <a:custGeom>
              <a:rect b="b" l="l" r="r" t="t"/>
              <a:pathLst>
                <a:path extrusionOk="0" h="1308" w="1389">
                  <a:moveTo>
                    <a:pt x="392" y="0"/>
                  </a:moveTo>
                  <a:cubicBezTo>
                    <a:pt x="188" y="0"/>
                    <a:pt x="0" y="95"/>
                    <a:pt x="19" y="345"/>
                  </a:cubicBezTo>
                  <a:cubicBezTo>
                    <a:pt x="19" y="744"/>
                    <a:pt x="362" y="1087"/>
                    <a:pt x="704" y="1230"/>
                  </a:cubicBezTo>
                  <a:cubicBezTo>
                    <a:pt x="803" y="1279"/>
                    <a:pt x="916" y="1308"/>
                    <a:pt x="1020" y="1308"/>
                  </a:cubicBezTo>
                  <a:cubicBezTo>
                    <a:pt x="1218" y="1308"/>
                    <a:pt x="1389" y="1205"/>
                    <a:pt x="1389" y="944"/>
                  </a:cubicBezTo>
                  <a:cubicBezTo>
                    <a:pt x="1360" y="573"/>
                    <a:pt x="1018" y="202"/>
                    <a:pt x="676" y="60"/>
                  </a:cubicBezTo>
                  <a:cubicBezTo>
                    <a:pt x="592" y="23"/>
                    <a:pt x="490" y="0"/>
                    <a:pt x="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4891239" y="2043900"/>
              <a:ext cx="129400" cy="52299"/>
            </a:xfrm>
            <a:custGeom>
              <a:rect b="b" l="l" r="r" t="t"/>
              <a:pathLst>
                <a:path extrusionOk="0" h="931" w="1178">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4397144" y="1631008"/>
              <a:ext cx="143241" cy="75836"/>
            </a:xfrm>
            <a:custGeom>
              <a:rect b="b" l="l" r="r" t="t"/>
              <a:pathLst>
                <a:path extrusionOk="0" h="1350" w="1304">
                  <a:moveTo>
                    <a:pt x="376" y="1"/>
                  </a:moveTo>
                  <a:cubicBezTo>
                    <a:pt x="184" y="1"/>
                    <a:pt x="0" y="77"/>
                    <a:pt x="19" y="305"/>
                  </a:cubicBezTo>
                  <a:cubicBezTo>
                    <a:pt x="48" y="419"/>
                    <a:pt x="76" y="533"/>
                    <a:pt x="105" y="619"/>
                  </a:cubicBezTo>
                  <a:cubicBezTo>
                    <a:pt x="168" y="851"/>
                    <a:pt x="654" y="1349"/>
                    <a:pt x="983" y="1349"/>
                  </a:cubicBezTo>
                  <a:cubicBezTo>
                    <a:pt x="1098" y="1349"/>
                    <a:pt x="1194" y="1288"/>
                    <a:pt x="1246" y="1132"/>
                  </a:cubicBezTo>
                  <a:cubicBezTo>
                    <a:pt x="1275" y="1047"/>
                    <a:pt x="1275" y="961"/>
                    <a:pt x="1303" y="875"/>
                  </a:cubicBezTo>
                  <a:cubicBezTo>
                    <a:pt x="1303" y="505"/>
                    <a:pt x="932" y="162"/>
                    <a:pt x="647" y="48"/>
                  </a:cubicBezTo>
                  <a:cubicBezTo>
                    <a:pt x="571" y="20"/>
                    <a:pt x="473" y="1"/>
                    <a:pt x="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5057329" y="1547250"/>
              <a:ext cx="120173" cy="56456"/>
            </a:xfrm>
            <a:custGeom>
              <a:rect b="b" l="l" r="r" t="t"/>
              <a:pathLst>
                <a:path extrusionOk="0" h="1005" w="1094">
                  <a:moveTo>
                    <a:pt x="241" y="1"/>
                  </a:moveTo>
                  <a:cubicBezTo>
                    <a:pt x="101" y="1"/>
                    <a:pt x="1" y="81"/>
                    <a:pt x="1" y="284"/>
                  </a:cubicBezTo>
                  <a:cubicBezTo>
                    <a:pt x="21" y="602"/>
                    <a:pt x="556" y="1005"/>
                    <a:pt x="867" y="1005"/>
                  </a:cubicBezTo>
                  <a:cubicBezTo>
                    <a:pt x="1001" y="1005"/>
                    <a:pt x="1094" y="930"/>
                    <a:pt x="1085" y="740"/>
                  </a:cubicBezTo>
                  <a:cubicBezTo>
                    <a:pt x="1065" y="405"/>
                    <a:pt x="554" y="1"/>
                    <a:pt x="2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5646992" y="1807400"/>
              <a:ext cx="103147" cy="43648"/>
            </a:xfrm>
            <a:custGeom>
              <a:rect b="b" l="l" r="r" t="t"/>
              <a:pathLst>
                <a:path extrusionOk="0" h="777" w="939">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6216992" y="1581854"/>
              <a:ext cx="134893" cy="64714"/>
            </a:xfrm>
            <a:custGeom>
              <a:rect b="b" l="l" r="r" t="t"/>
              <a:pathLst>
                <a:path extrusionOk="0" h="1152" w="1228">
                  <a:moveTo>
                    <a:pt x="361" y="0"/>
                  </a:moveTo>
                  <a:cubicBezTo>
                    <a:pt x="223" y="0"/>
                    <a:pt x="29" y="47"/>
                    <a:pt x="29" y="181"/>
                  </a:cubicBezTo>
                  <a:cubicBezTo>
                    <a:pt x="29" y="210"/>
                    <a:pt x="58" y="238"/>
                    <a:pt x="58" y="267"/>
                  </a:cubicBezTo>
                  <a:lnTo>
                    <a:pt x="29" y="267"/>
                  </a:lnTo>
                  <a:cubicBezTo>
                    <a:pt x="1" y="381"/>
                    <a:pt x="58" y="495"/>
                    <a:pt x="86" y="581"/>
                  </a:cubicBezTo>
                  <a:cubicBezTo>
                    <a:pt x="144" y="695"/>
                    <a:pt x="258" y="809"/>
                    <a:pt x="372" y="923"/>
                  </a:cubicBezTo>
                  <a:cubicBezTo>
                    <a:pt x="372" y="923"/>
                    <a:pt x="372" y="952"/>
                    <a:pt x="400" y="952"/>
                  </a:cubicBezTo>
                  <a:cubicBezTo>
                    <a:pt x="457" y="1009"/>
                    <a:pt x="543" y="1037"/>
                    <a:pt x="600" y="1066"/>
                  </a:cubicBezTo>
                  <a:cubicBezTo>
                    <a:pt x="629" y="1094"/>
                    <a:pt x="629" y="1094"/>
                    <a:pt x="629" y="1094"/>
                  </a:cubicBezTo>
                  <a:lnTo>
                    <a:pt x="657" y="1094"/>
                  </a:lnTo>
                  <a:cubicBezTo>
                    <a:pt x="686" y="1123"/>
                    <a:pt x="743" y="1123"/>
                    <a:pt x="771" y="1123"/>
                  </a:cubicBezTo>
                  <a:cubicBezTo>
                    <a:pt x="800" y="1151"/>
                    <a:pt x="828" y="1151"/>
                    <a:pt x="857" y="1151"/>
                  </a:cubicBezTo>
                  <a:lnTo>
                    <a:pt x="942" y="1151"/>
                  </a:lnTo>
                  <a:cubicBezTo>
                    <a:pt x="1057" y="1151"/>
                    <a:pt x="1142" y="1094"/>
                    <a:pt x="1171" y="1037"/>
                  </a:cubicBezTo>
                  <a:cubicBezTo>
                    <a:pt x="1171" y="1037"/>
                    <a:pt x="1171" y="1037"/>
                    <a:pt x="1171" y="1009"/>
                  </a:cubicBezTo>
                  <a:cubicBezTo>
                    <a:pt x="1199" y="980"/>
                    <a:pt x="1199" y="952"/>
                    <a:pt x="1228" y="895"/>
                  </a:cubicBezTo>
                  <a:cubicBezTo>
                    <a:pt x="1228" y="723"/>
                    <a:pt x="1142" y="524"/>
                    <a:pt x="1057" y="409"/>
                  </a:cubicBezTo>
                  <a:cubicBezTo>
                    <a:pt x="914" y="210"/>
                    <a:pt x="686" y="67"/>
                    <a:pt x="457" y="10"/>
                  </a:cubicBezTo>
                  <a:cubicBezTo>
                    <a:pt x="433" y="4"/>
                    <a:pt x="399" y="0"/>
                    <a:pt x="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6345514" y="1628874"/>
              <a:ext cx="6371" cy="11291"/>
            </a:xfrm>
            <a:custGeom>
              <a:rect b="b" l="l" r="r" t="t"/>
              <a:pathLst>
                <a:path extrusionOk="0" h="201" w="58">
                  <a:moveTo>
                    <a:pt x="58" y="0"/>
                  </a:moveTo>
                  <a:cubicBezTo>
                    <a:pt x="58" y="21"/>
                    <a:pt x="58" y="41"/>
                    <a:pt x="58" y="58"/>
                  </a:cubicBezTo>
                  <a:lnTo>
                    <a:pt x="58" y="58"/>
                  </a:lnTo>
                  <a:cubicBezTo>
                    <a:pt x="58" y="58"/>
                    <a:pt x="58" y="58"/>
                    <a:pt x="58" y="58"/>
                  </a:cubicBezTo>
                  <a:cubicBezTo>
                    <a:pt x="58" y="29"/>
                    <a:pt x="58" y="29"/>
                    <a:pt x="58" y="0"/>
                  </a:cubicBezTo>
                  <a:close/>
                  <a:moveTo>
                    <a:pt x="58" y="58"/>
                  </a:moveTo>
                  <a:cubicBezTo>
                    <a:pt x="29" y="115"/>
                    <a:pt x="29" y="143"/>
                    <a:pt x="1" y="200"/>
                  </a:cubicBezTo>
                  <a:cubicBezTo>
                    <a:pt x="49" y="200"/>
                    <a:pt x="57" y="159"/>
                    <a:pt x="58" y="5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6019596" y="1489445"/>
              <a:ext cx="94139" cy="31289"/>
            </a:xfrm>
            <a:custGeom>
              <a:rect b="b" l="l" r="r" t="t"/>
              <a:pathLst>
                <a:path extrusionOk="0" h="557" w="857">
                  <a:moveTo>
                    <a:pt x="114" y="0"/>
                  </a:moveTo>
                  <a:cubicBezTo>
                    <a:pt x="0" y="29"/>
                    <a:pt x="0" y="114"/>
                    <a:pt x="29" y="257"/>
                  </a:cubicBezTo>
                  <a:cubicBezTo>
                    <a:pt x="86" y="371"/>
                    <a:pt x="143" y="457"/>
                    <a:pt x="257" y="514"/>
                  </a:cubicBezTo>
                  <a:cubicBezTo>
                    <a:pt x="286" y="542"/>
                    <a:pt x="321" y="557"/>
                    <a:pt x="357" y="557"/>
                  </a:cubicBezTo>
                  <a:cubicBezTo>
                    <a:pt x="393" y="557"/>
                    <a:pt x="428" y="542"/>
                    <a:pt x="457" y="514"/>
                  </a:cubicBezTo>
                  <a:lnTo>
                    <a:pt x="485" y="514"/>
                  </a:lnTo>
                  <a:cubicBezTo>
                    <a:pt x="542" y="514"/>
                    <a:pt x="571" y="485"/>
                    <a:pt x="628" y="457"/>
                  </a:cubicBezTo>
                  <a:cubicBezTo>
                    <a:pt x="856" y="371"/>
                    <a:pt x="542" y="86"/>
                    <a:pt x="428" y="57"/>
                  </a:cubicBezTo>
                  <a:cubicBezTo>
                    <a:pt x="343" y="57"/>
                    <a:pt x="257" y="29"/>
                    <a:pt x="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6264776" y="1379790"/>
              <a:ext cx="139396" cy="58422"/>
            </a:xfrm>
            <a:custGeom>
              <a:rect b="b" l="l" r="r" t="t"/>
              <a:pathLst>
                <a:path extrusionOk="0" h="1040" w="1269">
                  <a:moveTo>
                    <a:pt x="522" y="1"/>
                  </a:moveTo>
                  <a:cubicBezTo>
                    <a:pt x="392" y="1"/>
                    <a:pt x="299" y="70"/>
                    <a:pt x="308" y="240"/>
                  </a:cubicBezTo>
                  <a:cubicBezTo>
                    <a:pt x="0" y="380"/>
                    <a:pt x="596" y="1040"/>
                    <a:pt x="889" y="1040"/>
                  </a:cubicBezTo>
                  <a:cubicBezTo>
                    <a:pt x="895" y="1040"/>
                    <a:pt x="901" y="1040"/>
                    <a:pt x="907" y="1039"/>
                  </a:cubicBezTo>
                  <a:cubicBezTo>
                    <a:pt x="1192" y="1039"/>
                    <a:pt x="1249" y="868"/>
                    <a:pt x="1249" y="640"/>
                  </a:cubicBezTo>
                  <a:cubicBezTo>
                    <a:pt x="1269" y="327"/>
                    <a:pt x="806" y="1"/>
                    <a:pt x="5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6534672" y="1852846"/>
              <a:ext cx="215301" cy="103474"/>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3715978" y="2811767"/>
              <a:ext cx="45806" cy="33143"/>
            </a:xfrm>
            <a:custGeom>
              <a:rect b="b" l="l" r="r" t="t"/>
              <a:pathLst>
                <a:path extrusionOk="0" h="590" w="417">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5947536" y="2103166"/>
              <a:ext cx="47125" cy="41457"/>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4424277" y="2227539"/>
              <a:ext cx="81617" cy="68253"/>
            </a:xfrm>
            <a:custGeom>
              <a:rect b="b" l="l" r="r" t="t"/>
              <a:pathLst>
                <a:path extrusionOk="0" h="1215" w="743">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4681320" y="2087830"/>
              <a:ext cx="53386" cy="44378"/>
            </a:xfrm>
            <a:custGeom>
              <a:rect b="b" l="l" r="r" t="t"/>
              <a:pathLst>
                <a:path extrusionOk="0" h="790" w="486">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4875641" y="2361349"/>
              <a:ext cx="110" cy="1685"/>
            </a:xfrm>
            <a:custGeom>
              <a:rect b="b" l="l" r="r" t="t"/>
              <a:pathLst>
                <a:path extrusionOk="0" h="30" w="1">
                  <a:moveTo>
                    <a:pt x="0" y="29"/>
                  </a:moveTo>
                  <a:lnTo>
                    <a:pt x="0" y="29"/>
                  </a:lnTo>
                  <a:cubicBezTo>
                    <a:pt x="0" y="29"/>
                    <a:pt x="0" y="1"/>
                    <a:pt x="0" y="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4869380" y="2350901"/>
              <a:ext cx="56462" cy="42524"/>
            </a:xfrm>
            <a:custGeom>
              <a:rect b="b" l="l" r="r" t="t"/>
              <a:pathLst>
                <a:path extrusionOk="0" h="757" w="514">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4609150" y="2290343"/>
              <a:ext cx="70193" cy="40895"/>
            </a:xfrm>
            <a:custGeom>
              <a:rect b="b" l="l" r="r" t="t"/>
              <a:pathLst>
                <a:path extrusionOk="0" h="728" w="639">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4430538" y="2399830"/>
              <a:ext cx="109847" cy="59433"/>
            </a:xfrm>
            <a:custGeom>
              <a:rect b="b" l="l" r="r" t="t"/>
              <a:pathLst>
                <a:path extrusionOk="0" h="1058" w="100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4483814" y="2399830"/>
              <a:ext cx="6371" cy="56"/>
            </a:xfrm>
            <a:custGeom>
              <a:rect b="b" l="l" r="r" t="t"/>
              <a:pathLst>
                <a:path extrusionOk="0" h="1" w="58">
                  <a:moveTo>
                    <a:pt x="1" y="0"/>
                  </a:moveTo>
                  <a:cubicBezTo>
                    <a:pt x="1" y="0"/>
                    <a:pt x="29" y="0"/>
                    <a:pt x="29" y="0"/>
                  </a:cubicBezTo>
                  <a:cubicBezTo>
                    <a:pt x="29" y="0"/>
                    <a:pt x="58" y="0"/>
                    <a:pt x="58" y="0"/>
                  </a:cubicBezTo>
                  <a:cubicBezTo>
                    <a:pt x="29" y="0"/>
                    <a:pt x="29"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5198374" y="2664867"/>
              <a:ext cx="69094" cy="53310"/>
            </a:xfrm>
            <a:custGeom>
              <a:rect b="b" l="l" r="r" t="t"/>
              <a:pathLst>
                <a:path extrusionOk="0" h="949" w="629">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5348865" y="2728964"/>
              <a:ext cx="62393" cy="41963"/>
            </a:xfrm>
            <a:custGeom>
              <a:rect b="b" l="l" r="r" t="t"/>
              <a:pathLst>
                <a:path extrusionOk="0" h="747" w="568">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6626175" y="1888799"/>
              <a:ext cx="48003" cy="32862"/>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5095337" y="1859924"/>
              <a:ext cx="78102" cy="57579"/>
            </a:xfrm>
            <a:custGeom>
              <a:rect b="b" l="l" r="r" t="t"/>
              <a:pathLst>
                <a:path extrusionOk="0" h="1025" w="711">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5283726" y="1932447"/>
              <a:ext cx="64041" cy="43648"/>
            </a:xfrm>
            <a:custGeom>
              <a:rect b="b" l="l" r="r" t="t"/>
              <a:pathLst>
                <a:path extrusionOk="0" h="777" w="583">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5358752" y="1902562"/>
              <a:ext cx="24606" cy="18425"/>
            </a:xfrm>
            <a:custGeom>
              <a:rect b="b" l="l" r="r" t="t"/>
              <a:pathLst>
                <a:path extrusionOk="0" h="328" w="224">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1808625" y="1048313"/>
              <a:ext cx="20250" cy="21150"/>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1724675" y="999988"/>
              <a:ext cx="6250" cy="905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1884275" y="1024738"/>
              <a:ext cx="42125" cy="21800"/>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1931225" y="1000513"/>
              <a:ext cx="37975" cy="20525"/>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1967750" y="1049363"/>
              <a:ext cx="22175" cy="1127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2108975" y="1015638"/>
              <a:ext cx="51375" cy="26350"/>
            </a:xfrm>
            <a:custGeom>
              <a:rect b="b" l="l" r="r" t="t"/>
              <a:pathLst>
                <a:path extrusionOk="0" h="1054" w="2055">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11"/>
          <p:cNvGrpSpPr/>
          <p:nvPr/>
        </p:nvGrpSpPr>
        <p:grpSpPr>
          <a:xfrm>
            <a:off x="8" y="8359"/>
            <a:ext cx="9002292" cy="5132226"/>
            <a:chOff x="8" y="8359"/>
            <a:chExt cx="9002292" cy="5132226"/>
          </a:xfrm>
        </p:grpSpPr>
        <p:grpSp>
          <p:nvGrpSpPr>
            <p:cNvPr id="895" name="Google Shape;895;p11"/>
            <p:cNvGrpSpPr/>
            <p:nvPr/>
          </p:nvGrpSpPr>
          <p:grpSpPr>
            <a:xfrm>
              <a:off x="8" y="8359"/>
              <a:ext cx="935820" cy="828895"/>
              <a:chOff x="6057125" y="2457013"/>
              <a:chExt cx="752025" cy="666100"/>
            </a:xfrm>
          </p:grpSpPr>
          <p:sp>
            <p:nvSpPr>
              <p:cNvPr id="896" name="Google Shape;896;p11"/>
              <p:cNvSpPr/>
              <p:nvPr/>
            </p:nvSpPr>
            <p:spPr>
              <a:xfrm>
                <a:off x="6057125" y="2711463"/>
                <a:ext cx="185475" cy="179900"/>
              </a:xfrm>
              <a:custGeom>
                <a:rect b="b" l="l" r="r" t="t"/>
                <a:pathLst>
                  <a:path extrusionOk="0" h="7196" w="7419">
                    <a:moveTo>
                      <a:pt x="5266" y="0"/>
                    </a:moveTo>
                    <a:cubicBezTo>
                      <a:pt x="4880" y="0"/>
                      <a:pt x="4449" y="84"/>
                      <a:pt x="3966" y="171"/>
                    </a:cubicBezTo>
                    <a:cubicBezTo>
                      <a:pt x="2369" y="457"/>
                      <a:pt x="685" y="1056"/>
                      <a:pt x="172" y="2511"/>
                    </a:cubicBezTo>
                    <a:cubicBezTo>
                      <a:pt x="57" y="2825"/>
                      <a:pt x="0" y="3196"/>
                      <a:pt x="0" y="3595"/>
                    </a:cubicBezTo>
                    <a:cubicBezTo>
                      <a:pt x="28" y="5556"/>
                      <a:pt x="1044" y="7196"/>
                      <a:pt x="3102" y="7196"/>
                    </a:cubicBezTo>
                    <a:cubicBezTo>
                      <a:pt x="3170" y="7196"/>
                      <a:pt x="3239" y="7194"/>
                      <a:pt x="3310" y="7190"/>
                    </a:cubicBezTo>
                    <a:cubicBezTo>
                      <a:pt x="4737" y="7133"/>
                      <a:pt x="6163" y="6848"/>
                      <a:pt x="6848" y="5450"/>
                    </a:cubicBezTo>
                    <a:cubicBezTo>
                      <a:pt x="7419" y="4337"/>
                      <a:pt x="7419" y="2168"/>
                      <a:pt x="6791" y="970"/>
                    </a:cubicBezTo>
                    <a:cubicBezTo>
                      <a:pt x="6387" y="215"/>
                      <a:pt x="5885" y="0"/>
                      <a:pt x="526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6398850" y="2665413"/>
                <a:ext cx="145475" cy="142375"/>
              </a:xfrm>
              <a:custGeom>
                <a:rect b="b" l="l" r="r" t="t"/>
                <a:pathLst>
                  <a:path extrusionOk="0" h="5695" w="5819">
                    <a:moveTo>
                      <a:pt x="3591" y="0"/>
                    </a:moveTo>
                    <a:cubicBezTo>
                      <a:pt x="2384" y="0"/>
                      <a:pt x="951" y="751"/>
                      <a:pt x="512" y="1671"/>
                    </a:cubicBezTo>
                    <a:cubicBezTo>
                      <a:pt x="398" y="1899"/>
                      <a:pt x="341" y="2156"/>
                      <a:pt x="284" y="2384"/>
                    </a:cubicBezTo>
                    <a:cubicBezTo>
                      <a:pt x="0" y="4109"/>
                      <a:pt x="1529" y="5694"/>
                      <a:pt x="3214" y="5694"/>
                    </a:cubicBezTo>
                    <a:cubicBezTo>
                      <a:pt x="3396" y="5694"/>
                      <a:pt x="3581" y="5676"/>
                      <a:pt x="3765" y="5637"/>
                    </a:cubicBezTo>
                    <a:cubicBezTo>
                      <a:pt x="5191" y="5351"/>
                      <a:pt x="5819" y="5123"/>
                      <a:pt x="5790" y="3440"/>
                    </a:cubicBezTo>
                    <a:cubicBezTo>
                      <a:pt x="5790" y="2327"/>
                      <a:pt x="5648" y="986"/>
                      <a:pt x="4763" y="330"/>
                    </a:cubicBezTo>
                    <a:cubicBezTo>
                      <a:pt x="4442" y="101"/>
                      <a:pt x="4032" y="0"/>
                      <a:pt x="359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6195800" y="3021338"/>
                <a:ext cx="123850" cy="101775"/>
              </a:xfrm>
              <a:custGeom>
                <a:rect b="b" l="l" r="r" t="t"/>
                <a:pathLst>
                  <a:path extrusionOk="0" h="4071" w="4954">
                    <a:moveTo>
                      <a:pt x="3515" y="0"/>
                    </a:moveTo>
                    <a:cubicBezTo>
                      <a:pt x="2530" y="0"/>
                      <a:pt x="1203" y="1616"/>
                      <a:pt x="417" y="2613"/>
                    </a:cubicBezTo>
                    <a:cubicBezTo>
                      <a:pt x="1" y="3735"/>
                      <a:pt x="857" y="4070"/>
                      <a:pt x="1716" y="4070"/>
                    </a:cubicBezTo>
                    <a:cubicBezTo>
                      <a:pt x="2037" y="4070"/>
                      <a:pt x="2358" y="4024"/>
                      <a:pt x="2614" y="3954"/>
                    </a:cubicBezTo>
                    <a:cubicBezTo>
                      <a:pt x="3898" y="3554"/>
                      <a:pt x="4953" y="3041"/>
                      <a:pt x="4611" y="1415"/>
                    </a:cubicBezTo>
                    <a:cubicBezTo>
                      <a:pt x="4396" y="385"/>
                      <a:pt x="3996" y="0"/>
                      <a:pt x="351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6705525" y="2619963"/>
                <a:ext cx="103625" cy="91775"/>
              </a:xfrm>
              <a:custGeom>
                <a:rect b="b" l="l" r="r" t="t"/>
                <a:pathLst>
                  <a:path extrusionOk="0" h="3671" w="4145">
                    <a:moveTo>
                      <a:pt x="2515" y="0"/>
                    </a:moveTo>
                    <a:cubicBezTo>
                      <a:pt x="1625" y="0"/>
                      <a:pt x="532" y="525"/>
                      <a:pt x="0" y="1435"/>
                    </a:cubicBezTo>
                    <a:cubicBezTo>
                      <a:pt x="171" y="2861"/>
                      <a:pt x="171" y="3375"/>
                      <a:pt x="1626" y="3632"/>
                    </a:cubicBezTo>
                    <a:cubicBezTo>
                      <a:pt x="1768" y="3658"/>
                      <a:pt x="1900" y="3670"/>
                      <a:pt x="2025" y="3670"/>
                    </a:cubicBezTo>
                    <a:cubicBezTo>
                      <a:pt x="2982" y="3670"/>
                      <a:pt x="3463" y="2923"/>
                      <a:pt x="3766" y="1863"/>
                    </a:cubicBezTo>
                    <a:cubicBezTo>
                      <a:pt x="4145" y="568"/>
                      <a:pt x="3440" y="0"/>
                      <a:pt x="251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6373975" y="2457013"/>
                <a:ext cx="85400" cy="69050"/>
              </a:xfrm>
              <a:custGeom>
                <a:rect b="b" l="l" r="r" t="t"/>
                <a:pathLst>
                  <a:path extrusionOk="0" h="2762" w="3416">
                    <a:moveTo>
                      <a:pt x="1156" y="0"/>
                    </a:moveTo>
                    <a:cubicBezTo>
                      <a:pt x="924" y="0"/>
                      <a:pt x="723" y="67"/>
                      <a:pt x="594" y="220"/>
                    </a:cubicBezTo>
                    <a:lnTo>
                      <a:pt x="280" y="392"/>
                    </a:lnTo>
                    <a:cubicBezTo>
                      <a:pt x="1" y="1508"/>
                      <a:pt x="186" y="2762"/>
                      <a:pt x="1424" y="2762"/>
                    </a:cubicBezTo>
                    <a:cubicBezTo>
                      <a:pt x="1451" y="2762"/>
                      <a:pt x="1479" y="2761"/>
                      <a:pt x="1507" y="2760"/>
                    </a:cubicBezTo>
                    <a:cubicBezTo>
                      <a:pt x="2135" y="2731"/>
                      <a:pt x="2819" y="2474"/>
                      <a:pt x="3076" y="1847"/>
                    </a:cubicBezTo>
                    <a:cubicBezTo>
                      <a:pt x="3416" y="986"/>
                      <a:pt x="2049" y="0"/>
                      <a:pt x="115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11"/>
            <p:cNvGrpSpPr/>
            <p:nvPr/>
          </p:nvGrpSpPr>
          <p:grpSpPr>
            <a:xfrm flipH="1" rot="-3808864">
              <a:off x="7807855" y="3986925"/>
              <a:ext cx="1076841" cy="928989"/>
              <a:chOff x="5638300" y="3555950"/>
              <a:chExt cx="1076825" cy="928975"/>
            </a:xfrm>
          </p:grpSpPr>
          <p:sp>
            <p:nvSpPr>
              <p:cNvPr id="902" name="Google Shape;902;p11"/>
              <p:cNvSpPr/>
              <p:nvPr/>
            </p:nvSpPr>
            <p:spPr>
              <a:xfrm>
                <a:off x="6148625" y="3555950"/>
                <a:ext cx="271725" cy="286200"/>
              </a:xfrm>
              <a:custGeom>
                <a:rect b="b" l="l" r="r" t="t"/>
                <a:pathLst>
                  <a:path extrusionOk="0" h="11448" w="10869">
                    <a:moveTo>
                      <a:pt x="8110" y="0"/>
                    </a:moveTo>
                    <a:cubicBezTo>
                      <a:pt x="7952" y="0"/>
                      <a:pt x="7793" y="21"/>
                      <a:pt x="7639" y="65"/>
                    </a:cubicBezTo>
                    <a:cubicBezTo>
                      <a:pt x="6763" y="303"/>
                      <a:pt x="6134" y="1303"/>
                      <a:pt x="6429" y="2198"/>
                    </a:cubicBezTo>
                    <a:cubicBezTo>
                      <a:pt x="6725" y="3094"/>
                      <a:pt x="7029" y="3989"/>
                      <a:pt x="7201" y="4913"/>
                    </a:cubicBezTo>
                    <a:cubicBezTo>
                      <a:pt x="7230" y="5218"/>
                      <a:pt x="7239" y="5532"/>
                      <a:pt x="7230" y="5837"/>
                    </a:cubicBezTo>
                    <a:cubicBezTo>
                      <a:pt x="7182" y="6075"/>
                      <a:pt x="7134" y="6304"/>
                      <a:pt x="7058" y="6532"/>
                    </a:cubicBezTo>
                    <a:cubicBezTo>
                      <a:pt x="6972" y="6713"/>
                      <a:pt x="6868" y="6885"/>
                      <a:pt x="6763" y="7047"/>
                    </a:cubicBezTo>
                    <a:cubicBezTo>
                      <a:pt x="6629" y="7199"/>
                      <a:pt x="6487" y="7351"/>
                      <a:pt x="6334" y="7485"/>
                    </a:cubicBezTo>
                    <a:lnTo>
                      <a:pt x="6201" y="7590"/>
                    </a:lnTo>
                    <a:cubicBezTo>
                      <a:pt x="6039" y="7704"/>
                      <a:pt x="5867" y="7799"/>
                      <a:pt x="5696" y="7885"/>
                    </a:cubicBezTo>
                    <a:lnTo>
                      <a:pt x="5601" y="7913"/>
                    </a:lnTo>
                    <a:lnTo>
                      <a:pt x="5582" y="7913"/>
                    </a:lnTo>
                    <a:lnTo>
                      <a:pt x="5372" y="7856"/>
                    </a:lnTo>
                    <a:cubicBezTo>
                      <a:pt x="5058" y="7704"/>
                      <a:pt x="4753" y="7513"/>
                      <a:pt x="4467" y="7313"/>
                    </a:cubicBezTo>
                    <a:cubicBezTo>
                      <a:pt x="4001" y="6942"/>
                      <a:pt x="3591" y="6532"/>
                      <a:pt x="3143" y="6142"/>
                    </a:cubicBezTo>
                    <a:cubicBezTo>
                      <a:pt x="2772" y="5808"/>
                      <a:pt x="2303" y="5635"/>
                      <a:pt x="1837" y="5635"/>
                    </a:cubicBezTo>
                    <a:cubicBezTo>
                      <a:pt x="1358" y="5635"/>
                      <a:pt x="881" y="5818"/>
                      <a:pt x="514" y="6199"/>
                    </a:cubicBezTo>
                    <a:cubicBezTo>
                      <a:pt x="191" y="6542"/>
                      <a:pt x="0" y="7018"/>
                      <a:pt x="0" y="7494"/>
                    </a:cubicBezTo>
                    <a:cubicBezTo>
                      <a:pt x="10" y="8018"/>
                      <a:pt x="229" y="8447"/>
                      <a:pt x="581" y="8818"/>
                    </a:cubicBezTo>
                    <a:cubicBezTo>
                      <a:pt x="1029" y="9304"/>
                      <a:pt x="1562" y="9695"/>
                      <a:pt x="2096" y="10076"/>
                    </a:cubicBezTo>
                    <a:cubicBezTo>
                      <a:pt x="2515" y="10380"/>
                      <a:pt x="2953" y="10657"/>
                      <a:pt x="3420" y="10895"/>
                    </a:cubicBezTo>
                    <a:cubicBezTo>
                      <a:pt x="3839" y="11104"/>
                      <a:pt x="4296" y="11266"/>
                      <a:pt x="4763" y="11371"/>
                    </a:cubicBezTo>
                    <a:cubicBezTo>
                      <a:pt x="5004" y="11422"/>
                      <a:pt x="5254" y="11447"/>
                      <a:pt x="5501" y="11447"/>
                    </a:cubicBezTo>
                    <a:cubicBezTo>
                      <a:pt x="5624" y="11447"/>
                      <a:pt x="5747" y="11441"/>
                      <a:pt x="5867" y="11428"/>
                    </a:cubicBezTo>
                    <a:cubicBezTo>
                      <a:pt x="6096" y="11400"/>
                      <a:pt x="6315" y="11371"/>
                      <a:pt x="6544" y="11323"/>
                    </a:cubicBezTo>
                    <a:cubicBezTo>
                      <a:pt x="6820" y="11276"/>
                      <a:pt x="7163" y="11095"/>
                      <a:pt x="7401" y="10981"/>
                    </a:cubicBezTo>
                    <a:cubicBezTo>
                      <a:pt x="7553" y="10914"/>
                      <a:pt x="7696" y="10838"/>
                      <a:pt x="7830" y="10752"/>
                    </a:cubicBezTo>
                    <a:cubicBezTo>
                      <a:pt x="8573" y="10314"/>
                      <a:pt x="9220" y="9676"/>
                      <a:pt x="9696" y="8971"/>
                    </a:cubicBezTo>
                    <a:cubicBezTo>
                      <a:pt x="10497" y="7771"/>
                      <a:pt x="10868" y="6266"/>
                      <a:pt x="10678" y="4827"/>
                    </a:cubicBezTo>
                    <a:cubicBezTo>
                      <a:pt x="10601" y="4189"/>
                      <a:pt x="10487" y="3589"/>
                      <a:pt x="10316" y="2970"/>
                    </a:cubicBezTo>
                    <a:cubicBezTo>
                      <a:pt x="10163" y="2399"/>
                      <a:pt x="9963" y="1837"/>
                      <a:pt x="9782" y="1275"/>
                    </a:cubicBezTo>
                    <a:cubicBezTo>
                      <a:pt x="9630" y="817"/>
                      <a:pt x="9363" y="446"/>
                      <a:pt x="8944" y="208"/>
                    </a:cubicBezTo>
                    <a:cubicBezTo>
                      <a:pt x="8691" y="72"/>
                      <a:pt x="8402" y="0"/>
                      <a:pt x="8110"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5729750" y="3828225"/>
                <a:ext cx="216950" cy="249900"/>
              </a:xfrm>
              <a:custGeom>
                <a:rect b="b" l="l" r="r" t="t"/>
                <a:pathLst>
                  <a:path extrusionOk="0" h="9996" w="8678">
                    <a:moveTo>
                      <a:pt x="6005" y="1"/>
                    </a:moveTo>
                    <a:cubicBezTo>
                      <a:pt x="5855" y="1"/>
                      <a:pt x="5706" y="21"/>
                      <a:pt x="5563" y="61"/>
                    </a:cubicBezTo>
                    <a:cubicBezTo>
                      <a:pt x="4706" y="299"/>
                      <a:pt x="4106" y="1261"/>
                      <a:pt x="4392" y="2128"/>
                    </a:cubicBezTo>
                    <a:cubicBezTo>
                      <a:pt x="4696" y="3080"/>
                      <a:pt x="5049" y="4052"/>
                      <a:pt x="5239" y="5042"/>
                    </a:cubicBezTo>
                    <a:lnTo>
                      <a:pt x="5249" y="5376"/>
                    </a:lnTo>
                    <a:lnTo>
                      <a:pt x="5239" y="5414"/>
                    </a:lnTo>
                    <a:lnTo>
                      <a:pt x="5125" y="5614"/>
                    </a:lnTo>
                    <a:cubicBezTo>
                      <a:pt x="4944" y="5833"/>
                      <a:pt x="4734" y="6043"/>
                      <a:pt x="4515" y="6233"/>
                    </a:cubicBezTo>
                    <a:cubicBezTo>
                      <a:pt x="4382" y="6328"/>
                      <a:pt x="4239" y="6414"/>
                      <a:pt x="4087" y="6490"/>
                    </a:cubicBezTo>
                    <a:lnTo>
                      <a:pt x="4001" y="6519"/>
                    </a:lnTo>
                    <a:cubicBezTo>
                      <a:pt x="3820" y="6328"/>
                      <a:pt x="3658" y="6128"/>
                      <a:pt x="3487" y="5928"/>
                    </a:cubicBezTo>
                    <a:cubicBezTo>
                      <a:pt x="3391" y="5814"/>
                      <a:pt x="3306" y="5700"/>
                      <a:pt x="3210" y="5585"/>
                    </a:cubicBezTo>
                    <a:cubicBezTo>
                      <a:pt x="3001" y="5328"/>
                      <a:pt x="2734" y="5147"/>
                      <a:pt x="2458" y="4957"/>
                    </a:cubicBezTo>
                    <a:cubicBezTo>
                      <a:pt x="2201" y="4823"/>
                      <a:pt x="1934" y="4757"/>
                      <a:pt x="1639" y="4757"/>
                    </a:cubicBezTo>
                    <a:cubicBezTo>
                      <a:pt x="1201" y="4757"/>
                      <a:pt x="772" y="4947"/>
                      <a:pt x="458" y="5262"/>
                    </a:cubicBezTo>
                    <a:cubicBezTo>
                      <a:pt x="258" y="5481"/>
                      <a:pt x="124" y="5728"/>
                      <a:pt x="58" y="6005"/>
                    </a:cubicBezTo>
                    <a:cubicBezTo>
                      <a:pt x="39" y="6147"/>
                      <a:pt x="20" y="6281"/>
                      <a:pt x="1" y="6424"/>
                    </a:cubicBezTo>
                    <a:cubicBezTo>
                      <a:pt x="10" y="6728"/>
                      <a:pt x="86" y="7005"/>
                      <a:pt x="239" y="7262"/>
                    </a:cubicBezTo>
                    <a:cubicBezTo>
                      <a:pt x="448" y="7738"/>
                      <a:pt x="782" y="8138"/>
                      <a:pt x="1115" y="8538"/>
                    </a:cubicBezTo>
                    <a:cubicBezTo>
                      <a:pt x="1601" y="9138"/>
                      <a:pt x="2191" y="9672"/>
                      <a:pt x="2953" y="9881"/>
                    </a:cubicBezTo>
                    <a:cubicBezTo>
                      <a:pt x="3234" y="9958"/>
                      <a:pt x="3528" y="9996"/>
                      <a:pt x="3823" y="9996"/>
                    </a:cubicBezTo>
                    <a:cubicBezTo>
                      <a:pt x="4079" y="9996"/>
                      <a:pt x="4334" y="9967"/>
                      <a:pt x="4582" y="9910"/>
                    </a:cubicBezTo>
                    <a:cubicBezTo>
                      <a:pt x="5039" y="9805"/>
                      <a:pt x="5468" y="9605"/>
                      <a:pt x="5887" y="9395"/>
                    </a:cubicBezTo>
                    <a:lnTo>
                      <a:pt x="6011" y="9319"/>
                    </a:lnTo>
                    <a:cubicBezTo>
                      <a:pt x="6325" y="9129"/>
                      <a:pt x="6611" y="8881"/>
                      <a:pt x="6878" y="8643"/>
                    </a:cubicBezTo>
                    <a:cubicBezTo>
                      <a:pt x="7020" y="8519"/>
                      <a:pt x="7163" y="8376"/>
                      <a:pt x="7297" y="8233"/>
                    </a:cubicBezTo>
                    <a:cubicBezTo>
                      <a:pt x="7840" y="7595"/>
                      <a:pt x="8325" y="6928"/>
                      <a:pt x="8506" y="6090"/>
                    </a:cubicBezTo>
                    <a:cubicBezTo>
                      <a:pt x="8678" y="5309"/>
                      <a:pt x="8535" y="4519"/>
                      <a:pt x="8383" y="3747"/>
                    </a:cubicBezTo>
                    <a:cubicBezTo>
                      <a:pt x="8202" y="2890"/>
                      <a:pt x="7897" y="2061"/>
                      <a:pt x="7621" y="1233"/>
                    </a:cubicBezTo>
                    <a:cubicBezTo>
                      <a:pt x="7478" y="794"/>
                      <a:pt x="7221" y="432"/>
                      <a:pt x="6811" y="213"/>
                    </a:cubicBezTo>
                    <a:cubicBezTo>
                      <a:pt x="6563" y="71"/>
                      <a:pt x="6283" y="1"/>
                      <a:pt x="6005"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6064800" y="3948250"/>
                <a:ext cx="247425" cy="231950"/>
              </a:xfrm>
              <a:custGeom>
                <a:rect b="b" l="l" r="r" t="t"/>
                <a:pathLst>
                  <a:path extrusionOk="0" h="9278" w="9897">
                    <a:moveTo>
                      <a:pt x="6993" y="1"/>
                    </a:moveTo>
                    <a:cubicBezTo>
                      <a:pt x="6665" y="1"/>
                      <a:pt x="6338" y="83"/>
                      <a:pt x="6058" y="251"/>
                    </a:cubicBezTo>
                    <a:cubicBezTo>
                      <a:pt x="5649" y="489"/>
                      <a:pt x="5353" y="889"/>
                      <a:pt x="5239" y="1356"/>
                    </a:cubicBezTo>
                    <a:cubicBezTo>
                      <a:pt x="5115" y="1832"/>
                      <a:pt x="5220" y="2280"/>
                      <a:pt x="5439" y="2708"/>
                    </a:cubicBezTo>
                    <a:cubicBezTo>
                      <a:pt x="5610" y="3042"/>
                      <a:pt x="5772" y="3366"/>
                      <a:pt x="5934" y="3690"/>
                    </a:cubicBezTo>
                    <a:cubicBezTo>
                      <a:pt x="6058" y="4013"/>
                      <a:pt x="6163" y="4347"/>
                      <a:pt x="6239" y="4680"/>
                    </a:cubicBezTo>
                    <a:lnTo>
                      <a:pt x="6249" y="4890"/>
                    </a:lnTo>
                    <a:lnTo>
                      <a:pt x="6201" y="5052"/>
                    </a:lnTo>
                    <a:lnTo>
                      <a:pt x="6163" y="5128"/>
                    </a:lnTo>
                    <a:cubicBezTo>
                      <a:pt x="5982" y="5328"/>
                      <a:pt x="5791" y="5509"/>
                      <a:pt x="5591" y="5680"/>
                    </a:cubicBezTo>
                    <a:cubicBezTo>
                      <a:pt x="5477" y="5756"/>
                      <a:pt x="5353" y="5833"/>
                      <a:pt x="5229" y="5909"/>
                    </a:cubicBezTo>
                    <a:lnTo>
                      <a:pt x="5134" y="5928"/>
                    </a:lnTo>
                    <a:cubicBezTo>
                      <a:pt x="5033" y="5935"/>
                      <a:pt x="4932" y="5941"/>
                      <a:pt x="4831" y="5941"/>
                    </a:cubicBezTo>
                    <a:cubicBezTo>
                      <a:pt x="4789" y="5941"/>
                      <a:pt x="4747" y="5940"/>
                      <a:pt x="4706" y="5937"/>
                    </a:cubicBezTo>
                    <a:cubicBezTo>
                      <a:pt x="4363" y="5880"/>
                      <a:pt x="4029" y="5804"/>
                      <a:pt x="3696" y="5699"/>
                    </a:cubicBezTo>
                    <a:cubicBezTo>
                      <a:pt x="3496" y="5614"/>
                      <a:pt x="3305" y="5518"/>
                      <a:pt x="3115" y="5404"/>
                    </a:cubicBezTo>
                    <a:cubicBezTo>
                      <a:pt x="2829" y="5233"/>
                      <a:pt x="2543" y="5052"/>
                      <a:pt x="2248" y="4890"/>
                    </a:cubicBezTo>
                    <a:cubicBezTo>
                      <a:pt x="2022" y="4762"/>
                      <a:pt x="1770" y="4700"/>
                      <a:pt x="1520" y="4700"/>
                    </a:cubicBezTo>
                    <a:cubicBezTo>
                      <a:pt x="1117" y="4700"/>
                      <a:pt x="717" y="4860"/>
                      <a:pt x="429" y="5166"/>
                    </a:cubicBezTo>
                    <a:cubicBezTo>
                      <a:pt x="153" y="5452"/>
                      <a:pt x="0" y="5833"/>
                      <a:pt x="0" y="6233"/>
                    </a:cubicBezTo>
                    <a:cubicBezTo>
                      <a:pt x="10" y="6661"/>
                      <a:pt x="200" y="6995"/>
                      <a:pt x="476" y="7309"/>
                    </a:cubicBezTo>
                    <a:cubicBezTo>
                      <a:pt x="810" y="7700"/>
                      <a:pt x="1258" y="8004"/>
                      <a:pt x="1696" y="8262"/>
                    </a:cubicBezTo>
                    <a:cubicBezTo>
                      <a:pt x="2143" y="8528"/>
                      <a:pt x="2620" y="8747"/>
                      <a:pt x="3115" y="8909"/>
                    </a:cubicBezTo>
                    <a:cubicBezTo>
                      <a:pt x="3648" y="9081"/>
                      <a:pt x="4172" y="9195"/>
                      <a:pt x="4725" y="9252"/>
                    </a:cubicBezTo>
                    <a:cubicBezTo>
                      <a:pt x="4878" y="9269"/>
                      <a:pt x="5032" y="9278"/>
                      <a:pt x="5185" y="9278"/>
                    </a:cubicBezTo>
                    <a:cubicBezTo>
                      <a:pt x="5967" y="9278"/>
                      <a:pt x="6742" y="9058"/>
                      <a:pt x="7411" y="8652"/>
                    </a:cubicBezTo>
                    <a:cubicBezTo>
                      <a:pt x="7525" y="8585"/>
                      <a:pt x="7639" y="8509"/>
                      <a:pt x="7754" y="8433"/>
                    </a:cubicBezTo>
                    <a:cubicBezTo>
                      <a:pt x="8011" y="8242"/>
                      <a:pt x="8277" y="8042"/>
                      <a:pt x="8516" y="7823"/>
                    </a:cubicBezTo>
                    <a:cubicBezTo>
                      <a:pt x="8830" y="7547"/>
                      <a:pt x="9068" y="7223"/>
                      <a:pt x="9306" y="6880"/>
                    </a:cubicBezTo>
                    <a:cubicBezTo>
                      <a:pt x="9468" y="6642"/>
                      <a:pt x="9554" y="6318"/>
                      <a:pt x="9649" y="6061"/>
                    </a:cubicBezTo>
                    <a:cubicBezTo>
                      <a:pt x="9697" y="5918"/>
                      <a:pt x="9735" y="5785"/>
                      <a:pt x="9763" y="5652"/>
                    </a:cubicBezTo>
                    <a:cubicBezTo>
                      <a:pt x="9897" y="5080"/>
                      <a:pt x="9840" y="4490"/>
                      <a:pt x="9744" y="3918"/>
                    </a:cubicBezTo>
                    <a:cubicBezTo>
                      <a:pt x="9544" y="2832"/>
                      <a:pt x="9030" y="1842"/>
                      <a:pt x="8525" y="870"/>
                    </a:cubicBezTo>
                    <a:cubicBezTo>
                      <a:pt x="8232" y="297"/>
                      <a:pt x="7613" y="1"/>
                      <a:pt x="6993"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5638300" y="4283800"/>
                <a:ext cx="281250" cy="184100"/>
              </a:xfrm>
              <a:custGeom>
                <a:rect b="b" l="l" r="r" t="t"/>
                <a:pathLst>
                  <a:path extrusionOk="0" h="7364" w="11250">
                    <a:moveTo>
                      <a:pt x="9562" y="1"/>
                    </a:moveTo>
                    <a:cubicBezTo>
                      <a:pt x="8823" y="1"/>
                      <a:pt x="8081" y="500"/>
                      <a:pt x="7935" y="1259"/>
                    </a:cubicBezTo>
                    <a:cubicBezTo>
                      <a:pt x="7840" y="1726"/>
                      <a:pt x="7745" y="2193"/>
                      <a:pt x="7592" y="2640"/>
                    </a:cubicBezTo>
                    <a:cubicBezTo>
                      <a:pt x="7507" y="2831"/>
                      <a:pt x="7402" y="3021"/>
                      <a:pt x="7288" y="3202"/>
                    </a:cubicBezTo>
                    <a:cubicBezTo>
                      <a:pt x="7135" y="3383"/>
                      <a:pt x="6983" y="3564"/>
                      <a:pt x="6802" y="3726"/>
                    </a:cubicBezTo>
                    <a:cubicBezTo>
                      <a:pt x="6697" y="3802"/>
                      <a:pt x="6592" y="3869"/>
                      <a:pt x="6478" y="3936"/>
                    </a:cubicBezTo>
                    <a:lnTo>
                      <a:pt x="6116" y="4031"/>
                    </a:lnTo>
                    <a:cubicBezTo>
                      <a:pt x="6030" y="4036"/>
                      <a:pt x="5947" y="4038"/>
                      <a:pt x="5864" y="4038"/>
                    </a:cubicBezTo>
                    <a:cubicBezTo>
                      <a:pt x="5780" y="4038"/>
                      <a:pt x="5697" y="4036"/>
                      <a:pt x="5611" y="4031"/>
                    </a:cubicBezTo>
                    <a:cubicBezTo>
                      <a:pt x="5306" y="3983"/>
                      <a:pt x="5002" y="3907"/>
                      <a:pt x="4706" y="3812"/>
                    </a:cubicBezTo>
                    <a:cubicBezTo>
                      <a:pt x="4554" y="3745"/>
                      <a:pt x="4411" y="3679"/>
                      <a:pt x="4268" y="3593"/>
                    </a:cubicBezTo>
                    <a:cubicBezTo>
                      <a:pt x="4087" y="3498"/>
                      <a:pt x="3925" y="3383"/>
                      <a:pt x="3763" y="3269"/>
                    </a:cubicBezTo>
                    <a:cubicBezTo>
                      <a:pt x="3497" y="3069"/>
                      <a:pt x="3239" y="2840"/>
                      <a:pt x="2992" y="2621"/>
                    </a:cubicBezTo>
                    <a:cubicBezTo>
                      <a:pt x="2653" y="2320"/>
                      <a:pt x="2227" y="2163"/>
                      <a:pt x="1806" y="2163"/>
                    </a:cubicBezTo>
                    <a:cubicBezTo>
                      <a:pt x="1375" y="2163"/>
                      <a:pt x="948" y="2327"/>
                      <a:pt x="620" y="2669"/>
                    </a:cubicBezTo>
                    <a:cubicBezTo>
                      <a:pt x="1" y="3326"/>
                      <a:pt x="1" y="4422"/>
                      <a:pt x="677" y="5041"/>
                    </a:cubicBezTo>
                    <a:cubicBezTo>
                      <a:pt x="1296" y="5612"/>
                      <a:pt x="1954" y="6155"/>
                      <a:pt x="2697" y="6565"/>
                    </a:cubicBezTo>
                    <a:cubicBezTo>
                      <a:pt x="3087" y="6784"/>
                      <a:pt x="3525" y="6936"/>
                      <a:pt x="3944" y="7079"/>
                    </a:cubicBezTo>
                    <a:cubicBezTo>
                      <a:pt x="4287" y="7203"/>
                      <a:pt x="4668" y="7260"/>
                      <a:pt x="5030" y="7308"/>
                    </a:cubicBezTo>
                    <a:cubicBezTo>
                      <a:pt x="5301" y="7340"/>
                      <a:pt x="5554" y="7363"/>
                      <a:pt x="5811" y="7363"/>
                    </a:cubicBezTo>
                    <a:cubicBezTo>
                      <a:pt x="5933" y="7363"/>
                      <a:pt x="6057" y="7358"/>
                      <a:pt x="6183" y="7346"/>
                    </a:cubicBezTo>
                    <a:cubicBezTo>
                      <a:pt x="6621" y="7317"/>
                      <a:pt x="7069" y="7241"/>
                      <a:pt x="7488" y="7089"/>
                    </a:cubicBezTo>
                    <a:cubicBezTo>
                      <a:pt x="7773" y="6984"/>
                      <a:pt x="8050" y="6850"/>
                      <a:pt x="8307" y="6698"/>
                    </a:cubicBezTo>
                    <a:cubicBezTo>
                      <a:pt x="8783" y="6422"/>
                      <a:pt x="9212" y="6050"/>
                      <a:pt x="9593" y="5641"/>
                    </a:cubicBezTo>
                    <a:cubicBezTo>
                      <a:pt x="10117" y="5060"/>
                      <a:pt x="10488" y="4393"/>
                      <a:pt x="10755" y="3660"/>
                    </a:cubicBezTo>
                    <a:cubicBezTo>
                      <a:pt x="10945" y="3145"/>
                      <a:pt x="11050" y="2612"/>
                      <a:pt x="11164" y="2069"/>
                    </a:cubicBezTo>
                    <a:cubicBezTo>
                      <a:pt x="11250" y="1631"/>
                      <a:pt x="11212" y="1202"/>
                      <a:pt x="10974" y="812"/>
                    </a:cubicBezTo>
                    <a:cubicBezTo>
                      <a:pt x="10745" y="431"/>
                      <a:pt x="10383" y="154"/>
                      <a:pt x="9955" y="50"/>
                    </a:cubicBezTo>
                    <a:cubicBezTo>
                      <a:pt x="9826" y="16"/>
                      <a:pt x="9694" y="1"/>
                      <a:pt x="9562"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6491025" y="3768125"/>
                <a:ext cx="224100" cy="185775"/>
              </a:xfrm>
              <a:custGeom>
                <a:rect b="b" l="l" r="r" t="t"/>
                <a:pathLst>
                  <a:path extrusionOk="0" h="7431" w="8964">
                    <a:moveTo>
                      <a:pt x="7354" y="1"/>
                    </a:moveTo>
                    <a:cubicBezTo>
                      <a:pt x="7080" y="1"/>
                      <a:pt x="6806" y="73"/>
                      <a:pt x="6564" y="217"/>
                    </a:cubicBezTo>
                    <a:cubicBezTo>
                      <a:pt x="6249" y="408"/>
                      <a:pt x="5926" y="779"/>
                      <a:pt x="5868" y="1160"/>
                    </a:cubicBezTo>
                    <a:cubicBezTo>
                      <a:pt x="5745" y="1941"/>
                      <a:pt x="5640" y="2713"/>
                      <a:pt x="5402" y="3465"/>
                    </a:cubicBezTo>
                    <a:cubicBezTo>
                      <a:pt x="5335" y="3579"/>
                      <a:pt x="5278" y="3694"/>
                      <a:pt x="5202" y="3798"/>
                    </a:cubicBezTo>
                    <a:cubicBezTo>
                      <a:pt x="5116" y="3913"/>
                      <a:pt x="5021" y="4008"/>
                      <a:pt x="4916" y="4113"/>
                    </a:cubicBezTo>
                    <a:lnTo>
                      <a:pt x="4697" y="4237"/>
                    </a:lnTo>
                    <a:lnTo>
                      <a:pt x="4382" y="4322"/>
                    </a:lnTo>
                    <a:cubicBezTo>
                      <a:pt x="4226" y="4335"/>
                      <a:pt x="4068" y="4340"/>
                      <a:pt x="3909" y="4340"/>
                    </a:cubicBezTo>
                    <a:cubicBezTo>
                      <a:pt x="3578" y="4340"/>
                      <a:pt x="3245" y="4316"/>
                      <a:pt x="2916" y="4284"/>
                    </a:cubicBezTo>
                    <a:cubicBezTo>
                      <a:pt x="2601" y="4237"/>
                      <a:pt x="2287" y="4189"/>
                      <a:pt x="1973" y="4141"/>
                    </a:cubicBezTo>
                    <a:cubicBezTo>
                      <a:pt x="1833" y="4116"/>
                      <a:pt x="1697" y="4101"/>
                      <a:pt x="1566" y="4101"/>
                    </a:cubicBezTo>
                    <a:cubicBezTo>
                      <a:pt x="1302" y="4101"/>
                      <a:pt x="1052" y="4160"/>
                      <a:pt x="811" y="4313"/>
                    </a:cubicBezTo>
                    <a:cubicBezTo>
                      <a:pt x="458" y="4513"/>
                      <a:pt x="201" y="4856"/>
                      <a:pt x="106" y="5256"/>
                    </a:cubicBezTo>
                    <a:cubicBezTo>
                      <a:pt x="1" y="5646"/>
                      <a:pt x="68" y="6065"/>
                      <a:pt x="277" y="6418"/>
                    </a:cubicBezTo>
                    <a:cubicBezTo>
                      <a:pt x="468" y="6742"/>
                      <a:pt x="830" y="7046"/>
                      <a:pt x="1220" y="7113"/>
                    </a:cubicBezTo>
                    <a:cubicBezTo>
                      <a:pt x="1944" y="7246"/>
                      <a:pt x="2668" y="7332"/>
                      <a:pt x="3392" y="7408"/>
                    </a:cubicBezTo>
                    <a:cubicBezTo>
                      <a:pt x="3563" y="7424"/>
                      <a:pt x="3732" y="7431"/>
                      <a:pt x="3900" y="7431"/>
                    </a:cubicBezTo>
                    <a:cubicBezTo>
                      <a:pt x="4352" y="7431"/>
                      <a:pt x="4796" y="7380"/>
                      <a:pt x="5240" y="7304"/>
                    </a:cubicBezTo>
                    <a:cubicBezTo>
                      <a:pt x="5573" y="7246"/>
                      <a:pt x="5935" y="7094"/>
                      <a:pt x="6221" y="6942"/>
                    </a:cubicBezTo>
                    <a:lnTo>
                      <a:pt x="6440" y="6827"/>
                    </a:lnTo>
                    <a:cubicBezTo>
                      <a:pt x="6792" y="6618"/>
                      <a:pt x="7107" y="6351"/>
                      <a:pt x="7402" y="6065"/>
                    </a:cubicBezTo>
                    <a:cubicBezTo>
                      <a:pt x="7650" y="5808"/>
                      <a:pt x="7859" y="5494"/>
                      <a:pt x="8059" y="5199"/>
                    </a:cubicBezTo>
                    <a:cubicBezTo>
                      <a:pt x="8164" y="5037"/>
                      <a:pt x="8240" y="4865"/>
                      <a:pt x="8307" y="4694"/>
                    </a:cubicBezTo>
                    <a:cubicBezTo>
                      <a:pt x="8450" y="4332"/>
                      <a:pt x="8583" y="3979"/>
                      <a:pt x="8678" y="3617"/>
                    </a:cubicBezTo>
                    <a:cubicBezTo>
                      <a:pt x="8869" y="2932"/>
                      <a:pt x="8964" y="2217"/>
                      <a:pt x="8888" y="1512"/>
                    </a:cubicBezTo>
                    <a:cubicBezTo>
                      <a:pt x="8878" y="1236"/>
                      <a:pt x="8812" y="979"/>
                      <a:pt x="8669" y="741"/>
                    </a:cubicBezTo>
                    <a:cubicBezTo>
                      <a:pt x="8459" y="398"/>
                      <a:pt x="8116" y="141"/>
                      <a:pt x="7726" y="46"/>
                    </a:cubicBezTo>
                    <a:cubicBezTo>
                      <a:pt x="7604" y="16"/>
                      <a:pt x="7479" y="1"/>
                      <a:pt x="7354"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6456025" y="4070350"/>
                <a:ext cx="199100" cy="187325"/>
              </a:xfrm>
              <a:custGeom>
                <a:rect b="b" l="l" r="r" t="t"/>
                <a:pathLst>
                  <a:path extrusionOk="0" h="7493" w="7964">
                    <a:moveTo>
                      <a:pt x="5366" y="0"/>
                    </a:moveTo>
                    <a:cubicBezTo>
                      <a:pt x="5085" y="0"/>
                      <a:pt x="4801" y="72"/>
                      <a:pt x="4544" y="225"/>
                    </a:cubicBezTo>
                    <a:cubicBezTo>
                      <a:pt x="3782" y="682"/>
                      <a:pt x="3506" y="1720"/>
                      <a:pt x="3973" y="2482"/>
                    </a:cubicBezTo>
                    <a:cubicBezTo>
                      <a:pt x="4201" y="2844"/>
                      <a:pt x="4420" y="3197"/>
                      <a:pt x="4611" y="3578"/>
                    </a:cubicBezTo>
                    <a:lnTo>
                      <a:pt x="4535" y="3711"/>
                    </a:lnTo>
                    <a:cubicBezTo>
                      <a:pt x="4373" y="3901"/>
                      <a:pt x="4201" y="4082"/>
                      <a:pt x="4011" y="4254"/>
                    </a:cubicBezTo>
                    <a:cubicBezTo>
                      <a:pt x="3887" y="4340"/>
                      <a:pt x="3763" y="4416"/>
                      <a:pt x="3630" y="4482"/>
                    </a:cubicBezTo>
                    <a:lnTo>
                      <a:pt x="3411" y="4549"/>
                    </a:lnTo>
                    <a:cubicBezTo>
                      <a:pt x="3335" y="4554"/>
                      <a:pt x="3258" y="4556"/>
                      <a:pt x="3182" y="4556"/>
                    </a:cubicBezTo>
                    <a:cubicBezTo>
                      <a:pt x="3106" y="4556"/>
                      <a:pt x="3030" y="4554"/>
                      <a:pt x="2954" y="4549"/>
                    </a:cubicBezTo>
                    <a:cubicBezTo>
                      <a:pt x="2573" y="4482"/>
                      <a:pt x="2201" y="4368"/>
                      <a:pt x="1830" y="4273"/>
                    </a:cubicBezTo>
                    <a:cubicBezTo>
                      <a:pt x="1713" y="4241"/>
                      <a:pt x="1595" y="4225"/>
                      <a:pt x="1477" y="4225"/>
                    </a:cubicBezTo>
                    <a:cubicBezTo>
                      <a:pt x="969" y="4225"/>
                      <a:pt x="477" y="4512"/>
                      <a:pt x="229" y="4968"/>
                    </a:cubicBezTo>
                    <a:cubicBezTo>
                      <a:pt x="48" y="5292"/>
                      <a:pt x="1" y="5683"/>
                      <a:pt x="96" y="6044"/>
                    </a:cubicBezTo>
                    <a:cubicBezTo>
                      <a:pt x="191" y="6378"/>
                      <a:pt x="448" y="6768"/>
                      <a:pt x="791" y="6911"/>
                    </a:cubicBezTo>
                    <a:cubicBezTo>
                      <a:pt x="1144" y="7064"/>
                      <a:pt x="1496" y="7197"/>
                      <a:pt x="1858" y="7302"/>
                    </a:cubicBezTo>
                    <a:cubicBezTo>
                      <a:pt x="2230" y="7397"/>
                      <a:pt x="2601" y="7445"/>
                      <a:pt x="2982" y="7473"/>
                    </a:cubicBezTo>
                    <a:cubicBezTo>
                      <a:pt x="3109" y="7486"/>
                      <a:pt x="3235" y="7492"/>
                      <a:pt x="3361" y="7492"/>
                    </a:cubicBezTo>
                    <a:cubicBezTo>
                      <a:pt x="4166" y="7492"/>
                      <a:pt x="4957" y="7237"/>
                      <a:pt x="5649" y="6826"/>
                    </a:cubicBezTo>
                    <a:cubicBezTo>
                      <a:pt x="5763" y="6749"/>
                      <a:pt x="5887" y="6673"/>
                      <a:pt x="6002" y="6587"/>
                    </a:cubicBezTo>
                    <a:cubicBezTo>
                      <a:pt x="6564" y="6187"/>
                      <a:pt x="7030" y="5711"/>
                      <a:pt x="7430" y="5149"/>
                    </a:cubicBezTo>
                    <a:cubicBezTo>
                      <a:pt x="7516" y="5044"/>
                      <a:pt x="7583" y="4930"/>
                      <a:pt x="7649" y="4816"/>
                    </a:cubicBezTo>
                    <a:cubicBezTo>
                      <a:pt x="7716" y="4635"/>
                      <a:pt x="7792" y="4454"/>
                      <a:pt x="7868" y="4263"/>
                    </a:cubicBezTo>
                    <a:cubicBezTo>
                      <a:pt x="7945" y="3825"/>
                      <a:pt x="7964" y="3454"/>
                      <a:pt x="7868" y="3016"/>
                    </a:cubicBezTo>
                    <a:cubicBezTo>
                      <a:pt x="7764" y="2511"/>
                      <a:pt x="7516" y="2034"/>
                      <a:pt x="7268" y="1587"/>
                    </a:cubicBezTo>
                    <a:cubicBezTo>
                      <a:pt x="7116" y="1320"/>
                      <a:pt x="6954" y="1053"/>
                      <a:pt x="6792" y="796"/>
                    </a:cubicBezTo>
                    <a:cubicBezTo>
                      <a:pt x="6481" y="288"/>
                      <a:pt x="5929" y="0"/>
                      <a:pt x="53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6076950" y="4259300"/>
                <a:ext cx="225050" cy="225625"/>
              </a:xfrm>
              <a:custGeom>
                <a:rect b="b" l="l" r="r" t="t"/>
                <a:pathLst>
                  <a:path extrusionOk="0" h="9025" w="9002">
                    <a:moveTo>
                      <a:pt x="7391" y="1"/>
                    </a:moveTo>
                    <a:cubicBezTo>
                      <a:pt x="6639" y="10"/>
                      <a:pt x="5906" y="677"/>
                      <a:pt x="5963" y="1458"/>
                    </a:cubicBezTo>
                    <a:cubicBezTo>
                      <a:pt x="6001" y="2058"/>
                      <a:pt x="6039" y="2649"/>
                      <a:pt x="6067" y="3239"/>
                    </a:cubicBezTo>
                    <a:cubicBezTo>
                      <a:pt x="6096" y="3678"/>
                      <a:pt x="6106" y="4116"/>
                      <a:pt x="6077" y="4554"/>
                    </a:cubicBezTo>
                    <a:cubicBezTo>
                      <a:pt x="6058" y="4687"/>
                      <a:pt x="6020" y="4811"/>
                      <a:pt x="5982" y="4944"/>
                    </a:cubicBezTo>
                    <a:cubicBezTo>
                      <a:pt x="5934" y="5049"/>
                      <a:pt x="5877" y="5154"/>
                      <a:pt x="5810" y="5259"/>
                    </a:cubicBezTo>
                    <a:cubicBezTo>
                      <a:pt x="5629" y="5478"/>
                      <a:pt x="5439" y="5668"/>
                      <a:pt x="5239" y="5849"/>
                    </a:cubicBezTo>
                    <a:cubicBezTo>
                      <a:pt x="5124" y="5925"/>
                      <a:pt x="5010" y="5992"/>
                      <a:pt x="4886" y="6059"/>
                    </a:cubicBezTo>
                    <a:lnTo>
                      <a:pt x="4639" y="6126"/>
                    </a:lnTo>
                    <a:lnTo>
                      <a:pt x="4267" y="6135"/>
                    </a:lnTo>
                    <a:cubicBezTo>
                      <a:pt x="4162" y="6106"/>
                      <a:pt x="4048" y="6078"/>
                      <a:pt x="3943" y="6049"/>
                    </a:cubicBezTo>
                    <a:cubicBezTo>
                      <a:pt x="3715" y="5935"/>
                      <a:pt x="3496" y="5811"/>
                      <a:pt x="3286" y="5668"/>
                    </a:cubicBezTo>
                    <a:cubicBezTo>
                      <a:pt x="2991" y="5449"/>
                      <a:pt x="2686" y="5211"/>
                      <a:pt x="2353" y="5068"/>
                    </a:cubicBezTo>
                    <a:cubicBezTo>
                      <a:pt x="2134" y="4944"/>
                      <a:pt x="1886" y="4887"/>
                      <a:pt x="1629" y="4887"/>
                    </a:cubicBezTo>
                    <a:cubicBezTo>
                      <a:pt x="1229" y="4897"/>
                      <a:pt x="848" y="5059"/>
                      <a:pt x="572" y="5344"/>
                    </a:cubicBezTo>
                    <a:cubicBezTo>
                      <a:pt x="29" y="5906"/>
                      <a:pt x="0" y="6926"/>
                      <a:pt x="610" y="7449"/>
                    </a:cubicBezTo>
                    <a:cubicBezTo>
                      <a:pt x="981" y="7764"/>
                      <a:pt x="1419" y="8021"/>
                      <a:pt x="1829" y="8288"/>
                    </a:cubicBezTo>
                    <a:cubicBezTo>
                      <a:pt x="2200" y="8526"/>
                      <a:pt x="2648" y="8716"/>
                      <a:pt x="3077" y="8840"/>
                    </a:cubicBezTo>
                    <a:cubicBezTo>
                      <a:pt x="3482" y="8958"/>
                      <a:pt x="3911" y="9024"/>
                      <a:pt x="4341" y="9024"/>
                    </a:cubicBezTo>
                    <a:cubicBezTo>
                      <a:pt x="4396" y="9024"/>
                      <a:pt x="4451" y="9023"/>
                      <a:pt x="4505" y="9021"/>
                    </a:cubicBezTo>
                    <a:cubicBezTo>
                      <a:pt x="4763" y="9012"/>
                      <a:pt x="5020" y="8954"/>
                      <a:pt x="5286" y="8916"/>
                    </a:cubicBezTo>
                    <a:cubicBezTo>
                      <a:pt x="5686" y="8859"/>
                      <a:pt x="6086" y="8659"/>
                      <a:pt x="6448" y="8469"/>
                    </a:cubicBezTo>
                    <a:lnTo>
                      <a:pt x="6572" y="8392"/>
                    </a:lnTo>
                    <a:cubicBezTo>
                      <a:pt x="6848" y="8231"/>
                      <a:pt x="7096" y="8011"/>
                      <a:pt x="7344" y="7802"/>
                    </a:cubicBezTo>
                    <a:cubicBezTo>
                      <a:pt x="7591" y="7573"/>
                      <a:pt x="7820" y="7335"/>
                      <a:pt x="8039" y="7078"/>
                    </a:cubicBezTo>
                    <a:cubicBezTo>
                      <a:pt x="8439" y="6573"/>
                      <a:pt x="8706" y="6021"/>
                      <a:pt x="8868" y="5392"/>
                    </a:cubicBezTo>
                    <a:cubicBezTo>
                      <a:pt x="8973" y="5002"/>
                      <a:pt x="8982" y="4563"/>
                      <a:pt x="8992" y="4154"/>
                    </a:cubicBezTo>
                    <a:cubicBezTo>
                      <a:pt x="9001" y="3773"/>
                      <a:pt x="8973" y="3382"/>
                      <a:pt x="8954" y="3001"/>
                    </a:cubicBezTo>
                    <a:cubicBezTo>
                      <a:pt x="8915" y="2477"/>
                      <a:pt x="8887" y="1954"/>
                      <a:pt x="8849" y="1430"/>
                    </a:cubicBezTo>
                    <a:cubicBezTo>
                      <a:pt x="8830" y="1039"/>
                      <a:pt x="8696" y="677"/>
                      <a:pt x="8401" y="401"/>
                    </a:cubicBezTo>
                    <a:cubicBezTo>
                      <a:pt x="8134" y="144"/>
                      <a:pt x="7763" y="1"/>
                      <a:pt x="7391"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9" name="Google Shape;909;p11"/>
          <p:cNvGrpSpPr/>
          <p:nvPr/>
        </p:nvGrpSpPr>
        <p:grpSpPr>
          <a:xfrm>
            <a:off x="7251875" y="3511425"/>
            <a:ext cx="932200" cy="646225"/>
            <a:chOff x="1152850" y="3740600"/>
            <a:chExt cx="932200" cy="646225"/>
          </a:xfrm>
        </p:grpSpPr>
        <p:sp>
          <p:nvSpPr>
            <p:cNvPr id="910" name="Google Shape;910;p11"/>
            <p:cNvSpPr/>
            <p:nvPr/>
          </p:nvSpPr>
          <p:spPr>
            <a:xfrm>
              <a:off x="1281250" y="4009775"/>
              <a:ext cx="44975" cy="27075"/>
            </a:xfrm>
            <a:custGeom>
              <a:rect b="b" l="l" r="r" t="t"/>
              <a:pathLst>
                <a:path extrusionOk="0" h="1083" w="1799">
                  <a:moveTo>
                    <a:pt x="822" y="0"/>
                  </a:moveTo>
                  <a:cubicBezTo>
                    <a:pt x="461" y="0"/>
                    <a:pt x="28" y="225"/>
                    <a:pt x="1" y="602"/>
                  </a:cubicBezTo>
                  <a:cubicBezTo>
                    <a:pt x="1" y="630"/>
                    <a:pt x="1" y="630"/>
                    <a:pt x="1" y="659"/>
                  </a:cubicBezTo>
                  <a:cubicBezTo>
                    <a:pt x="1" y="744"/>
                    <a:pt x="58" y="830"/>
                    <a:pt x="143" y="887"/>
                  </a:cubicBezTo>
                  <a:cubicBezTo>
                    <a:pt x="200" y="916"/>
                    <a:pt x="286" y="973"/>
                    <a:pt x="343" y="1001"/>
                  </a:cubicBezTo>
                  <a:cubicBezTo>
                    <a:pt x="465" y="1057"/>
                    <a:pt x="601" y="1082"/>
                    <a:pt x="737" y="1082"/>
                  </a:cubicBezTo>
                  <a:cubicBezTo>
                    <a:pt x="951" y="1082"/>
                    <a:pt x="1167" y="1020"/>
                    <a:pt x="1342" y="916"/>
                  </a:cubicBezTo>
                  <a:cubicBezTo>
                    <a:pt x="1541" y="830"/>
                    <a:pt x="1798" y="545"/>
                    <a:pt x="1627" y="316"/>
                  </a:cubicBezTo>
                  <a:cubicBezTo>
                    <a:pt x="1427" y="60"/>
                    <a:pt x="1199" y="31"/>
                    <a:pt x="885" y="3"/>
                  </a:cubicBezTo>
                  <a:cubicBezTo>
                    <a:pt x="864" y="1"/>
                    <a:pt x="843" y="0"/>
                    <a:pt x="8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1208500" y="3968025"/>
              <a:ext cx="18975" cy="9250"/>
            </a:xfrm>
            <a:custGeom>
              <a:rect b="b" l="l" r="r" t="t"/>
              <a:pathLst>
                <a:path extrusionOk="0" h="370" w="759">
                  <a:moveTo>
                    <a:pt x="466" y="1"/>
                  </a:moveTo>
                  <a:cubicBezTo>
                    <a:pt x="288" y="1"/>
                    <a:pt x="0" y="92"/>
                    <a:pt x="114" y="275"/>
                  </a:cubicBezTo>
                  <a:cubicBezTo>
                    <a:pt x="172" y="351"/>
                    <a:pt x="229" y="351"/>
                    <a:pt x="294" y="351"/>
                  </a:cubicBezTo>
                  <a:cubicBezTo>
                    <a:pt x="327" y="351"/>
                    <a:pt x="362" y="351"/>
                    <a:pt x="400" y="360"/>
                  </a:cubicBezTo>
                  <a:cubicBezTo>
                    <a:pt x="418" y="366"/>
                    <a:pt x="446" y="370"/>
                    <a:pt x="477" y="370"/>
                  </a:cubicBezTo>
                  <a:cubicBezTo>
                    <a:pt x="592" y="370"/>
                    <a:pt x="758" y="323"/>
                    <a:pt x="714" y="189"/>
                  </a:cubicBezTo>
                  <a:cubicBezTo>
                    <a:pt x="714" y="103"/>
                    <a:pt x="685" y="46"/>
                    <a:pt x="599" y="18"/>
                  </a:cubicBezTo>
                  <a:lnTo>
                    <a:pt x="571" y="18"/>
                  </a:lnTo>
                  <a:cubicBezTo>
                    <a:pt x="548" y="6"/>
                    <a:pt x="510"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1252725" y="3899050"/>
              <a:ext cx="32125" cy="18925"/>
            </a:xfrm>
            <a:custGeom>
              <a:rect b="b" l="l" r="r" t="t"/>
              <a:pathLst>
                <a:path extrusionOk="0" h="757" w="1285">
                  <a:moveTo>
                    <a:pt x="806" y="0"/>
                  </a:moveTo>
                  <a:cubicBezTo>
                    <a:pt x="694" y="0"/>
                    <a:pt x="585" y="17"/>
                    <a:pt x="514" y="38"/>
                  </a:cubicBezTo>
                  <a:cubicBezTo>
                    <a:pt x="229" y="123"/>
                    <a:pt x="0" y="437"/>
                    <a:pt x="371" y="608"/>
                  </a:cubicBezTo>
                  <a:cubicBezTo>
                    <a:pt x="400" y="637"/>
                    <a:pt x="428" y="665"/>
                    <a:pt x="485" y="694"/>
                  </a:cubicBezTo>
                  <a:cubicBezTo>
                    <a:pt x="507" y="738"/>
                    <a:pt x="558" y="756"/>
                    <a:pt x="614" y="756"/>
                  </a:cubicBezTo>
                  <a:cubicBezTo>
                    <a:pt x="705" y="756"/>
                    <a:pt x="810" y="707"/>
                    <a:pt x="828" y="637"/>
                  </a:cubicBezTo>
                  <a:cubicBezTo>
                    <a:pt x="1027" y="580"/>
                    <a:pt x="1284" y="494"/>
                    <a:pt x="1256" y="266"/>
                  </a:cubicBezTo>
                  <a:cubicBezTo>
                    <a:pt x="1256" y="266"/>
                    <a:pt x="1256" y="266"/>
                    <a:pt x="1256" y="237"/>
                  </a:cubicBezTo>
                  <a:cubicBezTo>
                    <a:pt x="1219" y="54"/>
                    <a:pt x="1006"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1294100" y="3957575"/>
              <a:ext cx="24975" cy="15475"/>
            </a:xfrm>
            <a:custGeom>
              <a:rect b="b" l="l" r="r" t="t"/>
              <a:pathLst>
                <a:path extrusionOk="0" h="619" w="999">
                  <a:moveTo>
                    <a:pt x="728" y="1"/>
                  </a:moveTo>
                  <a:cubicBezTo>
                    <a:pt x="599" y="1"/>
                    <a:pt x="457" y="36"/>
                    <a:pt x="400" y="65"/>
                  </a:cubicBezTo>
                  <a:cubicBezTo>
                    <a:pt x="314" y="93"/>
                    <a:pt x="228" y="122"/>
                    <a:pt x="143" y="179"/>
                  </a:cubicBezTo>
                  <a:cubicBezTo>
                    <a:pt x="0" y="322"/>
                    <a:pt x="29" y="493"/>
                    <a:pt x="228" y="578"/>
                  </a:cubicBezTo>
                  <a:cubicBezTo>
                    <a:pt x="292" y="606"/>
                    <a:pt x="365" y="619"/>
                    <a:pt x="440" y="619"/>
                  </a:cubicBezTo>
                  <a:cubicBezTo>
                    <a:pt x="599" y="619"/>
                    <a:pt x="768" y="561"/>
                    <a:pt x="885" y="464"/>
                  </a:cubicBezTo>
                  <a:cubicBezTo>
                    <a:pt x="942" y="407"/>
                    <a:pt x="999" y="350"/>
                    <a:pt x="970" y="265"/>
                  </a:cubicBezTo>
                  <a:cubicBezTo>
                    <a:pt x="970" y="236"/>
                    <a:pt x="970" y="236"/>
                    <a:pt x="970" y="208"/>
                  </a:cubicBezTo>
                  <a:lnTo>
                    <a:pt x="970" y="150"/>
                  </a:lnTo>
                  <a:cubicBezTo>
                    <a:pt x="970" y="36"/>
                    <a:pt x="856" y="1"/>
                    <a:pt x="7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1746325" y="3956325"/>
              <a:ext cx="32125" cy="18575"/>
            </a:xfrm>
            <a:custGeom>
              <a:rect b="b" l="l" r="r" t="t"/>
              <a:pathLst>
                <a:path extrusionOk="0" h="743" w="1285">
                  <a:moveTo>
                    <a:pt x="600" y="1"/>
                  </a:moveTo>
                  <a:cubicBezTo>
                    <a:pt x="400" y="29"/>
                    <a:pt x="115" y="143"/>
                    <a:pt x="58" y="372"/>
                  </a:cubicBezTo>
                  <a:cubicBezTo>
                    <a:pt x="1" y="628"/>
                    <a:pt x="372" y="714"/>
                    <a:pt x="543" y="743"/>
                  </a:cubicBezTo>
                  <a:cubicBezTo>
                    <a:pt x="771" y="743"/>
                    <a:pt x="1199" y="657"/>
                    <a:pt x="1285" y="400"/>
                  </a:cubicBezTo>
                  <a:cubicBezTo>
                    <a:pt x="1056" y="286"/>
                    <a:pt x="828" y="143"/>
                    <a:pt x="6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1773575" y="4228700"/>
              <a:ext cx="27700" cy="15825"/>
            </a:xfrm>
            <a:custGeom>
              <a:rect b="b" l="l" r="r" t="t"/>
              <a:pathLst>
                <a:path extrusionOk="0" h="633" w="1108">
                  <a:moveTo>
                    <a:pt x="613" y="1"/>
                  </a:moveTo>
                  <a:cubicBezTo>
                    <a:pt x="389" y="1"/>
                    <a:pt x="0" y="119"/>
                    <a:pt x="52" y="376"/>
                  </a:cubicBezTo>
                  <a:cubicBezTo>
                    <a:pt x="76" y="544"/>
                    <a:pt x="201" y="611"/>
                    <a:pt x="359" y="611"/>
                  </a:cubicBezTo>
                  <a:cubicBezTo>
                    <a:pt x="389" y="611"/>
                    <a:pt x="420" y="609"/>
                    <a:pt x="451" y="604"/>
                  </a:cubicBezTo>
                  <a:cubicBezTo>
                    <a:pt x="451" y="604"/>
                    <a:pt x="480" y="633"/>
                    <a:pt x="480" y="633"/>
                  </a:cubicBezTo>
                  <a:cubicBezTo>
                    <a:pt x="480" y="633"/>
                    <a:pt x="480" y="604"/>
                    <a:pt x="508" y="604"/>
                  </a:cubicBezTo>
                  <a:cubicBezTo>
                    <a:pt x="651" y="604"/>
                    <a:pt x="794" y="576"/>
                    <a:pt x="851" y="519"/>
                  </a:cubicBezTo>
                  <a:cubicBezTo>
                    <a:pt x="908" y="490"/>
                    <a:pt x="993" y="433"/>
                    <a:pt x="1022" y="376"/>
                  </a:cubicBezTo>
                  <a:cubicBezTo>
                    <a:pt x="1079" y="290"/>
                    <a:pt x="1108" y="233"/>
                    <a:pt x="1022" y="148"/>
                  </a:cubicBezTo>
                  <a:cubicBezTo>
                    <a:pt x="984" y="72"/>
                    <a:pt x="933" y="34"/>
                    <a:pt x="861" y="34"/>
                  </a:cubicBezTo>
                  <a:cubicBezTo>
                    <a:pt x="825" y="34"/>
                    <a:pt x="784" y="43"/>
                    <a:pt x="737" y="62"/>
                  </a:cubicBezTo>
                  <a:lnTo>
                    <a:pt x="423" y="62"/>
                  </a:lnTo>
                  <a:cubicBezTo>
                    <a:pt x="508" y="34"/>
                    <a:pt x="594" y="5"/>
                    <a:pt x="680" y="5"/>
                  </a:cubicBezTo>
                  <a:cubicBezTo>
                    <a:pt x="660" y="2"/>
                    <a:pt x="637"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1722325" y="4219625"/>
              <a:ext cx="33575" cy="14350"/>
            </a:xfrm>
            <a:custGeom>
              <a:rect b="b" l="l" r="r" t="t"/>
              <a:pathLst>
                <a:path extrusionOk="0" h="574" w="1343">
                  <a:moveTo>
                    <a:pt x="974" y="0"/>
                  </a:moveTo>
                  <a:cubicBezTo>
                    <a:pt x="900" y="0"/>
                    <a:pt x="828" y="13"/>
                    <a:pt x="789" y="26"/>
                  </a:cubicBezTo>
                  <a:cubicBezTo>
                    <a:pt x="732" y="26"/>
                    <a:pt x="675" y="54"/>
                    <a:pt x="618" y="83"/>
                  </a:cubicBezTo>
                  <a:cubicBezTo>
                    <a:pt x="0" y="323"/>
                    <a:pt x="456" y="574"/>
                    <a:pt x="849" y="574"/>
                  </a:cubicBezTo>
                  <a:cubicBezTo>
                    <a:pt x="1110" y="574"/>
                    <a:pt x="1342" y="464"/>
                    <a:pt x="1217" y="168"/>
                  </a:cubicBezTo>
                  <a:cubicBezTo>
                    <a:pt x="1217" y="140"/>
                    <a:pt x="1189" y="111"/>
                    <a:pt x="1189" y="83"/>
                  </a:cubicBezTo>
                  <a:cubicBezTo>
                    <a:pt x="1157" y="20"/>
                    <a:pt x="1065" y="0"/>
                    <a:pt x="9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1509525" y="3740600"/>
              <a:ext cx="24950" cy="9925"/>
            </a:xfrm>
            <a:custGeom>
              <a:rect b="b" l="l" r="r" t="t"/>
              <a:pathLst>
                <a:path extrusionOk="0" h="397" w="998">
                  <a:moveTo>
                    <a:pt x="608" y="0"/>
                  </a:moveTo>
                  <a:cubicBezTo>
                    <a:pt x="354" y="0"/>
                    <a:pt x="0" y="196"/>
                    <a:pt x="228" y="355"/>
                  </a:cubicBezTo>
                  <a:cubicBezTo>
                    <a:pt x="268" y="384"/>
                    <a:pt x="326" y="397"/>
                    <a:pt x="390" y="397"/>
                  </a:cubicBezTo>
                  <a:cubicBezTo>
                    <a:pt x="644" y="397"/>
                    <a:pt x="998" y="201"/>
                    <a:pt x="770" y="42"/>
                  </a:cubicBezTo>
                  <a:cubicBezTo>
                    <a:pt x="730" y="13"/>
                    <a:pt x="672" y="0"/>
                    <a:pt x="6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1152850" y="3788400"/>
              <a:ext cx="932200" cy="598425"/>
            </a:xfrm>
            <a:custGeom>
              <a:rect b="b" l="l" r="r" t="t"/>
              <a:pathLst>
                <a:path extrusionOk="0" h="23937" w="37288">
                  <a:moveTo>
                    <a:pt x="14082" y="1"/>
                  </a:moveTo>
                  <a:cubicBezTo>
                    <a:pt x="11934" y="1"/>
                    <a:pt x="9749" y="345"/>
                    <a:pt x="7590" y="1068"/>
                  </a:cubicBezTo>
                  <a:cubicBezTo>
                    <a:pt x="7419" y="1125"/>
                    <a:pt x="7248" y="1182"/>
                    <a:pt x="7077" y="1268"/>
                  </a:cubicBezTo>
                  <a:cubicBezTo>
                    <a:pt x="3681" y="2495"/>
                    <a:pt x="457" y="5120"/>
                    <a:pt x="258" y="8972"/>
                  </a:cubicBezTo>
                  <a:cubicBezTo>
                    <a:pt x="1" y="14050"/>
                    <a:pt x="5936" y="18330"/>
                    <a:pt x="9702" y="20584"/>
                  </a:cubicBezTo>
                  <a:cubicBezTo>
                    <a:pt x="12733" y="22379"/>
                    <a:pt x="18862" y="23937"/>
                    <a:pt x="24293" y="23937"/>
                  </a:cubicBezTo>
                  <a:cubicBezTo>
                    <a:pt x="31384" y="23937"/>
                    <a:pt x="37287" y="21280"/>
                    <a:pt x="33555" y="13023"/>
                  </a:cubicBezTo>
                  <a:lnTo>
                    <a:pt x="33555" y="12995"/>
                  </a:lnTo>
                  <a:cubicBezTo>
                    <a:pt x="29916" y="4994"/>
                    <a:pt x="22267" y="1"/>
                    <a:pt x="140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1"/>
            <p:cNvSpPr/>
            <p:nvPr/>
          </p:nvSpPr>
          <p:spPr>
            <a:xfrm>
              <a:off x="1763450" y="4169350"/>
              <a:ext cx="50800" cy="27400"/>
            </a:xfrm>
            <a:custGeom>
              <a:rect b="b" l="l" r="r" t="t"/>
              <a:pathLst>
                <a:path extrusionOk="0" h="1096" w="2032">
                  <a:moveTo>
                    <a:pt x="1310" y="1"/>
                  </a:moveTo>
                  <a:cubicBezTo>
                    <a:pt x="1065" y="1"/>
                    <a:pt x="817" y="56"/>
                    <a:pt x="714" y="125"/>
                  </a:cubicBezTo>
                  <a:cubicBezTo>
                    <a:pt x="628" y="182"/>
                    <a:pt x="542" y="211"/>
                    <a:pt x="457" y="268"/>
                  </a:cubicBezTo>
                  <a:cubicBezTo>
                    <a:pt x="0" y="496"/>
                    <a:pt x="286" y="924"/>
                    <a:pt x="628" y="1038"/>
                  </a:cubicBezTo>
                  <a:cubicBezTo>
                    <a:pt x="735" y="1074"/>
                    <a:pt x="881" y="1095"/>
                    <a:pt x="1035" y="1095"/>
                  </a:cubicBezTo>
                  <a:cubicBezTo>
                    <a:pt x="1375" y="1095"/>
                    <a:pt x="1757" y="990"/>
                    <a:pt x="1855" y="696"/>
                  </a:cubicBezTo>
                  <a:lnTo>
                    <a:pt x="1912" y="496"/>
                  </a:lnTo>
                  <a:cubicBezTo>
                    <a:pt x="2031" y="121"/>
                    <a:pt x="1673" y="1"/>
                    <a:pt x="13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1750600" y="4120400"/>
              <a:ext cx="39975" cy="23250"/>
            </a:xfrm>
            <a:custGeom>
              <a:rect b="b" l="l" r="r" t="t"/>
              <a:pathLst>
                <a:path extrusionOk="0" h="930" w="1599">
                  <a:moveTo>
                    <a:pt x="743" y="0"/>
                  </a:moveTo>
                  <a:cubicBezTo>
                    <a:pt x="571" y="29"/>
                    <a:pt x="429" y="57"/>
                    <a:pt x="315" y="114"/>
                  </a:cubicBezTo>
                  <a:cubicBezTo>
                    <a:pt x="143" y="171"/>
                    <a:pt x="1" y="285"/>
                    <a:pt x="29" y="457"/>
                  </a:cubicBezTo>
                  <a:cubicBezTo>
                    <a:pt x="58" y="485"/>
                    <a:pt x="58" y="542"/>
                    <a:pt x="86" y="571"/>
                  </a:cubicBezTo>
                  <a:cubicBezTo>
                    <a:pt x="86" y="571"/>
                    <a:pt x="86" y="599"/>
                    <a:pt x="86" y="599"/>
                  </a:cubicBezTo>
                  <a:cubicBezTo>
                    <a:pt x="225" y="830"/>
                    <a:pt x="530" y="930"/>
                    <a:pt x="823" y="930"/>
                  </a:cubicBezTo>
                  <a:cubicBezTo>
                    <a:pt x="893" y="930"/>
                    <a:pt x="962" y="924"/>
                    <a:pt x="1028" y="913"/>
                  </a:cubicBezTo>
                  <a:lnTo>
                    <a:pt x="1085" y="913"/>
                  </a:lnTo>
                  <a:cubicBezTo>
                    <a:pt x="1171" y="885"/>
                    <a:pt x="1228" y="856"/>
                    <a:pt x="1285" y="828"/>
                  </a:cubicBezTo>
                  <a:cubicBezTo>
                    <a:pt x="1399" y="770"/>
                    <a:pt x="1484" y="713"/>
                    <a:pt x="1484" y="628"/>
                  </a:cubicBezTo>
                  <a:cubicBezTo>
                    <a:pt x="1599" y="371"/>
                    <a:pt x="1399" y="200"/>
                    <a:pt x="1199" y="114"/>
                  </a:cubicBezTo>
                  <a:cubicBezTo>
                    <a:pt x="1199" y="86"/>
                    <a:pt x="1171" y="86"/>
                    <a:pt x="1142" y="86"/>
                  </a:cubicBezTo>
                  <a:cubicBezTo>
                    <a:pt x="1142" y="57"/>
                    <a:pt x="1114" y="57"/>
                    <a:pt x="1085" y="57"/>
                  </a:cubicBezTo>
                  <a:cubicBezTo>
                    <a:pt x="1056" y="57"/>
                    <a:pt x="1056" y="57"/>
                    <a:pt x="1028" y="29"/>
                  </a:cubicBezTo>
                  <a:lnTo>
                    <a:pt x="942" y="29"/>
                  </a:lnTo>
                  <a:cubicBezTo>
                    <a:pt x="857" y="0"/>
                    <a:pt x="800" y="0"/>
                    <a:pt x="7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1740625" y="4283050"/>
              <a:ext cx="67775" cy="40500"/>
            </a:xfrm>
            <a:custGeom>
              <a:rect b="b" l="l" r="r" t="t"/>
              <a:pathLst>
                <a:path extrusionOk="0" h="1620" w="2711">
                  <a:moveTo>
                    <a:pt x="1403" y="0"/>
                  </a:moveTo>
                  <a:cubicBezTo>
                    <a:pt x="800" y="0"/>
                    <a:pt x="162" y="230"/>
                    <a:pt x="57" y="855"/>
                  </a:cubicBezTo>
                  <a:cubicBezTo>
                    <a:pt x="57" y="855"/>
                    <a:pt x="57" y="884"/>
                    <a:pt x="57" y="912"/>
                  </a:cubicBezTo>
                  <a:cubicBezTo>
                    <a:pt x="0" y="1226"/>
                    <a:pt x="457" y="1455"/>
                    <a:pt x="714" y="1540"/>
                  </a:cubicBezTo>
                  <a:cubicBezTo>
                    <a:pt x="893" y="1591"/>
                    <a:pt x="1090" y="1620"/>
                    <a:pt x="1289" y="1620"/>
                  </a:cubicBezTo>
                  <a:cubicBezTo>
                    <a:pt x="1532" y="1620"/>
                    <a:pt x="1778" y="1577"/>
                    <a:pt x="1998" y="1483"/>
                  </a:cubicBezTo>
                  <a:cubicBezTo>
                    <a:pt x="2026" y="1483"/>
                    <a:pt x="2055" y="1483"/>
                    <a:pt x="2083" y="1455"/>
                  </a:cubicBezTo>
                  <a:cubicBezTo>
                    <a:pt x="2369" y="1340"/>
                    <a:pt x="2711" y="1112"/>
                    <a:pt x="2711" y="741"/>
                  </a:cubicBezTo>
                  <a:cubicBezTo>
                    <a:pt x="2682" y="399"/>
                    <a:pt x="2311" y="171"/>
                    <a:pt x="2026" y="85"/>
                  </a:cubicBezTo>
                  <a:cubicBezTo>
                    <a:pt x="1842" y="31"/>
                    <a:pt x="1625" y="0"/>
                    <a:pt x="14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1727075" y="4245475"/>
              <a:ext cx="38300" cy="22425"/>
            </a:xfrm>
            <a:custGeom>
              <a:rect b="b" l="l" r="r" t="t"/>
              <a:pathLst>
                <a:path extrusionOk="0" h="897" w="1532">
                  <a:moveTo>
                    <a:pt x="929" y="1"/>
                  </a:moveTo>
                  <a:cubicBezTo>
                    <a:pt x="799" y="1"/>
                    <a:pt x="683" y="20"/>
                    <a:pt x="628" y="47"/>
                  </a:cubicBezTo>
                  <a:cubicBezTo>
                    <a:pt x="571" y="76"/>
                    <a:pt x="485" y="104"/>
                    <a:pt x="428" y="133"/>
                  </a:cubicBezTo>
                  <a:cubicBezTo>
                    <a:pt x="29" y="304"/>
                    <a:pt x="0" y="704"/>
                    <a:pt x="457" y="846"/>
                  </a:cubicBezTo>
                  <a:cubicBezTo>
                    <a:pt x="553" y="878"/>
                    <a:pt x="672" y="897"/>
                    <a:pt x="794" y="897"/>
                  </a:cubicBezTo>
                  <a:cubicBezTo>
                    <a:pt x="1107" y="897"/>
                    <a:pt x="1443" y="775"/>
                    <a:pt x="1484" y="447"/>
                  </a:cubicBezTo>
                  <a:cubicBezTo>
                    <a:pt x="1484" y="418"/>
                    <a:pt x="1484" y="361"/>
                    <a:pt x="1512" y="333"/>
                  </a:cubicBezTo>
                  <a:cubicBezTo>
                    <a:pt x="1532" y="82"/>
                    <a:pt x="1199" y="1"/>
                    <a:pt x="9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1309075" y="3942325"/>
              <a:ext cx="40675" cy="20900"/>
            </a:xfrm>
            <a:custGeom>
              <a:rect b="b" l="l" r="r" t="t"/>
              <a:pathLst>
                <a:path extrusionOk="0" h="836" w="1627">
                  <a:moveTo>
                    <a:pt x="861" y="1"/>
                  </a:moveTo>
                  <a:cubicBezTo>
                    <a:pt x="718" y="1"/>
                    <a:pt x="575" y="28"/>
                    <a:pt x="457" y="76"/>
                  </a:cubicBezTo>
                  <a:cubicBezTo>
                    <a:pt x="229" y="161"/>
                    <a:pt x="0" y="418"/>
                    <a:pt x="229" y="646"/>
                  </a:cubicBezTo>
                  <a:cubicBezTo>
                    <a:pt x="379" y="780"/>
                    <a:pt x="578" y="835"/>
                    <a:pt x="775" y="835"/>
                  </a:cubicBezTo>
                  <a:cubicBezTo>
                    <a:pt x="914" y="835"/>
                    <a:pt x="1052" y="808"/>
                    <a:pt x="1170" y="760"/>
                  </a:cubicBezTo>
                  <a:cubicBezTo>
                    <a:pt x="1398" y="675"/>
                    <a:pt x="1627" y="418"/>
                    <a:pt x="1398" y="190"/>
                  </a:cubicBezTo>
                  <a:cubicBezTo>
                    <a:pt x="1265" y="56"/>
                    <a:pt x="1062" y="1"/>
                    <a:pt x="8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1267575" y="3999400"/>
              <a:ext cx="45075" cy="31700"/>
            </a:xfrm>
            <a:custGeom>
              <a:rect b="b" l="l" r="r" t="t"/>
              <a:pathLst>
                <a:path extrusionOk="0" h="1268" w="1803">
                  <a:moveTo>
                    <a:pt x="962" y="0"/>
                  </a:moveTo>
                  <a:cubicBezTo>
                    <a:pt x="491" y="0"/>
                    <a:pt x="1" y="205"/>
                    <a:pt x="63" y="560"/>
                  </a:cubicBezTo>
                  <a:cubicBezTo>
                    <a:pt x="120" y="789"/>
                    <a:pt x="148" y="988"/>
                    <a:pt x="376" y="1131"/>
                  </a:cubicBezTo>
                  <a:cubicBezTo>
                    <a:pt x="564" y="1214"/>
                    <a:pt x="798" y="1267"/>
                    <a:pt x="1011" y="1267"/>
                  </a:cubicBezTo>
                  <a:cubicBezTo>
                    <a:pt x="1089" y="1267"/>
                    <a:pt x="1164" y="1260"/>
                    <a:pt x="1232" y="1245"/>
                  </a:cubicBezTo>
                  <a:cubicBezTo>
                    <a:pt x="1432" y="1217"/>
                    <a:pt x="1660" y="1131"/>
                    <a:pt x="1717" y="931"/>
                  </a:cubicBezTo>
                  <a:cubicBezTo>
                    <a:pt x="1803" y="789"/>
                    <a:pt x="1803" y="731"/>
                    <a:pt x="1774" y="475"/>
                  </a:cubicBezTo>
                  <a:cubicBezTo>
                    <a:pt x="1748" y="147"/>
                    <a:pt x="1362" y="0"/>
                    <a:pt x="9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1420350" y="4007325"/>
              <a:ext cx="49950" cy="28200"/>
            </a:xfrm>
            <a:custGeom>
              <a:rect b="b" l="l" r="r" t="t"/>
              <a:pathLst>
                <a:path extrusionOk="0" h="1128" w="1998">
                  <a:moveTo>
                    <a:pt x="1227" y="0"/>
                  </a:moveTo>
                  <a:cubicBezTo>
                    <a:pt x="910" y="0"/>
                    <a:pt x="581" y="91"/>
                    <a:pt x="428" y="243"/>
                  </a:cubicBezTo>
                  <a:cubicBezTo>
                    <a:pt x="200" y="329"/>
                    <a:pt x="0" y="443"/>
                    <a:pt x="29" y="671"/>
                  </a:cubicBezTo>
                  <a:cubicBezTo>
                    <a:pt x="29" y="1042"/>
                    <a:pt x="542" y="1099"/>
                    <a:pt x="799" y="1128"/>
                  </a:cubicBezTo>
                  <a:cubicBezTo>
                    <a:pt x="1227" y="1128"/>
                    <a:pt x="1998" y="1042"/>
                    <a:pt x="1998" y="472"/>
                  </a:cubicBezTo>
                  <a:cubicBezTo>
                    <a:pt x="1998" y="140"/>
                    <a:pt x="1621" y="0"/>
                    <a:pt x="12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1432475" y="3866925"/>
              <a:ext cx="28550" cy="12400"/>
            </a:xfrm>
            <a:custGeom>
              <a:rect b="b" l="l" r="r" t="t"/>
              <a:pathLst>
                <a:path extrusionOk="0" h="496" w="1142">
                  <a:moveTo>
                    <a:pt x="761" y="0"/>
                  </a:moveTo>
                  <a:cubicBezTo>
                    <a:pt x="565" y="0"/>
                    <a:pt x="406" y="42"/>
                    <a:pt x="229" y="153"/>
                  </a:cubicBezTo>
                  <a:cubicBezTo>
                    <a:pt x="0" y="305"/>
                    <a:pt x="254" y="495"/>
                    <a:pt x="508" y="495"/>
                  </a:cubicBezTo>
                  <a:cubicBezTo>
                    <a:pt x="634" y="495"/>
                    <a:pt x="761" y="448"/>
                    <a:pt x="828" y="324"/>
                  </a:cubicBezTo>
                  <a:cubicBezTo>
                    <a:pt x="856" y="281"/>
                    <a:pt x="849" y="274"/>
                    <a:pt x="853" y="274"/>
                  </a:cubicBezTo>
                  <a:lnTo>
                    <a:pt x="853" y="274"/>
                  </a:lnTo>
                  <a:cubicBezTo>
                    <a:pt x="855" y="274"/>
                    <a:pt x="859" y="276"/>
                    <a:pt x="872" y="276"/>
                  </a:cubicBezTo>
                  <a:cubicBezTo>
                    <a:pt x="885" y="276"/>
                    <a:pt x="906" y="274"/>
                    <a:pt x="942" y="267"/>
                  </a:cubicBezTo>
                  <a:cubicBezTo>
                    <a:pt x="1142" y="210"/>
                    <a:pt x="1142" y="39"/>
                    <a:pt x="942" y="10"/>
                  </a:cubicBezTo>
                  <a:cubicBezTo>
                    <a:pt x="878" y="4"/>
                    <a:pt x="818" y="0"/>
                    <a:pt x="7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1456000" y="4168450"/>
              <a:ext cx="47825" cy="28000"/>
            </a:xfrm>
            <a:custGeom>
              <a:rect b="b" l="l" r="r" t="t"/>
              <a:pathLst>
                <a:path extrusionOk="0" h="1120" w="1913">
                  <a:moveTo>
                    <a:pt x="488" y="1006"/>
                  </a:moveTo>
                  <a:cubicBezTo>
                    <a:pt x="488" y="1006"/>
                    <a:pt x="503" y="1011"/>
                    <a:pt x="529" y="1021"/>
                  </a:cubicBezTo>
                  <a:lnTo>
                    <a:pt x="529" y="1021"/>
                  </a:lnTo>
                  <a:cubicBezTo>
                    <a:pt x="501" y="1011"/>
                    <a:pt x="487" y="1006"/>
                    <a:pt x="488" y="1006"/>
                  </a:cubicBezTo>
                  <a:close/>
                  <a:moveTo>
                    <a:pt x="972" y="0"/>
                  </a:moveTo>
                  <a:cubicBezTo>
                    <a:pt x="805" y="0"/>
                    <a:pt x="636" y="36"/>
                    <a:pt x="486" y="104"/>
                  </a:cubicBezTo>
                  <a:cubicBezTo>
                    <a:pt x="258" y="189"/>
                    <a:pt x="1" y="389"/>
                    <a:pt x="115" y="675"/>
                  </a:cubicBezTo>
                  <a:cubicBezTo>
                    <a:pt x="172" y="789"/>
                    <a:pt x="258" y="874"/>
                    <a:pt x="372" y="960"/>
                  </a:cubicBezTo>
                  <a:cubicBezTo>
                    <a:pt x="454" y="987"/>
                    <a:pt x="509" y="1040"/>
                    <a:pt x="589" y="1045"/>
                  </a:cubicBezTo>
                  <a:lnTo>
                    <a:pt x="589" y="1045"/>
                  </a:lnTo>
                  <a:cubicBezTo>
                    <a:pt x="609" y="1053"/>
                    <a:pt x="632" y="1063"/>
                    <a:pt x="657" y="1074"/>
                  </a:cubicBezTo>
                  <a:cubicBezTo>
                    <a:pt x="756" y="1104"/>
                    <a:pt x="871" y="1119"/>
                    <a:pt x="991" y="1119"/>
                  </a:cubicBezTo>
                  <a:cubicBezTo>
                    <a:pt x="1218" y="1119"/>
                    <a:pt x="1459" y="1062"/>
                    <a:pt x="1627" y="931"/>
                  </a:cubicBezTo>
                  <a:cubicBezTo>
                    <a:pt x="1799" y="817"/>
                    <a:pt x="1913" y="675"/>
                    <a:pt x="1827" y="446"/>
                  </a:cubicBezTo>
                  <a:cubicBezTo>
                    <a:pt x="1770" y="275"/>
                    <a:pt x="1627" y="218"/>
                    <a:pt x="1485" y="132"/>
                  </a:cubicBezTo>
                  <a:cubicBezTo>
                    <a:pt x="1336" y="43"/>
                    <a:pt x="1155" y="0"/>
                    <a:pt x="9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1397525" y="4222125"/>
              <a:ext cx="44250" cy="27050"/>
            </a:xfrm>
            <a:custGeom>
              <a:rect b="b" l="l" r="r" t="t"/>
              <a:pathLst>
                <a:path extrusionOk="0" h="1082" w="1770">
                  <a:moveTo>
                    <a:pt x="775" y="0"/>
                  </a:moveTo>
                  <a:cubicBezTo>
                    <a:pt x="538" y="0"/>
                    <a:pt x="311" y="72"/>
                    <a:pt x="200" y="239"/>
                  </a:cubicBezTo>
                  <a:cubicBezTo>
                    <a:pt x="172" y="268"/>
                    <a:pt x="172" y="297"/>
                    <a:pt x="143" y="325"/>
                  </a:cubicBezTo>
                  <a:cubicBezTo>
                    <a:pt x="86" y="439"/>
                    <a:pt x="0" y="553"/>
                    <a:pt x="86" y="696"/>
                  </a:cubicBezTo>
                  <a:cubicBezTo>
                    <a:pt x="257" y="924"/>
                    <a:pt x="428" y="1010"/>
                    <a:pt x="742" y="1067"/>
                  </a:cubicBezTo>
                  <a:cubicBezTo>
                    <a:pt x="789" y="1076"/>
                    <a:pt x="842" y="1081"/>
                    <a:pt x="899" y="1081"/>
                  </a:cubicBezTo>
                  <a:cubicBezTo>
                    <a:pt x="1186" y="1081"/>
                    <a:pt x="1565" y="958"/>
                    <a:pt x="1684" y="696"/>
                  </a:cubicBezTo>
                  <a:lnTo>
                    <a:pt x="1684" y="667"/>
                  </a:lnTo>
                  <a:cubicBezTo>
                    <a:pt x="1769" y="496"/>
                    <a:pt x="1627" y="354"/>
                    <a:pt x="1484" y="268"/>
                  </a:cubicBezTo>
                  <a:lnTo>
                    <a:pt x="1455" y="268"/>
                  </a:lnTo>
                  <a:cubicBezTo>
                    <a:pt x="1455" y="239"/>
                    <a:pt x="1427" y="211"/>
                    <a:pt x="1427" y="211"/>
                  </a:cubicBezTo>
                  <a:cubicBezTo>
                    <a:pt x="1281" y="79"/>
                    <a:pt x="1023" y="0"/>
                    <a:pt x="7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a:off x="1663575" y="3935225"/>
              <a:ext cx="40700" cy="26050"/>
            </a:xfrm>
            <a:custGeom>
              <a:rect b="b" l="l" r="r" t="t"/>
              <a:pathLst>
                <a:path extrusionOk="0" h="1042" w="1628">
                  <a:moveTo>
                    <a:pt x="872" y="1"/>
                  </a:moveTo>
                  <a:cubicBezTo>
                    <a:pt x="618" y="1"/>
                    <a:pt x="355" y="89"/>
                    <a:pt x="229" y="246"/>
                  </a:cubicBezTo>
                  <a:cubicBezTo>
                    <a:pt x="201" y="246"/>
                    <a:pt x="172" y="274"/>
                    <a:pt x="144" y="303"/>
                  </a:cubicBezTo>
                  <a:cubicBezTo>
                    <a:pt x="1" y="445"/>
                    <a:pt x="58" y="616"/>
                    <a:pt x="172" y="759"/>
                  </a:cubicBezTo>
                  <a:cubicBezTo>
                    <a:pt x="158" y="752"/>
                    <a:pt x="149" y="748"/>
                    <a:pt x="145" y="748"/>
                  </a:cubicBezTo>
                  <a:lnTo>
                    <a:pt x="145" y="748"/>
                  </a:lnTo>
                  <a:cubicBezTo>
                    <a:pt x="133" y="748"/>
                    <a:pt x="165" y="781"/>
                    <a:pt x="229" y="845"/>
                  </a:cubicBezTo>
                  <a:cubicBezTo>
                    <a:pt x="258" y="873"/>
                    <a:pt x="286" y="902"/>
                    <a:pt x="343" y="902"/>
                  </a:cubicBezTo>
                  <a:cubicBezTo>
                    <a:pt x="400" y="930"/>
                    <a:pt x="429" y="959"/>
                    <a:pt x="457" y="959"/>
                  </a:cubicBezTo>
                  <a:cubicBezTo>
                    <a:pt x="552" y="1013"/>
                    <a:pt x="671" y="1041"/>
                    <a:pt x="793" y="1041"/>
                  </a:cubicBezTo>
                  <a:cubicBezTo>
                    <a:pt x="911" y="1041"/>
                    <a:pt x="1030" y="1014"/>
                    <a:pt x="1129" y="957"/>
                  </a:cubicBezTo>
                  <a:lnTo>
                    <a:pt x="1129" y="957"/>
                  </a:lnTo>
                  <a:cubicBezTo>
                    <a:pt x="1183" y="935"/>
                    <a:pt x="1238" y="904"/>
                    <a:pt x="1285" y="873"/>
                  </a:cubicBezTo>
                  <a:cubicBezTo>
                    <a:pt x="1370" y="845"/>
                    <a:pt x="1399" y="759"/>
                    <a:pt x="1456" y="702"/>
                  </a:cubicBezTo>
                  <a:cubicBezTo>
                    <a:pt x="1627" y="559"/>
                    <a:pt x="1542" y="388"/>
                    <a:pt x="1456" y="246"/>
                  </a:cubicBezTo>
                  <a:cubicBezTo>
                    <a:pt x="1427" y="246"/>
                    <a:pt x="1427" y="217"/>
                    <a:pt x="1399" y="188"/>
                  </a:cubicBezTo>
                  <a:cubicBezTo>
                    <a:pt x="1283" y="60"/>
                    <a:pt x="1081" y="1"/>
                    <a:pt x="8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a:off x="1613650" y="4018550"/>
              <a:ext cx="44250" cy="24125"/>
            </a:xfrm>
            <a:custGeom>
              <a:rect b="b" l="l" r="r" t="t"/>
              <a:pathLst>
                <a:path extrusionOk="0" h="965" w="1770">
                  <a:moveTo>
                    <a:pt x="1051" y="1"/>
                  </a:moveTo>
                  <a:cubicBezTo>
                    <a:pt x="954" y="1"/>
                    <a:pt x="866" y="9"/>
                    <a:pt x="800" y="23"/>
                  </a:cubicBezTo>
                  <a:cubicBezTo>
                    <a:pt x="457" y="80"/>
                    <a:pt x="1" y="536"/>
                    <a:pt x="514" y="764"/>
                  </a:cubicBezTo>
                  <a:cubicBezTo>
                    <a:pt x="600" y="821"/>
                    <a:pt x="685" y="879"/>
                    <a:pt x="800" y="936"/>
                  </a:cubicBezTo>
                  <a:cubicBezTo>
                    <a:pt x="885" y="964"/>
                    <a:pt x="999" y="964"/>
                    <a:pt x="1085" y="964"/>
                  </a:cubicBezTo>
                  <a:cubicBezTo>
                    <a:pt x="1142" y="964"/>
                    <a:pt x="1170" y="936"/>
                    <a:pt x="1227" y="936"/>
                  </a:cubicBezTo>
                  <a:lnTo>
                    <a:pt x="1256" y="936"/>
                  </a:lnTo>
                  <a:cubicBezTo>
                    <a:pt x="1541" y="879"/>
                    <a:pt x="1770" y="707"/>
                    <a:pt x="1770" y="422"/>
                  </a:cubicBezTo>
                  <a:cubicBezTo>
                    <a:pt x="1770" y="94"/>
                    <a:pt x="1367" y="1"/>
                    <a:pt x="10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31" name="Shape 9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bg>
      <p:bgPr>
        <a:solidFill>
          <a:schemeClr val="dk2"/>
        </a:solidFill>
      </p:bgPr>
    </p:bg>
    <p:spTree>
      <p:nvGrpSpPr>
        <p:cNvPr id="932" name="Shape 932"/>
        <p:cNvGrpSpPr/>
        <p:nvPr/>
      </p:nvGrpSpPr>
      <p:grpSpPr>
        <a:xfrm>
          <a:off x="0" y="0"/>
          <a:ext cx="0" cy="0"/>
          <a:chOff x="0" y="0"/>
          <a:chExt cx="0" cy="0"/>
        </a:xfrm>
      </p:grpSpPr>
      <p:sp>
        <p:nvSpPr>
          <p:cNvPr id="933" name="Google Shape;933;p13"/>
          <p:cNvSpPr txBox="1"/>
          <p:nvPr>
            <p:ph type="title"/>
          </p:nvPr>
        </p:nvSpPr>
        <p:spPr>
          <a:xfrm>
            <a:off x="1060938" y="1425125"/>
            <a:ext cx="299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20"/>
            </a:lvl1pPr>
            <a:lvl2pPr lvl="1" rtl="0">
              <a:spcBef>
                <a:spcPts val="0"/>
              </a:spcBef>
              <a:spcAft>
                <a:spcPts val="0"/>
              </a:spcAft>
              <a:buSzPts val="2800"/>
              <a:buFont typeface="Chau Philomene One"/>
              <a:buNone/>
              <a:defRPr>
                <a:latin typeface="Chau Philomene One"/>
                <a:ea typeface="Chau Philomene One"/>
                <a:cs typeface="Chau Philomene One"/>
                <a:sym typeface="Chau Philomene One"/>
              </a:defRPr>
            </a:lvl2pPr>
            <a:lvl3pPr lvl="2" rtl="0">
              <a:spcBef>
                <a:spcPts val="0"/>
              </a:spcBef>
              <a:spcAft>
                <a:spcPts val="0"/>
              </a:spcAft>
              <a:buSzPts val="2800"/>
              <a:buFont typeface="Chau Philomene One"/>
              <a:buNone/>
              <a:defRPr>
                <a:latin typeface="Chau Philomene One"/>
                <a:ea typeface="Chau Philomene One"/>
                <a:cs typeface="Chau Philomene One"/>
                <a:sym typeface="Chau Philomene One"/>
              </a:defRPr>
            </a:lvl3pPr>
            <a:lvl4pPr lvl="3" rtl="0">
              <a:spcBef>
                <a:spcPts val="0"/>
              </a:spcBef>
              <a:spcAft>
                <a:spcPts val="0"/>
              </a:spcAft>
              <a:buSzPts val="2800"/>
              <a:buFont typeface="Chau Philomene One"/>
              <a:buNone/>
              <a:defRPr>
                <a:latin typeface="Chau Philomene One"/>
                <a:ea typeface="Chau Philomene One"/>
                <a:cs typeface="Chau Philomene One"/>
                <a:sym typeface="Chau Philomene One"/>
              </a:defRPr>
            </a:lvl4pPr>
            <a:lvl5pPr lvl="4" rtl="0">
              <a:spcBef>
                <a:spcPts val="0"/>
              </a:spcBef>
              <a:spcAft>
                <a:spcPts val="0"/>
              </a:spcAft>
              <a:buSzPts val="2800"/>
              <a:buFont typeface="Chau Philomene One"/>
              <a:buNone/>
              <a:defRPr>
                <a:latin typeface="Chau Philomene One"/>
                <a:ea typeface="Chau Philomene One"/>
                <a:cs typeface="Chau Philomene One"/>
                <a:sym typeface="Chau Philomene One"/>
              </a:defRPr>
            </a:lvl5pPr>
            <a:lvl6pPr lvl="5" rtl="0">
              <a:spcBef>
                <a:spcPts val="0"/>
              </a:spcBef>
              <a:spcAft>
                <a:spcPts val="0"/>
              </a:spcAft>
              <a:buSzPts val="2800"/>
              <a:buFont typeface="Chau Philomene One"/>
              <a:buNone/>
              <a:defRPr>
                <a:latin typeface="Chau Philomene One"/>
                <a:ea typeface="Chau Philomene One"/>
                <a:cs typeface="Chau Philomene One"/>
                <a:sym typeface="Chau Philomene One"/>
              </a:defRPr>
            </a:lvl6pPr>
            <a:lvl7pPr lvl="6" rtl="0">
              <a:spcBef>
                <a:spcPts val="0"/>
              </a:spcBef>
              <a:spcAft>
                <a:spcPts val="0"/>
              </a:spcAft>
              <a:buSzPts val="2800"/>
              <a:buFont typeface="Chau Philomene One"/>
              <a:buNone/>
              <a:defRPr>
                <a:latin typeface="Chau Philomene One"/>
                <a:ea typeface="Chau Philomene One"/>
                <a:cs typeface="Chau Philomene One"/>
                <a:sym typeface="Chau Philomene One"/>
              </a:defRPr>
            </a:lvl7pPr>
            <a:lvl8pPr lvl="7" rtl="0">
              <a:spcBef>
                <a:spcPts val="0"/>
              </a:spcBef>
              <a:spcAft>
                <a:spcPts val="0"/>
              </a:spcAft>
              <a:buSzPts val="2800"/>
              <a:buFont typeface="Chau Philomene One"/>
              <a:buNone/>
              <a:defRPr>
                <a:latin typeface="Chau Philomene One"/>
                <a:ea typeface="Chau Philomene One"/>
                <a:cs typeface="Chau Philomene One"/>
                <a:sym typeface="Chau Philomene One"/>
              </a:defRPr>
            </a:lvl8pPr>
            <a:lvl9pPr lvl="8" rtl="0">
              <a:spcBef>
                <a:spcPts val="0"/>
              </a:spcBef>
              <a:spcAft>
                <a:spcPts val="0"/>
              </a:spcAft>
              <a:buSzPts val="2800"/>
              <a:buFont typeface="Chau Philomene One"/>
              <a:buNone/>
              <a:defRPr>
                <a:latin typeface="Chau Philomene One"/>
                <a:ea typeface="Chau Philomene One"/>
                <a:cs typeface="Chau Philomene One"/>
                <a:sym typeface="Chau Philomene One"/>
              </a:defRPr>
            </a:lvl9pPr>
          </a:lstStyle>
          <a:p/>
        </p:txBody>
      </p:sp>
      <p:grpSp>
        <p:nvGrpSpPr>
          <p:cNvPr id="934" name="Google Shape;934;p13"/>
          <p:cNvGrpSpPr/>
          <p:nvPr/>
        </p:nvGrpSpPr>
        <p:grpSpPr>
          <a:xfrm>
            <a:off x="255824" y="252457"/>
            <a:ext cx="963778" cy="792021"/>
            <a:chOff x="-20927100" y="-1366825"/>
            <a:chExt cx="696925" cy="572725"/>
          </a:xfrm>
        </p:grpSpPr>
        <p:sp>
          <p:nvSpPr>
            <p:cNvPr id="935" name="Google Shape;935;p13"/>
            <p:cNvSpPr/>
            <p:nvPr/>
          </p:nvSpPr>
          <p:spPr>
            <a:xfrm>
              <a:off x="-20927100" y="-1274825"/>
              <a:ext cx="94175" cy="113300"/>
            </a:xfrm>
            <a:custGeom>
              <a:rect b="b" l="l" r="r" t="t"/>
              <a:pathLst>
                <a:path extrusionOk="0" h="4532" w="3767">
                  <a:moveTo>
                    <a:pt x="2112" y="1"/>
                  </a:moveTo>
                  <a:cubicBezTo>
                    <a:pt x="1684" y="1"/>
                    <a:pt x="1227" y="229"/>
                    <a:pt x="999" y="629"/>
                  </a:cubicBezTo>
                  <a:cubicBezTo>
                    <a:pt x="856" y="914"/>
                    <a:pt x="685" y="1199"/>
                    <a:pt x="543" y="1485"/>
                  </a:cubicBezTo>
                  <a:cubicBezTo>
                    <a:pt x="371" y="1827"/>
                    <a:pt x="200" y="2226"/>
                    <a:pt x="86" y="2597"/>
                  </a:cubicBezTo>
                  <a:cubicBezTo>
                    <a:pt x="29" y="2911"/>
                    <a:pt x="0" y="3225"/>
                    <a:pt x="57" y="3539"/>
                  </a:cubicBezTo>
                  <a:cubicBezTo>
                    <a:pt x="172" y="3995"/>
                    <a:pt x="571" y="4366"/>
                    <a:pt x="999" y="4480"/>
                  </a:cubicBezTo>
                  <a:cubicBezTo>
                    <a:pt x="1124" y="4515"/>
                    <a:pt x="1247" y="4531"/>
                    <a:pt x="1368" y="4531"/>
                  </a:cubicBezTo>
                  <a:cubicBezTo>
                    <a:pt x="1742" y="4531"/>
                    <a:pt x="2088" y="4376"/>
                    <a:pt x="2369" y="4138"/>
                  </a:cubicBezTo>
                  <a:cubicBezTo>
                    <a:pt x="2540" y="3967"/>
                    <a:pt x="2682" y="3796"/>
                    <a:pt x="2825" y="3596"/>
                  </a:cubicBezTo>
                  <a:cubicBezTo>
                    <a:pt x="3025" y="3311"/>
                    <a:pt x="3167" y="2968"/>
                    <a:pt x="3310" y="2626"/>
                  </a:cubicBezTo>
                  <a:cubicBezTo>
                    <a:pt x="3339" y="2540"/>
                    <a:pt x="3367" y="2455"/>
                    <a:pt x="3424" y="2398"/>
                  </a:cubicBezTo>
                  <a:cubicBezTo>
                    <a:pt x="3453" y="2312"/>
                    <a:pt x="3481" y="2255"/>
                    <a:pt x="3510" y="2169"/>
                  </a:cubicBezTo>
                  <a:cubicBezTo>
                    <a:pt x="3567" y="2055"/>
                    <a:pt x="3624" y="1913"/>
                    <a:pt x="3681" y="1770"/>
                  </a:cubicBezTo>
                  <a:cubicBezTo>
                    <a:pt x="3767" y="1513"/>
                    <a:pt x="3710" y="1285"/>
                    <a:pt x="3681" y="1028"/>
                  </a:cubicBezTo>
                  <a:cubicBezTo>
                    <a:pt x="3624" y="914"/>
                    <a:pt x="3595" y="828"/>
                    <a:pt x="3538" y="714"/>
                  </a:cubicBezTo>
                  <a:cubicBezTo>
                    <a:pt x="3424" y="514"/>
                    <a:pt x="3282" y="343"/>
                    <a:pt x="3082" y="229"/>
                  </a:cubicBezTo>
                  <a:cubicBezTo>
                    <a:pt x="2911" y="144"/>
                    <a:pt x="2739" y="86"/>
                    <a:pt x="2568" y="58"/>
                  </a:cubicBezTo>
                  <a:cubicBezTo>
                    <a:pt x="2426" y="29"/>
                    <a:pt x="2254" y="1"/>
                    <a:pt x="211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20763050" y="-1366825"/>
              <a:ext cx="97750" cy="131975"/>
            </a:xfrm>
            <a:custGeom>
              <a:rect b="b" l="l" r="r" t="t"/>
              <a:pathLst>
                <a:path extrusionOk="0" h="5279" w="3910">
                  <a:moveTo>
                    <a:pt x="2683" y="0"/>
                  </a:moveTo>
                  <a:cubicBezTo>
                    <a:pt x="2255" y="0"/>
                    <a:pt x="1855" y="229"/>
                    <a:pt x="1627" y="628"/>
                  </a:cubicBezTo>
                  <a:cubicBezTo>
                    <a:pt x="1542" y="771"/>
                    <a:pt x="1456" y="970"/>
                    <a:pt x="1370" y="1142"/>
                  </a:cubicBezTo>
                  <a:lnTo>
                    <a:pt x="1285" y="1199"/>
                  </a:lnTo>
                  <a:cubicBezTo>
                    <a:pt x="1199" y="1256"/>
                    <a:pt x="1114" y="1313"/>
                    <a:pt x="1028" y="1398"/>
                  </a:cubicBezTo>
                  <a:cubicBezTo>
                    <a:pt x="857" y="1541"/>
                    <a:pt x="743" y="1741"/>
                    <a:pt x="686" y="1969"/>
                  </a:cubicBezTo>
                  <a:cubicBezTo>
                    <a:pt x="600" y="2226"/>
                    <a:pt x="486" y="2511"/>
                    <a:pt x="372" y="2768"/>
                  </a:cubicBezTo>
                  <a:cubicBezTo>
                    <a:pt x="258" y="3053"/>
                    <a:pt x="115" y="3367"/>
                    <a:pt x="58" y="3681"/>
                  </a:cubicBezTo>
                  <a:cubicBezTo>
                    <a:pt x="1" y="3881"/>
                    <a:pt x="1" y="4109"/>
                    <a:pt x="58" y="4337"/>
                  </a:cubicBezTo>
                  <a:cubicBezTo>
                    <a:pt x="143" y="4651"/>
                    <a:pt x="372" y="4936"/>
                    <a:pt x="629" y="5107"/>
                  </a:cubicBezTo>
                  <a:cubicBezTo>
                    <a:pt x="828" y="5222"/>
                    <a:pt x="1056" y="5279"/>
                    <a:pt x="1285" y="5279"/>
                  </a:cubicBezTo>
                  <a:cubicBezTo>
                    <a:pt x="1599" y="5279"/>
                    <a:pt x="1970" y="5136"/>
                    <a:pt x="2169" y="4908"/>
                  </a:cubicBezTo>
                  <a:cubicBezTo>
                    <a:pt x="2283" y="4765"/>
                    <a:pt x="2398" y="4622"/>
                    <a:pt x="2483" y="4480"/>
                  </a:cubicBezTo>
                  <a:cubicBezTo>
                    <a:pt x="2540" y="4394"/>
                    <a:pt x="2569" y="4337"/>
                    <a:pt x="2597" y="4252"/>
                  </a:cubicBezTo>
                  <a:lnTo>
                    <a:pt x="2626" y="4223"/>
                  </a:lnTo>
                  <a:cubicBezTo>
                    <a:pt x="2883" y="4109"/>
                    <a:pt x="3082" y="3938"/>
                    <a:pt x="3225" y="3681"/>
                  </a:cubicBezTo>
                  <a:cubicBezTo>
                    <a:pt x="3453" y="3339"/>
                    <a:pt x="3539" y="2911"/>
                    <a:pt x="3653" y="2540"/>
                  </a:cubicBezTo>
                  <a:cubicBezTo>
                    <a:pt x="3767" y="2112"/>
                    <a:pt x="3910" y="1684"/>
                    <a:pt x="3910" y="1227"/>
                  </a:cubicBezTo>
                  <a:cubicBezTo>
                    <a:pt x="3910" y="685"/>
                    <a:pt x="3539" y="200"/>
                    <a:pt x="2997" y="57"/>
                  </a:cubicBezTo>
                  <a:cubicBezTo>
                    <a:pt x="2911" y="29"/>
                    <a:pt x="2797" y="0"/>
                    <a:pt x="268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20906425" y="-1094350"/>
              <a:ext cx="94900" cy="140825"/>
            </a:xfrm>
            <a:custGeom>
              <a:rect b="b" l="l" r="r" t="t"/>
              <a:pathLst>
                <a:path extrusionOk="0" h="5633" w="3796">
                  <a:moveTo>
                    <a:pt x="2312" y="1"/>
                  </a:moveTo>
                  <a:cubicBezTo>
                    <a:pt x="1741" y="1"/>
                    <a:pt x="1171" y="400"/>
                    <a:pt x="999" y="999"/>
                  </a:cubicBezTo>
                  <a:cubicBezTo>
                    <a:pt x="885" y="1513"/>
                    <a:pt x="743" y="1998"/>
                    <a:pt x="629" y="2511"/>
                  </a:cubicBezTo>
                  <a:lnTo>
                    <a:pt x="600" y="2540"/>
                  </a:lnTo>
                  <a:lnTo>
                    <a:pt x="571" y="2597"/>
                  </a:lnTo>
                  <a:cubicBezTo>
                    <a:pt x="514" y="2683"/>
                    <a:pt x="457" y="2797"/>
                    <a:pt x="400" y="2911"/>
                  </a:cubicBezTo>
                  <a:cubicBezTo>
                    <a:pt x="315" y="3082"/>
                    <a:pt x="258" y="3253"/>
                    <a:pt x="172" y="3424"/>
                  </a:cubicBezTo>
                  <a:cubicBezTo>
                    <a:pt x="58" y="3767"/>
                    <a:pt x="1" y="4138"/>
                    <a:pt x="115" y="4480"/>
                  </a:cubicBezTo>
                  <a:cubicBezTo>
                    <a:pt x="172" y="4708"/>
                    <a:pt x="286" y="4908"/>
                    <a:pt x="457" y="5079"/>
                  </a:cubicBezTo>
                  <a:cubicBezTo>
                    <a:pt x="629" y="5307"/>
                    <a:pt x="914" y="5507"/>
                    <a:pt x="1199" y="5593"/>
                  </a:cubicBezTo>
                  <a:cubicBezTo>
                    <a:pt x="1306" y="5619"/>
                    <a:pt x="1414" y="5632"/>
                    <a:pt x="1522" y="5632"/>
                  </a:cubicBezTo>
                  <a:cubicBezTo>
                    <a:pt x="2110" y="5632"/>
                    <a:pt x="2685" y="5254"/>
                    <a:pt x="2854" y="4651"/>
                  </a:cubicBezTo>
                  <a:cubicBezTo>
                    <a:pt x="3111" y="3681"/>
                    <a:pt x="3368" y="2683"/>
                    <a:pt x="3624" y="1712"/>
                  </a:cubicBezTo>
                  <a:cubicBezTo>
                    <a:pt x="3796" y="999"/>
                    <a:pt x="3396" y="257"/>
                    <a:pt x="2683" y="58"/>
                  </a:cubicBezTo>
                  <a:cubicBezTo>
                    <a:pt x="2569" y="29"/>
                    <a:pt x="2426" y="1"/>
                    <a:pt x="231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20748075" y="-1107900"/>
              <a:ext cx="85625" cy="106300"/>
            </a:xfrm>
            <a:custGeom>
              <a:rect b="b" l="l" r="r" t="t"/>
              <a:pathLst>
                <a:path extrusionOk="0" h="4252" w="3425">
                  <a:moveTo>
                    <a:pt x="1856" y="0"/>
                  </a:moveTo>
                  <a:cubicBezTo>
                    <a:pt x="1684" y="0"/>
                    <a:pt x="1513" y="29"/>
                    <a:pt x="1342" y="143"/>
                  </a:cubicBezTo>
                  <a:cubicBezTo>
                    <a:pt x="1285" y="172"/>
                    <a:pt x="1228" y="229"/>
                    <a:pt x="1171" y="286"/>
                  </a:cubicBezTo>
                  <a:cubicBezTo>
                    <a:pt x="1085" y="343"/>
                    <a:pt x="1028" y="400"/>
                    <a:pt x="971" y="514"/>
                  </a:cubicBezTo>
                  <a:lnTo>
                    <a:pt x="885" y="657"/>
                  </a:lnTo>
                  <a:lnTo>
                    <a:pt x="800" y="856"/>
                  </a:lnTo>
                  <a:cubicBezTo>
                    <a:pt x="714" y="1028"/>
                    <a:pt x="657" y="1170"/>
                    <a:pt x="572" y="1313"/>
                  </a:cubicBezTo>
                  <a:cubicBezTo>
                    <a:pt x="486" y="1570"/>
                    <a:pt x="372" y="1826"/>
                    <a:pt x="258" y="2112"/>
                  </a:cubicBezTo>
                  <a:cubicBezTo>
                    <a:pt x="144" y="2397"/>
                    <a:pt x="58" y="2768"/>
                    <a:pt x="115" y="3082"/>
                  </a:cubicBezTo>
                  <a:lnTo>
                    <a:pt x="87" y="3167"/>
                  </a:lnTo>
                  <a:cubicBezTo>
                    <a:pt x="1" y="3367"/>
                    <a:pt x="58" y="3653"/>
                    <a:pt x="172" y="3824"/>
                  </a:cubicBezTo>
                  <a:cubicBezTo>
                    <a:pt x="258" y="4023"/>
                    <a:pt x="457" y="4166"/>
                    <a:pt x="657" y="4223"/>
                  </a:cubicBezTo>
                  <a:cubicBezTo>
                    <a:pt x="733" y="4242"/>
                    <a:pt x="809" y="4252"/>
                    <a:pt x="884" y="4252"/>
                  </a:cubicBezTo>
                  <a:cubicBezTo>
                    <a:pt x="1034" y="4252"/>
                    <a:pt x="1180" y="4214"/>
                    <a:pt x="1313" y="4138"/>
                  </a:cubicBezTo>
                  <a:lnTo>
                    <a:pt x="1342" y="4109"/>
                  </a:lnTo>
                  <a:cubicBezTo>
                    <a:pt x="1456" y="4109"/>
                    <a:pt x="1570" y="4109"/>
                    <a:pt x="1684" y="4080"/>
                  </a:cubicBezTo>
                  <a:cubicBezTo>
                    <a:pt x="1727" y="4085"/>
                    <a:pt x="1771" y="4088"/>
                    <a:pt x="1815" y="4088"/>
                  </a:cubicBezTo>
                  <a:cubicBezTo>
                    <a:pt x="2035" y="4088"/>
                    <a:pt x="2265" y="4028"/>
                    <a:pt x="2455" y="3909"/>
                  </a:cubicBezTo>
                  <a:cubicBezTo>
                    <a:pt x="2740" y="3767"/>
                    <a:pt x="2911" y="3510"/>
                    <a:pt x="3025" y="3196"/>
                  </a:cubicBezTo>
                  <a:cubicBezTo>
                    <a:pt x="3082" y="2996"/>
                    <a:pt x="3168" y="2797"/>
                    <a:pt x="3225" y="2568"/>
                  </a:cubicBezTo>
                  <a:cubicBezTo>
                    <a:pt x="3254" y="2483"/>
                    <a:pt x="3282" y="2369"/>
                    <a:pt x="3311" y="2254"/>
                  </a:cubicBezTo>
                  <a:cubicBezTo>
                    <a:pt x="3368" y="1969"/>
                    <a:pt x="3425" y="1655"/>
                    <a:pt x="3339" y="1341"/>
                  </a:cubicBezTo>
                  <a:cubicBezTo>
                    <a:pt x="3254" y="1085"/>
                    <a:pt x="3140" y="828"/>
                    <a:pt x="2911" y="657"/>
                  </a:cubicBezTo>
                  <a:lnTo>
                    <a:pt x="2769" y="543"/>
                  </a:lnTo>
                  <a:lnTo>
                    <a:pt x="2769" y="514"/>
                  </a:lnTo>
                  <a:cubicBezTo>
                    <a:pt x="2654" y="314"/>
                    <a:pt x="2540" y="257"/>
                    <a:pt x="2369" y="143"/>
                  </a:cubicBezTo>
                  <a:cubicBezTo>
                    <a:pt x="2226" y="29"/>
                    <a:pt x="2055" y="0"/>
                    <a:pt x="185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20545475" y="-1098625"/>
              <a:ext cx="96300" cy="137025"/>
            </a:xfrm>
            <a:custGeom>
              <a:rect b="b" l="l" r="r" t="t"/>
              <a:pathLst>
                <a:path extrusionOk="0" h="5481" w="3852">
                  <a:moveTo>
                    <a:pt x="2368" y="0"/>
                  </a:moveTo>
                  <a:cubicBezTo>
                    <a:pt x="2112" y="0"/>
                    <a:pt x="1855" y="86"/>
                    <a:pt x="1655" y="200"/>
                  </a:cubicBezTo>
                  <a:cubicBezTo>
                    <a:pt x="1569" y="257"/>
                    <a:pt x="1455" y="343"/>
                    <a:pt x="1370" y="400"/>
                  </a:cubicBezTo>
                  <a:cubicBezTo>
                    <a:pt x="1198" y="599"/>
                    <a:pt x="1056" y="799"/>
                    <a:pt x="999" y="1027"/>
                  </a:cubicBezTo>
                  <a:cubicBezTo>
                    <a:pt x="856" y="1398"/>
                    <a:pt x="713" y="1741"/>
                    <a:pt x="571" y="2083"/>
                  </a:cubicBezTo>
                  <a:cubicBezTo>
                    <a:pt x="428" y="2454"/>
                    <a:pt x="257" y="2825"/>
                    <a:pt x="143" y="3224"/>
                  </a:cubicBezTo>
                  <a:cubicBezTo>
                    <a:pt x="0" y="3624"/>
                    <a:pt x="86" y="4052"/>
                    <a:pt x="314" y="4394"/>
                  </a:cubicBezTo>
                  <a:cubicBezTo>
                    <a:pt x="400" y="4879"/>
                    <a:pt x="742" y="5307"/>
                    <a:pt x="1256" y="5421"/>
                  </a:cubicBezTo>
                  <a:cubicBezTo>
                    <a:pt x="1377" y="5462"/>
                    <a:pt x="1502" y="5481"/>
                    <a:pt x="1626" y="5481"/>
                  </a:cubicBezTo>
                  <a:cubicBezTo>
                    <a:pt x="1854" y="5481"/>
                    <a:pt x="2080" y="5418"/>
                    <a:pt x="2283" y="5307"/>
                  </a:cubicBezTo>
                  <a:cubicBezTo>
                    <a:pt x="2368" y="5222"/>
                    <a:pt x="2482" y="5165"/>
                    <a:pt x="2568" y="5079"/>
                  </a:cubicBezTo>
                  <a:cubicBezTo>
                    <a:pt x="2739" y="4936"/>
                    <a:pt x="2853" y="4737"/>
                    <a:pt x="2910" y="4508"/>
                  </a:cubicBezTo>
                  <a:lnTo>
                    <a:pt x="2910" y="4480"/>
                  </a:lnTo>
                  <a:lnTo>
                    <a:pt x="2910" y="4451"/>
                  </a:lnTo>
                  <a:cubicBezTo>
                    <a:pt x="3025" y="4195"/>
                    <a:pt x="3139" y="3938"/>
                    <a:pt x="3224" y="3652"/>
                  </a:cubicBezTo>
                  <a:cubicBezTo>
                    <a:pt x="3338" y="3282"/>
                    <a:pt x="3481" y="2911"/>
                    <a:pt x="3567" y="2540"/>
                  </a:cubicBezTo>
                  <a:cubicBezTo>
                    <a:pt x="3624" y="2397"/>
                    <a:pt x="3624" y="2226"/>
                    <a:pt x="3624" y="2055"/>
                  </a:cubicBezTo>
                  <a:cubicBezTo>
                    <a:pt x="3652" y="1969"/>
                    <a:pt x="3681" y="1883"/>
                    <a:pt x="3709" y="1798"/>
                  </a:cubicBezTo>
                  <a:cubicBezTo>
                    <a:pt x="3852" y="1455"/>
                    <a:pt x="3766" y="999"/>
                    <a:pt x="3567" y="714"/>
                  </a:cubicBezTo>
                  <a:cubicBezTo>
                    <a:pt x="3395" y="400"/>
                    <a:pt x="3082" y="143"/>
                    <a:pt x="2739" y="57"/>
                  </a:cubicBezTo>
                  <a:cubicBezTo>
                    <a:pt x="2597" y="29"/>
                    <a:pt x="2482" y="0"/>
                    <a:pt x="236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20753775" y="-912450"/>
              <a:ext cx="88475" cy="118350"/>
            </a:xfrm>
            <a:custGeom>
              <a:rect b="b" l="l" r="r" t="t"/>
              <a:pathLst>
                <a:path extrusionOk="0" h="4734" w="3539">
                  <a:moveTo>
                    <a:pt x="2141" y="0"/>
                  </a:moveTo>
                  <a:cubicBezTo>
                    <a:pt x="1941" y="0"/>
                    <a:pt x="1741" y="57"/>
                    <a:pt x="1570" y="171"/>
                  </a:cubicBezTo>
                  <a:cubicBezTo>
                    <a:pt x="1342" y="286"/>
                    <a:pt x="1085" y="542"/>
                    <a:pt x="1028" y="828"/>
                  </a:cubicBezTo>
                  <a:lnTo>
                    <a:pt x="999" y="913"/>
                  </a:lnTo>
                  <a:cubicBezTo>
                    <a:pt x="857" y="1056"/>
                    <a:pt x="743" y="1256"/>
                    <a:pt x="685" y="1455"/>
                  </a:cubicBezTo>
                  <a:cubicBezTo>
                    <a:pt x="685" y="1512"/>
                    <a:pt x="657" y="1598"/>
                    <a:pt x="657" y="1655"/>
                  </a:cubicBezTo>
                  <a:cubicBezTo>
                    <a:pt x="600" y="1798"/>
                    <a:pt x="543" y="1940"/>
                    <a:pt x="514" y="2055"/>
                  </a:cubicBezTo>
                  <a:cubicBezTo>
                    <a:pt x="486" y="2140"/>
                    <a:pt x="457" y="2226"/>
                    <a:pt x="429" y="2311"/>
                  </a:cubicBezTo>
                  <a:cubicBezTo>
                    <a:pt x="343" y="2540"/>
                    <a:pt x="258" y="2768"/>
                    <a:pt x="172" y="2968"/>
                  </a:cubicBezTo>
                  <a:cubicBezTo>
                    <a:pt x="1" y="3567"/>
                    <a:pt x="315" y="4251"/>
                    <a:pt x="828" y="4537"/>
                  </a:cubicBezTo>
                  <a:cubicBezTo>
                    <a:pt x="1042" y="4668"/>
                    <a:pt x="1295" y="4734"/>
                    <a:pt x="1549" y="4734"/>
                  </a:cubicBezTo>
                  <a:cubicBezTo>
                    <a:pt x="1905" y="4734"/>
                    <a:pt x="2262" y="4604"/>
                    <a:pt x="2512" y="4337"/>
                  </a:cubicBezTo>
                  <a:cubicBezTo>
                    <a:pt x="2654" y="4166"/>
                    <a:pt x="2768" y="4023"/>
                    <a:pt x="2854" y="3824"/>
                  </a:cubicBezTo>
                  <a:cubicBezTo>
                    <a:pt x="2940" y="3681"/>
                    <a:pt x="2997" y="3510"/>
                    <a:pt x="3054" y="3338"/>
                  </a:cubicBezTo>
                  <a:lnTo>
                    <a:pt x="3111" y="3196"/>
                  </a:lnTo>
                  <a:cubicBezTo>
                    <a:pt x="3196" y="3082"/>
                    <a:pt x="3253" y="2939"/>
                    <a:pt x="3310" y="2768"/>
                  </a:cubicBezTo>
                  <a:cubicBezTo>
                    <a:pt x="3368" y="2597"/>
                    <a:pt x="3453" y="2425"/>
                    <a:pt x="3482" y="2226"/>
                  </a:cubicBezTo>
                  <a:lnTo>
                    <a:pt x="3539" y="1855"/>
                  </a:lnTo>
                  <a:cubicBezTo>
                    <a:pt x="3539" y="1569"/>
                    <a:pt x="3453" y="1341"/>
                    <a:pt x="3339" y="1113"/>
                  </a:cubicBezTo>
                  <a:cubicBezTo>
                    <a:pt x="3310" y="628"/>
                    <a:pt x="2940" y="171"/>
                    <a:pt x="2454" y="57"/>
                  </a:cubicBezTo>
                  <a:cubicBezTo>
                    <a:pt x="2369" y="29"/>
                    <a:pt x="2255" y="0"/>
                    <a:pt x="214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20444900" y="-1294075"/>
              <a:ext cx="92750" cy="114600"/>
            </a:xfrm>
            <a:custGeom>
              <a:rect b="b" l="l" r="r" t="t"/>
              <a:pathLst>
                <a:path extrusionOk="0" h="4584" w="3710">
                  <a:moveTo>
                    <a:pt x="2140" y="1"/>
                  </a:moveTo>
                  <a:lnTo>
                    <a:pt x="1741" y="29"/>
                  </a:lnTo>
                  <a:cubicBezTo>
                    <a:pt x="1484" y="115"/>
                    <a:pt x="1256" y="229"/>
                    <a:pt x="1084" y="429"/>
                  </a:cubicBezTo>
                  <a:cubicBezTo>
                    <a:pt x="885" y="600"/>
                    <a:pt x="742" y="828"/>
                    <a:pt x="599" y="1056"/>
                  </a:cubicBezTo>
                  <a:cubicBezTo>
                    <a:pt x="514" y="1142"/>
                    <a:pt x="457" y="1256"/>
                    <a:pt x="400" y="1370"/>
                  </a:cubicBezTo>
                  <a:cubicBezTo>
                    <a:pt x="314" y="1541"/>
                    <a:pt x="228" y="1741"/>
                    <a:pt x="143" y="1941"/>
                  </a:cubicBezTo>
                  <a:cubicBezTo>
                    <a:pt x="86" y="2197"/>
                    <a:pt x="57" y="2454"/>
                    <a:pt x="29" y="2683"/>
                  </a:cubicBezTo>
                  <a:cubicBezTo>
                    <a:pt x="0" y="3025"/>
                    <a:pt x="86" y="3367"/>
                    <a:pt x="228" y="3653"/>
                  </a:cubicBezTo>
                  <a:cubicBezTo>
                    <a:pt x="371" y="3966"/>
                    <a:pt x="571" y="4223"/>
                    <a:pt x="856" y="4394"/>
                  </a:cubicBezTo>
                  <a:cubicBezTo>
                    <a:pt x="1087" y="4521"/>
                    <a:pt x="1341" y="4583"/>
                    <a:pt x="1594" y="4583"/>
                  </a:cubicBezTo>
                  <a:cubicBezTo>
                    <a:pt x="1967" y="4583"/>
                    <a:pt x="2336" y="4450"/>
                    <a:pt x="2625" y="4195"/>
                  </a:cubicBezTo>
                  <a:cubicBezTo>
                    <a:pt x="2739" y="4138"/>
                    <a:pt x="2853" y="4024"/>
                    <a:pt x="2939" y="3909"/>
                  </a:cubicBezTo>
                  <a:cubicBezTo>
                    <a:pt x="3082" y="3738"/>
                    <a:pt x="3224" y="3567"/>
                    <a:pt x="3338" y="3367"/>
                  </a:cubicBezTo>
                  <a:cubicBezTo>
                    <a:pt x="3453" y="3139"/>
                    <a:pt x="3567" y="2882"/>
                    <a:pt x="3624" y="2625"/>
                  </a:cubicBezTo>
                  <a:cubicBezTo>
                    <a:pt x="3709" y="2340"/>
                    <a:pt x="3709" y="2055"/>
                    <a:pt x="3624" y="1770"/>
                  </a:cubicBezTo>
                  <a:lnTo>
                    <a:pt x="3624" y="1684"/>
                  </a:lnTo>
                  <a:cubicBezTo>
                    <a:pt x="3652" y="1484"/>
                    <a:pt x="3624" y="1284"/>
                    <a:pt x="3567" y="1085"/>
                  </a:cubicBezTo>
                  <a:cubicBezTo>
                    <a:pt x="3538" y="971"/>
                    <a:pt x="3481" y="856"/>
                    <a:pt x="3424" y="742"/>
                  </a:cubicBezTo>
                  <a:cubicBezTo>
                    <a:pt x="3310" y="514"/>
                    <a:pt x="3139" y="343"/>
                    <a:pt x="2910" y="200"/>
                  </a:cubicBezTo>
                  <a:lnTo>
                    <a:pt x="2882" y="200"/>
                  </a:lnTo>
                  <a:cubicBezTo>
                    <a:pt x="2654" y="58"/>
                    <a:pt x="2397" y="1"/>
                    <a:pt x="214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20326500" y="-1152125"/>
              <a:ext cx="96325" cy="133400"/>
            </a:xfrm>
            <a:custGeom>
              <a:rect b="b" l="l" r="r" t="t"/>
              <a:pathLst>
                <a:path extrusionOk="0" h="5336" w="3853">
                  <a:moveTo>
                    <a:pt x="1827" y="0"/>
                  </a:moveTo>
                  <a:cubicBezTo>
                    <a:pt x="1598" y="0"/>
                    <a:pt x="1427" y="57"/>
                    <a:pt x="1227" y="143"/>
                  </a:cubicBezTo>
                  <a:cubicBezTo>
                    <a:pt x="999" y="286"/>
                    <a:pt x="771" y="571"/>
                    <a:pt x="714" y="856"/>
                  </a:cubicBezTo>
                  <a:cubicBezTo>
                    <a:pt x="571" y="1227"/>
                    <a:pt x="486" y="1598"/>
                    <a:pt x="371" y="1998"/>
                  </a:cubicBezTo>
                  <a:cubicBezTo>
                    <a:pt x="286" y="2369"/>
                    <a:pt x="172" y="2739"/>
                    <a:pt x="86" y="3110"/>
                  </a:cubicBezTo>
                  <a:lnTo>
                    <a:pt x="86" y="3253"/>
                  </a:lnTo>
                  <a:cubicBezTo>
                    <a:pt x="1" y="3595"/>
                    <a:pt x="1" y="3824"/>
                    <a:pt x="58" y="4166"/>
                  </a:cubicBezTo>
                  <a:cubicBezTo>
                    <a:pt x="115" y="4423"/>
                    <a:pt x="286" y="4708"/>
                    <a:pt x="486" y="4908"/>
                  </a:cubicBezTo>
                  <a:cubicBezTo>
                    <a:pt x="657" y="5079"/>
                    <a:pt x="856" y="5193"/>
                    <a:pt x="1113" y="5279"/>
                  </a:cubicBezTo>
                  <a:cubicBezTo>
                    <a:pt x="1256" y="5279"/>
                    <a:pt x="1399" y="5307"/>
                    <a:pt x="1541" y="5336"/>
                  </a:cubicBezTo>
                  <a:cubicBezTo>
                    <a:pt x="1798" y="5336"/>
                    <a:pt x="2112" y="5222"/>
                    <a:pt x="2312" y="5079"/>
                  </a:cubicBezTo>
                  <a:cubicBezTo>
                    <a:pt x="2454" y="5022"/>
                    <a:pt x="2568" y="4908"/>
                    <a:pt x="2654" y="4794"/>
                  </a:cubicBezTo>
                  <a:cubicBezTo>
                    <a:pt x="2740" y="4680"/>
                    <a:pt x="2825" y="4566"/>
                    <a:pt x="2911" y="4451"/>
                  </a:cubicBezTo>
                  <a:cubicBezTo>
                    <a:pt x="2968" y="4337"/>
                    <a:pt x="3025" y="4252"/>
                    <a:pt x="3082" y="4138"/>
                  </a:cubicBezTo>
                  <a:cubicBezTo>
                    <a:pt x="3253" y="3795"/>
                    <a:pt x="3367" y="3424"/>
                    <a:pt x="3567" y="3082"/>
                  </a:cubicBezTo>
                  <a:cubicBezTo>
                    <a:pt x="3824" y="2625"/>
                    <a:pt x="3852" y="2026"/>
                    <a:pt x="3567" y="1570"/>
                  </a:cubicBezTo>
                  <a:cubicBezTo>
                    <a:pt x="3424" y="1341"/>
                    <a:pt x="3253" y="1170"/>
                    <a:pt x="3025" y="1028"/>
                  </a:cubicBezTo>
                  <a:lnTo>
                    <a:pt x="2968" y="856"/>
                  </a:lnTo>
                  <a:cubicBezTo>
                    <a:pt x="2911" y="657"/>
                    <a:pt x="2825" y="485"/>
                    <a:pt x="2683" y="343"/>
                  </a:cubicBezTo>
                  <a:cubicBezTo>
                    <a:pt x="2597" y="286"/>
                    <a:pt x="2511" y="229"/>
                    <a:pt x="2426" y="143"/>
                  </a:cubicBezTo>
                  <a:cubicBezTo>
                    <a:pt x="2255" y="57"/>
                    <a:pt x="2055" y="0"/>
                    <a:pt x="1827"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20467725" y="-896775"/>
              <a:ext cx="79200" cy="96575"/>
            </a:xfrm>
            <a:custGeom>
              <a:rect b="b" l="l" r="r" t="t"/>
              <a:pathLst>
                <a:path extrusionOk="0" h="3863" w="3168">
                  <a:moveTo>
                    <a:pt x="1855" y="1"/>
                  </a:moveTo>
                  <a:cubicBezTo>
                    <a:pt x="1741" y="1"/>
                    <a:pt x="1626" y="29"/>
                    <a:pt x="1484" y="58"/>
                  </a:cubicBezTo>
                  <a:cubicBezTo>
                    <a:pt x="1056" y="144"/>
                    <a:pt x="713" y="486"/>
                    <a:pt x="485" y="828"/>
                  </a:cubicBezTo>
                  <a:cubicBezTo>
                    <a:pt x="371" y="1028"/>
                    <a:pt x="285" y="1228"/>
                    <a:pt x="200" y="1456"/>
                  </a:cubicBezTo>
                  <a:cubicBezTo>
                    <a:pt x="171" y="1542"/>
                    <a:pt x="114" y="1627"/>
                    <a:pt x="114" y="1713"/>
                  </a:cubicBezTo>
                  <a:cubicBezTo>
                    <a:pt x="86" y="1884"/>
                    <a:pt x="57" y="2055"/>
                    <a:pt x="29" y="2226"/>
                  </a:cubicBezTo>
                  <a:cubicBezTo>
                    <a:pt x="0" y="2540"/>
                    <a:pt x="86" y="2883"/>
                    <a:pt x="257" y="3139"/>
                  </a:cubicBezTo>
                  <a:cubicBezTo>
                    <a:pt x="400" y="3368"/>
                    <a:pt x="571" y="3539"/>
                    <a:pt x="770" y="3653"/>
                  </a:cubicBezTo>
                  <a:cubicBezTo>
                    <a:pt x="1010" y="3793"/>
                    <a:pt x="1278" y="3863"/>
                    <a:pt x="1544" y="3863"/>
                  </a:cubicBezTo>
                  <a:cubicBezTo>
                    <a:pt x="1658" y="3863"/>
                    <a:pt x="1772" y="3850"/>
                    <a:pt x="1883" y="3824"/>
                  </a:cubicBezTo>
                  <a:cubicBezTo>
                    <a:pt x="2454" y="3653"/>
                    <a:pt x="2939" y="3111"/>
                    <a:pt x="2939" y="2483"/>
                  </a:cubicBezTo>
                  <a:cubicBezTo>
                    <a:pt x="2967" y="2398"/>
                    <a:pt x="2996" y="2283"/>
                    <a:pt x="3025" y="2198"/>
                  </a:cubicBezTo>
                  <a:cubicBezTo>
                    <a:pt x="3053" y="2112"/>
                    <a:pt x="3053" y="2027"/>
                    <a:pt x="3082" y="1941"/>
                  </a:cubicBezTo>
                  <a:lnTo>
                    <a:pt x="3110" y="1798"/>
                  </a:lnTo>
                  <a:cubicBezTo>
                    <a:pt x="3139" y="1627"/>
                    <a:pt x="3167" y="1513"/>
                    <a:pt x="3167" y="1399"/>
                  </a:cubicBezTo>
                  <a:cubicBezTo>
                    <a:pt x="3167" y="1256"/>
                    <a:pt x="3167" y="1114"/>
                    <a:pt x="3110" y="971"/>
                  </a:cubicBezTo>
                  <a:cubicBezTo>
                    <a:pt x="3025" y="657"/>
                    <a:pt x="2796" y="343"/>
                    <a:pt x="2511" y="172"/>
                  </a:cubicBezTo>
                  <a:cubicBezTo>
                    <a:pt x="2283" y="58"/>
                    <a:pt x="2083" y="1"/>
                    <a:pt x="185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20599700" y="-1356850"/>
              <a:ext cx="108450" cy="164025"/>
            </a:xfrm>
            <a:custGeom>
              <a:rect b="b" l="l" r="r" t="t"/>
              <a:pathLst>
                <a:path extrusionOk="0" h="6561" w="4338">
                  <a:moveTo>
                    <a:pt x="2711" y="1"/>
                  </a:moveTo>
                  <a:cubicBezTo>
                    <a:pt x="2426" y="1"/>
                    <a:pt x="2141" y="86"/>
                    <a:pt x="1912" y="229"/>
                  </a:cubicBezTo>
                  <a:cubicBezTo>
                    <a:pt x="1798" y="315"/>
                    <a:pt x="1684" y="400"/>
                    <a:pt x="1570" y="486"/>
                  </a:cubicBezTo>
                  <a:cubicBezTo>
                    <a:pt x="1370" y="685"/>
                    <a:pt x="1228" y="914"/>
                    <a:pt x="1170" y="1171"/>
                  </a:cubicBezTo>
                  <a:cubicBezTo>
                    <a:pt x="1056" y="1427"/>
                    <a:pt x="999" y="1684"/>
                    <a:pt x="914" y="1912"/>
                  </a:cubicBezTo>
                  <a:cubicBezTo>
                    <a:pt x="857" y="2084"/>
                    <a:pt x="800" y="2226"/>
                    <a:pt x="743" y="2369"/>
                  </a:cubicBezTo>
                  <a:cubicBezTo>
                    <a:pt x="600" y="2711"/>
                    <a:pt x="457" y="3082"/>
                    <a:pt x="400" y="3453"/>
                  </a:cubicBezTo>
                  <a:cubicBezTo>
                    <a:pt x="343" y="3653"/>
                    <a:pt x="315" y="3853"/>
                    <a:pt x="343" y="4081"/>
                  </a:cubicBezTo>
                  <a:cubicBezTo>
                    <a:pt x="315" y="4223"/>
                    <a:pt x="257" y="4395"/>
                    <a:pt x="229" y="4537"/>
                  </a:cubicBezTo>
                  <a:cubicBezTo>
                    <a:pt x="1" y="5393"/>
                    <a:pt x="486" y="6249"/>
                    <a:pt x="1342" y="6506"/>
                  </a:cubicBezTo>
                  <a:cubicBezTo>
                    <a:pt x="1475" y="6543"/>
                    <a:pt x="1611" y="6560"/>
                    <a:pt x="1746" y="6560"/>
                  </a:cubicBezTo>
                  <a:cubicBezTo>
                    <a:pt x="2445" y="6560"/>
                    <a:pt x="3114" y="6087"/>
                    <a:pt x="3282" y="5393"/>
                  </a:cubicBezTo>
                  <a:cubicBezTo>
                    <a:pt x="3396" y="4965"/>
                    <a:pt x="3510" y="4537"/>
                    <a:pt x="3624" y="4109"/>
                  </a:cubicBezTo>
                  <a:cubicBezTo>
                    <a:pt x="3710" y="3910"/>
                    <a:pt x="3795" y="3710"/>
                    <a:pt x="3910" y="3539"/>
                  </a:cubicBezTo>
                  <a:lnTo>
                    <a:pt x="3881" y="3539"/>
                  </a:lnTo>
                  <a:cubicBezTo>
                    <a:pt x="3967" y="3425"/>
                    <a:pt x="3995" y="3310"/>
                    <a:pt x="4052" y="3168"/>
                  </a:cubicBezTo>
                  <a:cubicBezTo>
                    <a:pt x="4109" y="3054"/>
                    <a:pt x="4109" y="2882"/>
                    <a:pt x="4109" y="2740"/>
                  </a:cubicBezTo>
                  <a:cubicBezTo>
                    <a:pt x="4109" y="2654"/>
                    <a:pt x="4109" y="2597"/>
                    <a:pt x="4109" y="2512"/>
                  </a:cubicBezTo>
                  <a:lnTo>
                    <a:pt x="4138" y="2397"/>
                  </a:lnTo>
                  <a:cubicBezTo>
                    <a:pt x="4166" y="2340"/>
                    <a:pt x="4195" y="2255"/>
                    <a:pt x="4223" y="2169"/>
                  </a:cubicBezTo>
                  <a:cubicBezTo>
                    <a:pt x="4338" y="1855"/>
                    <a:pt x="4309" y="1513"/>
                    <a:pt x="4252" y="1171"/>
                  </a:cubicBezTo>
                  <a:cubicBezTo>
                    <a:pt x="4081" y="486"/>
                    <a:pt x="3396" y="1"/>
                    <a:pt x="271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13"/>
          <p:cNvSpPr txBox="1"/>
          <p:nvPr>
            <p:ph idx="1" type="subTitle"/>
          </p:nvPr>
        </p:nvSpPr>
        <p:spPr>
          <a:xfrm>
            <a:off x="1060950" y="2148950"/>
            <a:ext cx="3173100" cy="941700"/>
          </a:xfrm>
          <a:prstGeom prst="rect">
            <a:avLst/>
          </a:prstGeom>
        </p:spPr>
        <p:txBody>
          <a:bodyPr anchorCtr="0" anchor="t" bIns="91425" lIns="91425" spcFirstLastPara="1" rIns="91425" wrap="square" tIns="91425">
            <a:noAutofit/>
          </a:bodyPr>
          <a:lstStyle>
            <a:lvl1pPr lvl="0">
              <a:lnSpc>
                <a:spcPct val="105000"/>
              </a:lnSpc>
              <a:spcBef>
                <a:spcPts val="0"/>
              </a:spcBef>
              <a:spcAft>
                <a:spcPts val="0"/>
              </a:spcAft>
              <a:buSzPts val="1600"/>
              <a:buNone/>
              <a:defRPr sz="1600">
                <a:solidFill>
                  <a:srgbClr val="474747"/>
                </a:solidFill>
              </a:defRPr>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946" name="Google Shape;946;p13"/>
          <p:cNvSpPr txBox="1"/>
          <p:nvPr>
            <p:ph idx="2" type="subTitle"/>
          </p:nvPr>
        </p:nvSpPr>
        <p:spPr>
          <a:xfrm>
            <a:off x="2107677" y="3199316"/>
            <a:ext cx="2126400" cy="325500"/>
          </a:xfrm>
          <a:prstGeom prst="rect">
            <a:avLst/>
          </a:prstGeom>
        </p:spPr>
        <p:txBody>
          <a:bodyPr anchorCtr="0" anchor="ctr" bIns="91425" lIns="91425" spcFirstLastPara="1" rIns="91425" wrap="square" tIns="91425">
            <a:noAutofit/>
          </a:bodyPr>
          <a:lstStyle>
            <a:lvl1pPr lvl="0" algn="r">
              <a:spcBef>
                <a:spcPts val="0"/>
              </a:spcBef>
              <a:spcAft>
                <a:spcPts val="0"/>
              </a:spcAft>
              <a:buSzPts val="18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bg>
      <p:bgPr>
        <a:solidFill>
          <a:schemeClr val="dk2"/>
        </a:solidFill>
      </p:bgPr>
    </p:bg>
    <p:spTree>
      <p:nvGrpSpPr>
        <p:cNvPr id="947" name="Shape 947"/>
        <p:cNvGrpSpPr/>
        <p:nvPr/>
      </p:nvGrpSpPr>
      <p:grpSpPr>
        <a:xfrm>
          <a:off x="0" y="0"/>
          <a:ext cx="0" cy="0"/>
          <a:chOff x="0" y="0"/>
          <a:chExt cx="0" cy="0"/>
        </a:xfrm>
      </p:grpSpPr>
      <p:grpSp>
        <p:nvGrpSpPr>
          <p:cNvPr id="948" name="Google Shape;948;p14"/>
          <p:cNvGrpSpPr/>
          <p:nvPr/>
        </p:nvGrpSpPr>
        <p:grpSpPr>
          <a:xfrm>
            <a:off x="-6" y="-434550"/>
            <a:ext cx="9529894" cy="7466775"/>
            <a:chOff x="-6" y="-434550"/>
            <a:chExt cx="9529894" cy="7466775"/>
          </a:xfrm>
        </p:grpSpPr>
        <p:sp>
          <p:nvSpPr>
            <p:cNvPr id="949" name="Google Shape;949;p14"/>
            <p:cNvSpPr/>
            <p:nvPr/>
          </p:nvSpPr>
          <p:spPr>
            <a:xfrm>
              <a:off x="4566850" y="-434550"/>
              <a:ext cx="4963039" cy="4175296"/>
            </a:xfrm>
            <a:custGeom>
              <a:rect b="b" l="l" r="r" t="t"/>
              <a:pathLst>
                <a:path extrusionOk="0" h="43521" w="51732">
                  <a:moveTo>
                    <a:pt x="51731" y="1"/>
                  </a:moveTo>
                  <a:cubicBezTo>
                    <a:pt x="51731" y="1"/>
                    <a:pt x="1" y="86"/>
                    <a:pt x="163" y="763"/>
                  </a:cubicBezTo>
                  <a:cubicBezTo>
                    <a:pt x="896" y="3734"/>
                    <a:pt x="36510" y="1496"/>
                    <a:pt x="42254" y="6706"/>
                  </a:cubicBezTo>
                  <a:cubicBezTo>
                    <a:pt x="47283" y="11288"/>
                    <a:pt x="46388" y="18041"/>
                    <a:pt x="44511" y="23194"/>
                  </a:cubicBezTo>
                  <a:cubicBezTo>
                    <a:pt x="43254" y="26670"/>
                    <a:pt x="43692" y="33900"/>
                    <a:pt x="45026" y="37348"/>
                  </a:cubicBezTo>
                  <a:cubicBezTo>
                    <a:pt x="46121" y="40177"/>
                    <a:pt x="48531" y="42453"/>
                    <a:pt x="51407" y="43425"/>
                  </a:cubicBezTo>
                  <a:cubicBezTo>
                    <a:pt x="51512" y="43453"/>
                    <a:pt x="51617" y="43492"/>
                    <a:pt x="51731" y="43520"/>
                  </a:cubicBezTo>
                  <a:lnTo>
                    <a:pt x="51731" y="1"/>
                  </a:ln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4"/>
            <p:cNvSpPr/>
            <p:nvPr/>
          </p:nvSpPr>
          <p:spPr>
            <a:xfrm rot="10800000">
              <a:off x="-6" y="2856929"/>
              <a:ext cx="3310331" cy="4175296"/>
            </a:xfrm>
            <a:custGeom>
              <a:rect b="b" l="l" r="r" t="t"/>
              <a:pathLst>
                <a:path extrusionOk="0" h="43521" w="51732">
                  <a:moveTo>
                    <a:pt x="51731" y="1"/>
                  </a:moveTo>
                  <a:cubicBezTo>
                    <a:pt x="51731" y="1"/>
                    <a:pt x="1" y="86"/>
                    <a:pt x="163" y="763"/>
                  </a:cubicBezTo>
                  <a:cubicBezTo>
                    <a:pt x="896" y="3734"/>
                    <a:pt x="36510" y="1496"/>
                    <a:pt x="42254" y="6706"/>
                  </a:cubicBezTo>
                  <a:cubicBezTo>
                    <a:pt x="47283" y="11288"/>
                    <a:pt x="46388" y="18041"/>
                    <a:pt x="44511" y="23194"/>
                  </a:cubicBezTo>
                  <a:cubicBezTo>
                    <a:pt x="43254" y="26670"/>
                    <a:pt x="43692" y="33900"/>
                    <a:pt x="45026" y="37348"/>
                  </a:cubicBezTo>
                  <a:cubicBezTo>
                    <a:pt x="46121" y="40177"/>
                    <a:pt x="48531" y="42453"/>
                    <a:pt x="51407" y="43425"/>
                  </a:cubicBezTo>
                  <a:cubicBezTo>
                    <a:pt x="51512" y="43453"/>
                    <a:pt x="51617" y="43492"/>
                    <a:pt x="51731" y="43520"/>
                  </a:cubicBezTo>
                  <a:lnTo>
                    <a:pt x="51731" y="1"/>
                  </a:ln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14"/>
          <p:cNvGrpSpPr/>
          <p:nvPr/>
        </p:nvGrpSpPr>
        <p:grpSpPr>
          <a:xfrm>
            <a:off x="0" y="-58625"/>
            <a:ext cx="9254720" cy="5321638"/>
            <a:chOff x="0" y="-58625"/>
            <a:chExt cx="9254720" cy="5321638"/>
          </a:xfrm>
        </p:grpSpPr>
        <p:grpSp>
          <p:nvGrpSpPr>
            <p:cNvPr id="952" name="Google Shape;952;p14"/>
            <p:cNvGrpSpPr/>
            <p:nvPr/>
          </p:nvGrpSpPr>
          <p:grpSpPr>
            <a:xfrm>
              <a:off x="8214838" y="4397793"/>
              <a:ext cx="1039882" cy="865219"/>
              <a:chOff x="5248450" y="4273613"/>
              <a:chExt cx="696925" cy="572500"/>
            </a:xfrm>
          </p:grpSpPr>
          <p:sp>
            <p:nvSpPr>
              <p:cNvPr id="953" name="Google Shape;953;p14"/>
              <p:cNvSpPr/>
              <p:nvPr/>
            </p:nvSpPr>
            <p:spPr>
              <a:xfrm>
                <a:off x="5248450" y="4364938"/>
                <a:ext cx="94175" cy="113975"/>
              </a:xfrm>
              <a:custGeom>
                <a:rect b="b" l="l" r="r" t="t"/>
                <a:pathLst>
                  <a:path extrusionOk="0" h="4559" w="3767">
                    <a:moveTo>
                      <a:pt x="2112" y="0"/>
                    </a:moveTo>
                    <a:cubicBezTo>
                      <a:pt x="1684" y="29"/>
                      <a:pt x="1227" y="228"/>
                      <a:pt x="999" y="656"/>
                    </a:cubicBezTo>
                    <a:cubicBezTo>
                      <a:pt x="856" y="942"/>
                      <a:pt x="685" y="1198"/>
                      <a:pt x="542" y="1484"/>
                    </a:cubicBezTo>
                    <a:cubicBezTo>
                      <a:pt x="371" y="1855"/>
                      <a:pt x="200" y="2226"/>
                      <a:pt x="114" y="2625"/>
                    </a:cubicBezTo>
                    <a:cubicBezTo>
                      <a:pt x="29" y="2939"/>
                      <a:pt x="0" y="3253"/>
                      <a:pt x="86" y="3538"/>
                    </a:cubicBezTo>
                    <a:cubicBezTo>
                      <a:pt x="171" y="4023"/>
                      <a:pt x="571" y="4365"/>
                      <a:pt x="1027" y="4508"/>
                    </a:cubicBezTo>
                    <a:cubicBezTo>
                      <a:pt x="1144" y="4542"/>
                      <a:pt x="1261" y="4559"/>
                      <a:pt x="1376" y="4559"/>
                    </a:cubicBezTo>
                    <a:cubicBezTo>
                      <a:pt x="1739" y="4559"/>
                      <a:pt x="2087" y="4397"/>
                      <a:pt x="2368" y="4137"/>
                    </a:cubicBezTo>
                    <a:cubicBezTo>
                      <a:pt x="2540" y="3995"/>
                      <a:pt x="2682" y="3795"/>
                      <a:pt x="2825" y="3595"/>
                    </a:cubicBezTo>
                    <a:cubicBezTo>
                      <a:pt x="3025" y="3310"/>
                      <a:pt x="3167" y="2967"/>
                      <a:pt x="3310" y="2654"/>
                    </a:cubicBezTo>
                    <a:cubicBezTo>
                      <a:pt x="3338" y="2568"/>
                      <a:pt x="3367" y="2482"/>
                      <a:pt x="3424" y="2397"/>
                    </a:cubicBezTo>
                    <a:cubicBezTo>
                      <a:pt x="3453" y="2340"/>
                      <a:pt x="3481" y="2254"/>
                      <a:pt x="3510" y="2197"/>
                    </a:cubicBezTo>
                    <a:cubicBezTo>
                      <a:pt x="3567" y="2054"/>
                      <a:pt x="3652" y="1912"/>
                      <a:pt x="3681" y="1769"/>
                    </a:cubicBezTo>
                    <a:cubicBezTo>
                      <a:pt x="3766" y="1512"/>
                      <a:pt x="3709" y="1284"/>
                      <a:pt x="3681" y="1027"/>
                    </a:cubicBezTo>
                    <a:cubicBezTo>
                      <a:pt x="3624" y="942"/>
                      <a:pt x="3595" y="827"/>
                      <a:pt x="3538" y="713"/>
                    </a:cubicBezTo>
                    <a:cubicBezTo>
                      <a:pt x="3424" y="514"/>
                      <a:pt x="3281" y="371"/>
                      <a:pt x="3082" y="257"/>
                    </a:cubicBezTo>
                    <a:cubicBezTo>
                      <a:pt x="2911" y="171"/>
                      <a:pt x="2739" y="114"/>
                      <a:pt x="2568" y="86"/>
                    </a:cubicBezTo>
                    <a:cubicBezTo>
                      <a:pt x="2425" y="29"/>
                      <a:pt x="2283" y="0"/>
                      <a:pt x="2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4"/>
              <p:cNvSpPr/>
              <p:nvPr/>
            </p:nvSpPr>
            <p:spPr>
              <a:xfrm>
                <a:off x="5412500" y="4273613"/>
                <a:ext cx="97750" cy="131275"/>
              </a:xfrm>
              <a:custGeom>
                <a:rect b="b" l="l" r="r" t="t"/>
                <a:pathLst>
                  <a:path extrusionOk="0" h="5251" w="3910">
                    <a:moveTo>
                      <a:pt x="2711" y="1"/>
                    </a:moveTo>
                    <a:cubicBezTo>
                      <a:pt x="2283" y="1"/>
                      <a:pt x="1855" y="229"/>
                      <a:pt x="1627" y="600"/>
                    </a:cubicBezTo>
                    <a:cubicBezTo>
                      <a:pt x="1541" y="771"/>
                      <a:pt x="1456" y="942"/>
                      <a:pt x="1370" y="1142"/>
                    </a:cubicBezTo>
                    <a:lnTo>
                      <a:pt x="1285" y="1171"/>
                    </a:lnTo>
                    <a:cubicBezTo>
                      <a:pt x="1199" y="1256"/>
                      <a:pt x="1113" y="1313"/>
                      <a:pt x="1028" y="1370"/>
                    </a:cubicBezTo>
                    <a:cubicBezTo>
                      <a:pt x="857" y="1542"/>
                      <a:pt x="771" y="1713"/>
                      <a:pt x="685" y="1941"/>
                    </a:cubicBezTo>
                    <a:cubicBezTo>
                      <a:pt x="600" y="2226"/>
                      <a:pt x="486" y="2483"/>
                      <a:pt x="372" y="2769"/>
                    </a:cubicBezTo>
                    <a:cubicBezTo>
                      <a:pt x="257" y="3054"/>
                      <a:pt x="115" y="3339"/>
                      <a:pt x="58" y="3653"/>
                    </a:cubicBezTo>
                    <a:cubicBezTo>
                      <a:pt x="1" y="3881"/>
                      <a:pt x="1" y="4110"/>
                      <a:pt x="58" y="4338"/>
                    </a:cubicBezTo>
                    <a:cubicBezTo>
                      <a:pt x="143" y="4652"/>
                      <a:pt x="372" y="4908"/>
                      <a:pt x="657" y="5080"/>
                    </a:cubicBezTo>
                    <a:cubicBezTo>
                      <a:pt x="828" y="5194"/>
                      <a:pt x="1056" y="5251"/>
                      <a:pt x="1285" y="5251"/>
                    </a:cubicBezTo>
                    <a:cubicBezTo>
                      <a:pt x="1598" y="5251"/>
                      <a:pt x="1969" y="5137"/>
                      <a:pt x="2169" y="4880"/>
                    </a:cubicBezTo>
                    <a:cubicBezTo>
                      <a:pt x="2283" y="4737"/>
                      <a:pt x="2397" y="4595"/>
                      <a:pt x="2483" y="4452"/>
                    </a:cubicBezTo>
                    <a:cubicBezTo>
                      <a:pt x="2540" y="4395"/>
                      <a:pt x="2569" y="4309"/>
                      <a:pt x="2597" y="4224"/>
                    </a:cubicBezTo>
                    <a:lnTo>
                      <a:pt x="2626" y="4195"/>
                    </a:lnTo>
                    <a:cubicBezTo>
                      <a:pt x="2882" y="4110"/>
                      <a:pt x="3111" y="3910"/>
                      <a:pt x="3253" y="3653"/>
                    </a:cubicBezTo>
                    <a:cubicBezTo>
                      <a:pt x="3453" y="3311"/>
                      <a:pt x="3539" y="2911"/>
                      <a:pt x="3653" y="2512"/>
                    </a:cubicBezTo>
                    <a:cubicBezTo>
                      <a:pt x="3767" y="2084"/>
                      <a:pt x="3910" y="1656"/>
                      <a:pt x="3910" y="1228"/>
                    </a:cubicBezTo>
                    <a:cubicBezTo>
                      <a:pt x="3910" y="686"/>
                      <a:pt x="3539" y="172"/>
                      <a:pt x="3025" y="29"/>
                    </a:cubicBezTo>
                    <a:cubicBezTo>
                      <a:pt x="2911" y="1"/>
                      <a:pt x="2797" y="1"/>
                      <a:pt x="271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4"/>
              <p:cNvSpPr/>
              <p:nvPr/>
            </p:nvSpPr>
            <p:spPr>
              <a:xfrm>
                <a:off x="5269125" y="4546113"/>
                <a:ext cx="94900" cy="140350"/>
              </a:xfrm>
              <a:custGeom>
                <a:rect b="b" l="l" r="r" t="t"/>
                <a:pathLst>
                  <a:path extrusionOk="0" h="5614" w="3796">
                    <a:moveTo>
                      <a:pt x="2340" y="0"/>
                    </a:moveTo>
                    <a:cubicBezTo>
                      <a:pt x="1741" y="0"/>
                      <a:pt x="1170" y="400"/>
                      <a:pt x="999" y="999"/>
                    </a:cubicBezTo>
                    <a:cubicBezTo>
                      <a:pt x="885" y="1484"/>
                      <a:pt x="742" y="1997"/>
                      <a:pt x="628" y="2482"/>
                    </a:cubicBezTo>
                    <a:lnTo>
                      <a:pt x="600" y="2511"/>
                    </a:lnTo>
                    <a:lnTo>
                      <a:pt x="571" y="2568"/>
                    </a:lnTo>
                    <a:cubicBezTo>
                      <a:pt x="514" y="2682"/>
                      <a:pt x="457" y="2796"/>
                      <a:pt x="400" y="2882"/>
                    </a:cubicBezTo>
                    <a:cubicBezTo>
                      <a:pt x="315" y="3053"/>
                      <a:pt x="257" y="3224"/>
                      <a:pt x="172" y="3396"/>
                    </a:cubicBezTo>
                    <a:cubicBezTo>
                      <a:pt x="58" y="3738"/>
                      <a:pt x="1" y="4109"/>
                      <a:pt x="115" y="4480"/>
                    </a:cubicBezTo>
                    <a:cubicBezTo>
                      <a:pt x="172" y="4708"/>
                      <a:pt x="315" y="4908"/>
                      <a:pt x="457" y="5050"/>
                    </a:cubicBezTo>
                    <a:cubicBezTo>
                      <a:pt x="657" y="5307"/>
                      <a:pt x="914" y="5478"/>
                      <a:pt x="1199" y="5564"/>
                    </a:cubicBezTo>
                    <a:cubicBezTo>
                      <a:pt x="1313" y="5597"/>
                      <a:pt x="1430" y="5613"/>
                      <a:pt x="1545" y="5613"/>
                    </a:cubicBezTo>
                    <a:cubicBezTo>
                      <a:pt x="2125" y="5613"/>
                      <a:pt x="2687" y="5217"/>
                      <a:pt x="2854" y="4622"/>
                    </a:cubicBezTo>
                    <a:cubicBezTo>
                      <a:pt x="3139" y="3652"/>
                      <a:pt x="3367" y="2682"/>
                      <a:pt x="3624" y="1712"/>
                    </a:cubicBezTo>
                    <a:cubicBezTo>
                      <a:pt x="3795" y="999"/>
                      <a:pt x="3396" y="228"/>
                      <a:pt x="2683" y="57"/>
                    </a:cubicBezTo>
                    <a:cubicBezTo>
                      <a:pt x="2569" y="0"/>
                      <a:pt x="2454" y="0"/>
                      <a:pt x="234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4"/>
              <p:cNvSpPr/>
              <p:nvPr/>
            </p:nvSpPr>
            <p:spPr>
              <a:xfrm>
                <a:off x="5427475" y="4531838"/>
                <a:ext cx="85625" cy="106300"/>
              </a:xfrm>
              <a:custGeom>
                <a:rect b="b" l="l" r="r" t="t"/>
                <a:pathLst>
                  <a:path extrusionOk="0" h="4252" w="3425">
                    <a:moveTo>
                      <a:pt x="1855" y="1"/>
                    </a:moveTo>
                    <a:cubicBezTo>
                      <a:pt x="1684" y="1"/>
                      <a:pt x="1513" y="58"/>
                      <a:pt x="1370" y="143"/>
                    </a:cubicBezTo>
                    <a:cubicBezTo>
                      <a:pt x="1285" y="200"/>
                      <a:pt x="1228" y="229"/>
                      <a:pt x="1171" y="314"/>
                    </a:cubicBezTo>
                    <a:cubicBezTo>
                      <a:pt x="1085" y="371"/>
                      <a:pt x="1028" y="429"/>
                      <a:pt x="971" y="543"/>
                    </a:cubicBezTo>
                    <a:lnTo>
                      <a:pt x="885" y="657"/>
                    </a:lnTo>
                    <a:lnTo>
                      <a:pt x="800" y="885"/>
                    </a:lnTo>
                    <a:cubicBezTo>
                      <a:pt x="714" y="1028"/>
                      <a:pt x="657" y="1170"/>
                      <a:pt x="571" y="1342"/>
                    </a:cubicBezTo>
                    <a:cubicBezTo>
                      <a:pt x="486" y="1598"/>
                      <a:pt x="372" y="1855"/>
                      <a:pt x="258" y="2112"/>
                    </a:cubicBezTo>
                    <a:cubicBezTo>
                      <a:pt x="143" y="2426"/>
                      <a:pt x="58" y="2768"/>
                      <a:pt x="115" y="3111"/>
                    </a:cubicBezTo>
                    <a:lnTo>
                      <a:pt x="86" y="3196"/>
                    </a:lnTo>
                    <a:cubicBezTo>
                      <a:pt x="1" y="3396"/>
                      <a:pt x="58" y="3653"/>
                      <a:pt x="172" y="3824"/>
                    </a:cubicBezTo>
                    <a:cubicBezTo>
                      <a:pt x="258" y="4024"/>
                      <a:pt x="457" y="4166"/>
                      <a:pt x="657" y="4223"/>
                    </a:cubicBezTo>
                    <a:cubicBezTo>
                      <a:pt x="733" y="4242"/>
                      <a:pt x="809" y="4252"/>
                      <a:pt x="884" y="4252"/>
                    </a:cubicBezTo>
                    <a:cubicBezTo>
                      <a:pt x="1034" y="4252"/>
                      <a:pt x="1180" y="4214"/>
                      <a:pt x="1313" y="4138"/>
                    </a:cubicBezTo>
                    <a:lnTo>
                      <a:pt x="1342" y="4138"/>
                    </a:lnTo>
                    <a:cubicBezTo>
                      <a:pt x="1456" y="4138"/>
                      <a:pt x="1570" y="4109"/>
                      <a:pt x="1684" y="4081"/>
                    </a:cubicBezTo>
                    <a:cubicBezTo>
                      <a:pt x="1751" y="4095"/>
                      <a:pt x="1819" y="4103"/>
                      <a:pt x="1887" y="4103"/>
                    </a:cubicBezTo>
                    <a:cubicBezTo>
                      <a:pt x="2085" y="4103"/>
                      <a:pt x="2285" y="4044"/>
                      <a:pt x="2455" y="3938"/>
                    </a:cubicBezTo>
                    <a:cubicBezTo>
                      <a:pt x="2740" y="3767"/>
                      <a:pt x="2911" y="3510"/>
                      <a:pt x="3025" y="3196"/>
                    </a:cubicBezTo>
                    <a:cubicBezTo>
                      <a:pt x="3082" y="2996"/>
                      <a:pt x="3168" y="2797"/>
                      <a:pt x="3225" y="2597"/>
                    </a:cubicBezTo>
                    <a:cubicBezTo>
                      <a:pt x="3253" y="2483"/>
                      <a:pt x="3282" y="2369"/>
                      <a:pt x="3311" y="2283"/>
                    </a:cubicBezTo>
                    <a:cubicBezTo>
                      <a:pt x="3368" y="1998"/>
                      <a:pt x="3425" y="1655"/>
                      <a:pt x="3339" y="1370"/>
                    </a:cubicBezTo>
                    <a:cubicBezTo>
                      <a:pt x="3253" y="1113"/>
                      <a:pt x="3139" y="857"/>
                      <a:pt x="2911" y="657"/>
                    </a:cubicBezTo>
                    <a:lnTo>
                      <a:pt x="2768" y="543"/>
                    </a:lnTo>
                    <a:lnTo>
                      <a:pt x="2768" y="514"/>
                    </a:lnTo>
                    <a:cubicBezTo>
                      <a:pt x="2654" y="314"/>
                      <a:pt x="2540" y="257"/>
                      <a:pt x="2369" y="143"/>
                    </a:cubicBezTo>
                    <a:cubicBezTo>
                      <a:pt x="2226" y="58"/>
                      <a:pt x="2055" y="1"/>
                      <a:pt x="185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4"/>
              <p:cNvSpPr/>
              <p:nvPr/>
            </p:nvSpPr>
            <p:spPr>
              <a:xfrm>
                <a:off x="5630050" y="4541838"/>
                <a:ext cx="96325" cy="136675"/>
              </a:xfrm>
              <a:custGeom>
                <a:rect b="b" l="l" r="r" t="t"/>
                <a:pathLst>
                  <a:path extrusionOk="0" h="5467" w="3853">
                    <a:moveTo>
                      <a:pt x="2369" y="0"/>
                    </a:moveTo>
                    <a:cubicBezTo>
                      <a:pt x="2112" y="0"/>
                      <a:pt x="1856" y="57"/>
                      <a:pt x="1656" y="171"/>
                    </a:cubicBezTo>
                    <a:cubicBezTo>
                      <a:pt x="1570" y="257"/>
                      <a:pt x="1456" y="314"/>
                      <a:pt x="1370" y="399"/>
                    </a:cubicBezTo>
                    <a:cubicBezTo>
                      <a:pt x="1199" y="571"/>
                      <a:pt x="1085" y="770"/>
                      <a:pt x="1000" y="1027"/>
                    </a:cubicBezTo>
                    <a:cubicBezTo>
                      <a:pt x="857" y="1370"/>
                      <a:pt x="714" y="1712"/>
                      <a:pt x="572" y="2083"/>
                    </a:cubicBezTo>
                    <a:cubicBezTo>
                      <a:pt x="429" y="2454"/>
                      <a:pt x="258" y="2825"/>
                      <a:pt x="144" y="3224"/>
                    </a:cubicBezTo>
                    <a:cubicBezTo>
                      <a:pt x="1" y="3595"/>
                      <a:pt x="87" y="4023"/>
                      <a:pt x="315" y="4365"/>
                    </a:cubicBezTo>
                    <a:cubicBezTo>
                      <a:pt x="400" y="4879"/>
                      <a:pt x="771" y="5278"/>
                      <a:pt x="1256" y="5421"/>
                    </a:cubicBezTo>
                    <a:cubicBezTo>
                      <a:pt x="1375" y="5451"/>
                      <a:pt x="1500" y="5467"/>
                      <a:pt x="1624" y="5467"/>
                    </a:cubicBezTo>
                    <a:cubicBezTo>
                      <a:pt x="1861" y="5467"/>
                      <a:pt x="2097" y="5409"/>
                      <a:pt x="2284" y="5278"/>
                    </a:cubicBezTo>
                    <a:cubicBezTo>
                      <a:pt x="2398" y="5221"/>
                      <a:pt x="2483" y="5136"/>
                      <a:pt x="2569" y="5079"/>
                    </a:cubicBezTo>
                    <a:cubicBezTo>
                      <a:pt x="2740" y="4908"/>
                      <a:pt x="2854" y="4708"/>
                      <a:pt x="2911" y="4480"/>
                    </a:cubicBezTo>
                    <a:lnTo>
                      <a:pt x="2911" y="4451"/>
                    </a:lnTo>
                    <a:cubicBezTo>
                      <a:pt x="3025" y="4166"/>
                      <a:pt x="3139" y="3909"/>
                      <a:pt x="3225" y="3624"/>
                    </a:cubicBezTo>
                    <a:cubicBezTo>
                      <a:pt x="3339" y="3281"/>
                      <a:pt x="3510" y="2910"/>
                      <a:pt x="3567" y="2539"/>
                    </a:cubicBezTo>
                    <a:cubicBezTo>
                      <a:pt x="3625" y="2368"/>
                      <a:pt x="3625" y="2197"/>
                      <a:pt x="3625" y="2026"/>
                    </a:cubicBezTo>
                    <a:cubicBezTo>
                      <a:pt x="3653" y="1940"/>
                      <a:pt x="3682" y="1855"/>
                      <a:pt x="3739" y="1769"/>
                    </a:cubicBezTo>
                    <a:cubicBezTo>
                      <a:pt x="3853" y="1455"/>
                      <a:pt x="3767" y="999"/>
                      <a:pt x="3596" y="685"/>
                    </a:cubicBezTo>
                    <a:cubicBezTo>
                      <a:pt x="3396" y="371"/>
                      <a:pt x="3082" y="143"/>
                      <a:pt x="2740" y="29"/>
                    </a:cubicBezTo>
                    <a:cubicBezTo>
                      <a:pt x="2597" y="0"/>
                      <a:pt x="2483" y="0"/>
                      <a:pt x="23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4"/>
              <p:cNvSpPr/>
              <p:nvPr/>
            </p:nvSpPr>
            <p:spPr>
              <a:xfrm>
                <a:off x="5421775" y="4727813"/>
                <a:ext cx="88475" cy="118300"/>
              </a:xfrm>
              <a:custGeom>
                <a:rect b="b" l="l" r="r" t="t"/>
                <a:pathLst>
                  <a:path extrusionOk="0" h="4732" w="3539">
                    <a:moveTo>
                      <a:pt x="2038" y="1"/>
                    </a:moveTo>
                    <a:cubicBezTo>
                      <a:pt x="1873" y="1"/>
                      <a:pt x="1712" y="56"/>
                      <a:pt x="1570" y="151"/>
                    </a:cubicBezTo>
                    <a:cubicBezTo>
                      <a:pt x="1342" y="293"/>
                      <a:pt x="1085" y="550"/>
                      <a:pt x="1028" y="807"/>
                    </a:cubicBezTo>
                    <a:lnTo>
                      <a:pt x="999" y="892"/>
                    </a:lnTo>
                    <a:cubicBezTo>
                      <a:pt x="857" y="1064"/>
                      <a:pt x="771" y="1235"/>
                      <a:pt x="714" y="1434"/>
                    </a:cubicBezTo>
                    <a:cubicBezTo>
                      <a:pt x="685" y="1520"/>
                      <a:pt x="657" y="1577"/>
                      <a:pt x="657" y="1634"/>
                    </a:cubicBezTo>
                    <a:cubicBezTo>
                      <a:pt x="600" y="1777"/>
                      <a:pt x="543" y="1920"/>
                      <a:pt x="514" y="2062"/>
                    </a:cubicBezTo>
                    <a:cubicBezTo>
                      <a:pt x="486" y="2148"/>
                      <a:pt x="457" y="2205"/>
                      <a:pt x="429" y="2290"/>
                    </a:cubicBezTo>
                    <a:cubicBezTo>
                      <a:pt x="343" y="2519"/>
                      <a:pt x="257" y="2747"/>
                      <a:pt x="172" y="2975"/>
                    </a:cubicBezTo>
                    <a:cubicBezTo>
                      <a:pt x="1" y="3546"/>
                      <a:pt x="314" y="4231"/>
                      <a:pt x="828" y="4544"/>
                    </a:cubicBezTo>
                    <a:cubicBezTo>
                      <a:pt x="1033" y="4670"/>
                      <a:pt x="1274" y="4731"/>
                      <a:pt x="1516" y="4731"/>
                    </a:cubicBezTo>
                    <a:cubicBezTo>
                      <a:pt x="1883" y="4731"/>
                      <a:pt x="2254" y="4591"/>
                      <a:pt x="2511" y="4316"/>
                    </a:cubicBezTo>
                    <a:cubicBezTo>
                      <a:pt x="2654" y="4174"/>
                      <a:pt x="2768" y="4002"/>
                      <a:pt x="2854" y="3831"/>
                    </a:cubicBezTo>
                    <a:cubicBezTo>
                      <a:pt x="2939" y="3660"/>
                      <a:pt x="2996" y="3489"/>
                      <a:pt x="3053" y="3318"/>
                    </a:cubicBezTo>
                    <a:lnTo>
                      <a:pt x="3111" y="3203"/>
                    </a:lnTo>
                    <a:cubicBezTo>
                      <a:pt x="3196" y="3061"/>
                      <a:pt x="3253" y="2918"/>
                      <a:pt x="3310" y="2775"/>
                    </a:cubicBezTo>
                    <a:cubicBezTo>
                      <a:pt x="3367" y="2576"/>
                      <a:pt x="3453" y="2405"/>
                      <a:pt x="3481" y="2205"/>
                    </a:cubicBezTo>
                    <a:lnTo>
                      <a:pt x="3539" y="1834"/>
                    </a:lnTo>
                    <a:cubicBezTo>
                      <a:pt x="3539" y="1577"/>
                      <a:pt x="3453" y="1320"/>
                      <a:pt x="3339" y="1092"/>
                    </a:cubicBezTo>
                    <a:cubicBezTo>
                      <a:pt x="3310" y="607"/>
                      <a:pt x="2939" y="179"/>
                      <a:pt x="2454" y="36"/>
                    </a:cubicBezTo>
                    <a:cubicBezTo>
                      <a:pt x="2369" y="8"/>
                      <a:pt x="2255" y="8"/>
                      <a:pt x="2140" y="8"/>
                    </a:cubicBezTo>
                    <a:cubicBezTo>
                      <a:pt x="2106" y="3"/>
                      <a:pt x="2072" y="1"/>
                      <a:pt x="203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
              <p:cNvSpPr/>
              <p:nvPr/>
            </p:nvSpPr>
            <p:spPr>
              <a:xfrm>
                <a:off x="5730625" y="4345663"/>
                <a:ext cx="92775" cy="114950"/>
              </a:xfrm>
              <a:custGeom>
                <a:rect b="b" l="l" r="r" t="t"/>
                <a:pathLst>
                  <a:path extrusionOk="0" h="4598" w="3711">
                    <a:moveTo>
                      <a:pt x="2141" y="1"/>
                    </a:moveTo>
                    <a:cubicBezTo>
                      <a:pt x="1998" y="29"/>
                      <a:pt x="1884" y="29"/>
                      <a:pt x="1741" y="58"/>
                    </a:cubicBezTo>
                    <a:cubicBezTo>
                      <a:pt x="1485" y="115"/>
                      <a:pt x="1285" y="257"/>
                      <a:pt x="1085" y="429"/>
                    </a:cubicBezTo>
                    <a:cubicBezTo>
                      <a:pt x="885" y="600"/>
                      <a:pt x="743" y="857"/>
                      <a:pt x="600" y="1056"/>
                    </a:cubicBezTo>
                    <a:cubicBezTo>
                      <a:pt x="515" y="1170"/>
                      <a:pt x="458" y="1256"/>
                      <a:pt x="400" y="1370"/>
                    </a:cubicBezTo>
                    <a:cubicBezTo>
                      <a:pt x="315" y="1570"/>
                      <a:pt x="229" y="1770"/>
                      <a:pt x="172" y="1969"/>
                    </a:cubicBezTo>
                    <a:cubicBezTo>
                      <a:pt x="87" y="2198"/>
                      <a:pt x="58" y="2454"/>
                      <a:pt x="30" y="2711"/>
                    </a:cubicBezTo>
                    <a:cubicBezTo>
                      <a:pt x="1" y="3025"/>
                      <a:pt x="87" y="3367"/>
                      <a:pt x="229" y="3653"/>
                    </a:cubicBezTo>
                    <a:cubicBezTo>
                      <a:pt x="372" y="3967"/>
                      <a:pt x="572" y="4223"/>
                      <a:pt x="857" y="4395"/>
                    </a:cubicBezTo>
                    <a:cubicBezTo>
                      <a:pt x="1089" y="4534"/>
                      <a:pt x="1344" y="4597"/>
                      <a:pt x="1598" y="4597"/>
                    </a:cubicBezTo>
                    <a:cubicBezTo>
                      <a:pt x="1969" y="4597"/>
                      <a:pt x="2338" y="4461"/>
                      <a:pt x="2626" y="4223"/>
                    </a:cubicBezTo>
                    <a:cubicBezTo>
                      <a:pt x="2740" y="4138"/>
                      <a:pt x="2854" y="4052"/>
                      <a:pt x="2940" y="3910"/>
                    </a:cubicBezTo>
                    <a:cubicBezTo>
                      <a:pt x="3082" y="3738"/>
                      <a:pt x="3225" y="3567"/>
                      <a:pt x="3339" y="3367"/>
                    </a:cubicBezTo>
                    <a:cubicBezTo>
                      <a:pt x="3453" y="3139"/>
                      <a:pt x="3596" y="2882"/>
                      <a:pt x="3653" y="2626"/>
                    </a:cubicBezTo>
                    <a:cubicBezTo>
                      <a:pt x="3710" y="2340"/>
                      <a:pt x="3710" y="2055"/>
                      <a:pt x="3653" y="1798"/>
                    </a:cubicBezTo>
                    <a:lnTo>
                      <a:pt x="3625" y="1713"/>
                    </a:lnTo>
                    <a:cubicBezTo>
                      <a:pt x="3653" y="1513"/>
                      <a:pt x="3625" y="1313"/>
                      <a:pt x="3568" y="1085"/>
                    </a:cubicBezTo>
                    <a:cubicBezTo>
                      <a:pt x="3539" y="971"/>
                      <a:pt x="3482" y="857"/>
                      <a:pt x="3425" y="743"/>
                    </a:cubicBezTo>
                    <a:cubicBezTo>
                      <a:pt x="3311" y="543"/>
                      <a:pt x="3140" y="343"/>
                      <a:pt x="2911" y="229"/>
                    </a:cubicBezTo>
                    <a:lnTo>
                      <a:pt x="2883" y="200"/>
                    </a:lnTo>
                    <a:cubicBezTo>
                      <a:pt x="2654" y="58"/>
                      <a:pt x="2398" y="1"/>
                      <a:pt x="214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4"/>
              <p:cNvSpPr/>
              <p:nvPr/>
            </p:nvSpPr>
            <p:spPr>
              <a:xfrm>
                <a:off x="5849050" y="4487613"/>
                <a:ext cx="96325" cy="133525"/>
              </a:xfrm>
              <a:custGeom>
                <a:rect b="b" l="l" r="r" t="t"/>
                <a:pathLst>
                  <a:path extrusionOk="0" h="5341" w="3853">
                    <a:moveTo>
                      <a:pt x="1826" y="1"/>
                    </a:moveTo>
                    <a:cubicBezTo>
                      <a:pt x="1627" y="1"/>
                      <a:pt x="1427" y="58"/>
                      <a:pt x="1227" y="172"/>
                    </a:cubicBezTo>
                    <a:cubicBezTo>
                      <a:pt x="999" y="314"/>
                      <a:pt x="771" y="571"/>
                      <a:pt x="714" y="857"/>
                    </a:cubicBezTo>
                    <a:cubicBezTo>
                      <a:pt x="571" y="1227"/>
                      <a:pt x="485" y="1627"/>
                      <a:pt x="371" y="1998"/>
                    </a:cubicBezTo>
                    <a:cubicBezTo>
                      <a:pt x="286" y="2369"/>
                      <a:pt x="172" y="2740"/>
                      <a:pt x="114" y="3139"/>
                    </a:cubicBezTo>
                    <a:lnTo>
                      <a:pt x="86" y="3282"/>
                    </a:lnTo>
                    <a:cubicBezTo>
                      <a:pt x="0" y="3624"/>
                      <a:pt x="0" y="3824"/>
                      <a:pt x="57" y="4166"/>
                    </a:cubicBezTo>
                    <a:cubicBezTo>
                      <a:pt x="114" y="4452"/>
                      <a:pt x="286" y="4708"/>
                      <a:pt x="485" y="4908"/>
                    </a:cubicBezTo>
                    <a:cubicBezTo>
                      <a:pt x="657" y="5079"/>
                      <a:pt x="885" y="5222"/>
                      <a:pt x="1113" y="5279"/>
                    </a:cubicBezTo>
                    <a:cubicBezTo>
                      <a:pt x="1256" y="5308"/>
                      <a:pt x="1398" y="5308"/>
                      <a:pt x="1541" y="5336"/>
                    </a:cubicBezTo>
                    <a:cubicBezTo>
                      <a:pt x="1568" y="5339"/>
                      <a:pt x="1595" y="5340"/>
                      <a:pt x="1623" y="5340"/>
                    </a:cubicBezTo>
                    <a:cubicBezTo>
                      <a:pt x="1862" y="5340"/>
                      <a:pt x="2133" y="5236"/>
                      <a:pt x="2311" y="5108"/>
                    </a:cubicBezTo>
                    <a:cubicBezTo>
                      <a:pt x="2454" y="5022"/>
                      <a:pt x="2568" y="4937"/>
                      <a:pt x="2654" y="4794"/>
                    </a:cubicBezTo>
                    <a:cubicBezTo>
                      <a:pt x="2739" y="4680"/>
                      <a:pt x="2825" y="4566"/>
                      <a:pt x="2911" y="4452"/>
                    </a:cubicBezTo>
                    <a:cubicBezTo>
                      <a:pt x="2968" y="4366"/>
                      <a:pt x="3025" y="4252"/>
                      <a:pt x="3082" y="4166"/>
                    </a:cubicBezTo>
                    <a:cubicBezTo>
                      <a:pt x="3253" y="3795"/>
                      <a:pt x="3367" y="3424"/>
                      <a:pt x="3567" y="3082"/>
                    </a:cubicBezTo>
                    <a:cubicBezTo>
                      <a:pt x="3852" y="2626"/>
                      <a:pt x="3852" y="2055"/>
                      <a:pt x="3567" y="1570"/>
                    </a:cubicBezTo>
                    <a:cubicBezTo>
                      <a:pt x="3453" y="1342"/>
                      <a:pt x="3253" y="1170"/>
                      <a:pt x="3025" y="1056"/>
                    </a:cubicBezTo>
                    <a:lnTo>
                      <a:pt x="2968" y="885"/>
                    </a:lnTo>
                    <a:cubicBezTo>
                      <a:pt x="2911" y="685"/>
                      <a:pt x="2825" y="514"/>
                      <a:pt x="2682" y="343"/>
                    </a:cubicBezTo>
                    <a:cubicBezTo>
                      <a:pt x="2597" y="286"/>
                      <a:pt x="2511" y="229"/>
                      <a:pt x="2426" y="172"/>
                    </a:cubicBezTo>
                    <a:cubicBezTo>
                      <a:pt x="2254" y="58"/>
                      <a:pt x="2055" y="1"/>
                      <a:pt x="182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4"/>
              <p:cNvSpPr/>
              <p:nvPr/>
            </p:nvSpPr>
            <p:spPr>
              <a:xfrm>
                <a:off x="5707800" y="4743688"/>
                <a:ext cx="79225" cy="96350"/>
              </a:xfrm>
              <a:custGeom>
                <a:rect b="b" l="l" r="r" t="t"/>
                <a:pathLst>
                  <a:path extrusionOk="0" h="3854" w="3169">
                    <a:moveTo>
                      <a:pt x="1856" y="1"/>
                    </a:moveTo>
                    <a:cubicBezTo>
                      <a:pt x="1741" y="1"/>
                      <a:pt x="1627" y="1"/>
                      <a:pt x="1485" y="29"/>
                    </a:cubicBezTo>
                    <a:cubicBezTo>
                      <a:pt x="1057" y="115"/>
                      <a:pt x="743" y="457"/>
                      <a:pt x="486" y="828"/>
                    </a:cubicBezTo>
                    <a:cubicBezTo>
                      <a:pt x="372" y="999"/>
                      <a:pt x="286" y="1227"/>
                      <a:pt x="201" y="1427"/>
                    </a:cubicBezTo>
                    <a:cubicBezTo>
                      <a:pt x="172" y="1513"/>
                      <a:pt x="144" y="1598"/>
                      <a:pt x="115" y="1713"/>
                    </a:cubicBezTo>
                    <a:cubicBezTo>
                      <a:pt x="87" y="1884"/>
                      <a:pt x="58" y="2055"/>
                      <a:pt x="29" y="2226"/>
                    </a:cubicBezTo>
                    <a:cubicBezTo>
                      <a:pt x="1" y="2540"/>
                      <a:pt x="87" y="2882"/>
                      <a:pt x="258" y="3139"/>
                    </a:cubicBezTo>
                    <a:cubicBezTo>
                      <a:pt x="400" y="3339"/>
                      <a:pt x="572" y="3510"/>
                      <a:pt x="800" y="3653"/>
                    </a:cubicBezTo>
                    <a:cubicBezTo>
                      <a:pt x="1006" y="3784"/>
                      <a:pt x="1249" y="3854"/>
                      <a:pt x="1497" y="3854"/>
                    </a:cubicBezTo>
                    <a:cubicBezTo>
                      <a:pt x="1626" y="3854"/>
                      <a:pt x="1757" y="3835"/>
                      <a:pt x="1884" y="3795"/>
                    </a:cubicBezTo>
                    <a:cubicBezTo>
                      <a:pt x="2455" y="3653"/>
                      <a:pt x="2968" y="3082"/>
                      <a:pt x="2968" y="2483"/>
                    </a:cubicBezTo>
                    <a:cubicBezTo>
                      <a:pt x="2968" y="2369"/>
                      <a:pt x="2997" y="2283"/>
                      <a:pt x="3025" y="2169"/>
                    </a:cubicBezTo>
                    <a:cubicBezTo>
                      <a:pt x="3054" y="2083"/>
                      <a:pt x="3054" y="1998"/>
                      <a:pt x="3082" y="1912"/>
                    </a:cubicBezTo>
                    <a:lnTo>
                      <a:pt x="3111" y="1798"/>
                    </a:lnTo>
                    <a:cubicBezTo>
                      <a:pt x="3168" y="1627"/>
                      <a:pt x="3168" y="1484"/>
                      <a:pt x="3168" y="1370"/>
                    </a:cubicBezTo>
                    <a:cubicBezTo>
                      <a:pt x="3168" y="1227"/>
                      <a:pt x="3168" y="1085"/>
                      <a:pt x="3111" y="971"/>
                    </a:cubicBezTo>
                    <a:cubicBezTo>
                      <a:pt x="3025" y="628"/>
                      <a:pt x="2797" y="343"/>
                      <a:pt x="2512" y="172"/>
                    </a:cubicBezTo>
                    <a:cubicBezTo>
                      <a:pt x="2312" y="29"/>
                      <a:pt x="2084" y="1"/>
                      <a:pt x="185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4"/>
              <p:cNvSpPr/>
              <p:nvPr/>
            </p:nvSpPr>
            <p:spPr>
              <a:xfrm>
                <a:off x="5575850" y="4282888"/>
                <a:ext cx="108450" cy="164075"/>
              </a:xfrm>
              <a:custGeom>
                <a:rect b="b" l="l" r="r" t="t"/>
                <a:pathLst>
                  <a:path extrusionOk="0" h="6563" w="4338">
                    <a:moveTo>
                      <a:pt x="2711" y="1"/>
                    </a:moveTo>
                    <a:cubicBezTo>
                      <a:pt x="2426" y="29"/>
                      <a:pt x="2140" y="86"/>
                      <a:pt x="1912" y="229"/>
                    </a:cubicBezTo>
                    <a:cubicBezTo>
                      <a:pt x="1798" y="315"/>
                      <a:pt x="1684" y="400"/>
                      <a:pt x="1570" y="486"/>
                    </a:cubicBezTo>
                    <a:cubicBezTo>
                      <a:pt x="1370" y="686"/>
                      <a:pt x="1227" y="914"/>
                      <a:pt x="1170" y="1199"/>
                    </a:cubicBezTo>
                    <a:cubicBezTo>
                      <a:pt x="1056" y="1427"/>
                      <a:pt x="999" y="1684"/>
                      <a:pt x="914" y="1941"/>
                    </a:cubicBezTo>
                    <a:cubicBezTo>
                      <a:pt x="856" y="2084"/>
                      <a:pt x="799" y="2226"/>
                      <a:pt x="742" y="2398"/>
                    </a:cubicBezTo>
                    <a:cubicBezTo>
                      <a:pt x="600" y="2740"/>
                      <a:pt x="457" y="3111"/>
                      <a:pt x="400" y="3453"/>
                    </a:cubicBezTo>
                    <a:cubicBezTo>
                      <a:pt x="343" y="3681"/>
                      <a:pt x="314" y="3881"/>
                      <a:pt x="343" y="4081"/>
                    </a:cubicBezTo>
                    <a:cubicBezTo>
                      <a:pt x="314" y="4252"/>
                      <a:pt x="257" y="4395"/>
                      <a:pt x="229" y="4566"/>
                    </a:cubicBezTo>
                    <a:cubicBezTo>
                      <a:pt x="0" y="5393"/>
                      <a:pt x="486" y="6278"/>
                      <a:pt x="1342" y="6506"/>
                    </a:cubicBezTo>
                    <a:cubicBezTo>
                      <a:pt x="1479" y="6544"/>
                      <a:pt x="1620" y="6562"/>
                      <a:pt x="1759" y="6562"/>
                    </a:cubicBezTo>
                    <a:cubicBezTo>
                      <a:pt x="2453" y="6562"/>
                      <a:pt x="3115" y="6107"/>
                      <a:pt x="3282" y="5393"/>
                    </a:cubicBezTo>
                    <a:cubicBezTo>
                      <a:pt x="3396" y="4965"/>
                      <a:pt x="3510" y="4566"/>
                      <a:pt x="3624" y="4138"/>
                    </a:cubicBezTo>
                    <a:cubicBezTo>
                      <a:pt x="3710" y="3938"/>
                      <a:pt x="3795" y="3739"/>
                      <a:pt x="3909" y="3539"/>
                    </a:cubicBezTo>
                    <a:lnTo>
                      <a:pt x="3881" y="3539"/>
                    </a:lnTo>
                    <a:cubicBezTo>
                      <a:pt x="3938" y="3453"/>
                      <a:pt x="3995" y="3311"/>
                      <a:pt x="4052" y="3196"/>
                    </a:cubicBezTo>
                    <a:cubicBezTo>
                      <a:pt x="4109" y="3054"/>
                      <a:pt x="4109" y="2911"/>
                      <a:pt x="4109" y="2740"/>
                    </a:cubicBezTo>
                    <a:cubicBezTo>
                      <a:pt x="4109" y="2683"/>
                      <a:pt x="4109" y="2597"/>
                      <a:pt x="4109" y="2540"/>
                    </a:cubicBezTo>
                    <a:lnTo>
                      <a:pt x="4138" y="2426"/>
                    </a:lnTo>
                    <a:cubicBezTo>
                      <a:pt x="4166" y="2340"/>
                      <a:pt x="4195" y="2255"/>
                      <a:pt x="4223" y="2198"/>
                    </a:cubicBezTo>
                    <a:cubicBezTo>
                      <a:pt x="4337" y="1855"/>
                      <a:pt x="4309" y="1513"/>
                      <a:pt x="4252" y="1199"/>
                    </a:cubicBezTo>
                    <a:cubicBezTo>
                      <a:pt x="4081" y="486"/>
                      <a:pt x="3367" y="1"/>
                      <a:pt x="271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14"/>
            <p:cNvGrpSpPr/>
            <p:nvPr/>
          </p:nvGrpSpPr>
          <p:grpSpPr>
            <a:xfrm>
              <a:off x="0" y="-58625"/>
              <a:ext cx="5082023" cy="1543725"/>
              <a:chOff x="0" y="-58625"/>
              <a:chExt cx="5082023" cy="1543725"/>
            </a:xfrm>
          </p:grpSpPr>
          <p:sp>
            <p:nvSpPr>
              <p:cNvPr id="964" name="Google Shape;964;p14"/>
              <p:cNvSpPr/>
              <p:nvPr/>
            </p:nvSpPr>
            <p:spPr>
              <a:xfrm>
                <a:off x="0" y="0"/>
                <a:ext cx="5082023" cy="813093"/>
              </a:xfrm>
              <a:custGeom>
                <a:rect b="b" l="l" r="r" t="t"/>
                <a:pathLst>
                  <a:path extrusionOk="0" h="58349" w="160152">
                    <a:moveTo>
                      <a:pt x="0" y="0"/>
                    </a:moveTo>
                    <a:lnTo>
                      <a:pt x="0" y="58348"/>
                    </a:lnTo>
                    <a:cubicBezTo>
                      <a:pt x="342" y="58291"/>
                      <a:pt x="656" y="58263"/>
                      <a:pt x="970" y="58206"/>
                    </a:cubicBezTo>
                    <a:cubicBezTo>
                      <a:pt x="9787" y="56922"/>
                      <a:pt x="17176" y="53840"/>
                      <a:pt x="20543" y="50074"/>
                    </a:cubicBezTo>
                    <a:cubicBezTo>
                      <a:pt x="24623" y="45452"/>
                      <a:pt x="22854" y="40059"/>
                      <a:pt x="27876" y="35608"/>
                    </a:cubicBezTo>
                    <a:cubicBezTo>
                      <a:pt x="33154" y="30929"/>
                      <a:pt x="44938" y="28304"/>
                      <a:pt x="56608" y="27220"/>
                    </a:cubicBezTo>
                    <a:cubicBezTo>
                      <a:pt x="68249" y="26135"/>
                      <a:pt x="80347" y="26278"/>
                      <a:pt x="92102" y="25451"/>
                    </a:cubicBezTo>
                    <a:cubicBezTo>
                      <a:pt x="112132" y="23996"/>
                      <a:pt x="131020" y="19630"/>
                      <a:pt x="145001" y="13210"/>
                    </a:cubicBezTo>
                    <a:cubicBezTo>
                      <a:pt x="151449" y="10214"/>
                      <a:pt x="156984" y="6734"/>
                      <a:pt x="159210" y="2739"/>
                    </a:cubicBezTo>
                    <a:cubicBezTo>
                      <a:pt x="159723" y="1855"/>
                      <a:pt x="160037" y="942"/>
                      <a:pt x="160151"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5" name="Google Shape;965;p14"/>
              <p:cNvGrpSpPr/>
              <p:nvPr/>
            </p:nvGrpSpPr>
            <p:grpSpPr>
              <a:xfrm>
                <a:off x="0" y="-58625"/>
                <a:ext cx="3381788" cy="1543725"/>
                <a:chOff x="0" y="-58625"/>
                <a:chExt cx="3381788" cy="1543725"/>
              </a:xfrm>
            </p:grpSpPr>
            <p:grpSp>
              <p:nvGrpSpPr>
                <p:cNvPr id="966" name="Google Shape;966;p14"/>
                <p:cNvGrpSpPr/>
                <p:nvPr/>
              </p:nvGrpSpPr>
              <p:grpSpPr>
                <a:xfrm>
                  <a:off x="0" y="-58625"/>
                  <a:ext cx="1681550" cy="1514750"/>
                  <a:chOff x="-587275" y="-256250"/>
                  <a:chExt cx="1681550" cy="1514750"/>
                </a:xfrm>
              </p:grpSpPr>
              <p:sp>
                <p:nvSpPr>
                  <p:cNvPr id="967" name="Google Shape;967;p14"/>
                  <p:cNvSpPr/>
                  <p:nvPr/>
                </p:nvSpPr>
                <p:spPr>
                  <a:xfrm>
                    <a:off x="694275" y="-29850"/>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4"/>
                  <p:cNvSpPr/>
                  <p:nvPr/>
                </p:nvSpPr>
                <p:spPr>
                  <a:xfrm>
                    <a:off x="761850" y="-39125"/>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
                  <p:cNvSpPr/>
                  <p:nvPr/>
                </p:nvSpPr>
                <p:spPr>
                  <a:xfrm>
                    <a:off x="767725" y="33300"/>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
                  <p:cNvSpPr/>
                  <p:nvPr/>
                </p:nvSpPr>
                <p:spPr>
                  <a:xfrm>
                    <a:off x="814650" y="120650"/>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4"/>
                  <p:cNvSpPr/>
                  <p:nvPr/>
                </p:nvSpPr>
                <p:spPr>
                  <a:xfrm>
                    <a:off x="845575" y="64325"/>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4"/>
                  <p:cNvSpPr/>
                  <p:nvPr/>
                </p:nvSpPr>
                <p:spPr>
                  <a:xfrm>
                    <a:off x="838100" y="10625"/>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4"/>
                  <p:cNvSpPr/>
                  <p:nvPr/>
                </p:nvSpPr>
                <p:spPr>
                  <a:xfrm>
                    <a:off x="681475" y="44050"/>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4"/>
                  <p:cNvSpPr/>
                  <p:nvPr/>
                </p:nvSpPr>
                <p:spPr>
                  <a:xfrm>
                    <a:off x="722625" y="105125"/>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
                  <p:cNvSpPr/>
                  <p:nvPr/>
                </p:nvSpPr>
                <p:spPr>
                  <a:xfrm>
                    <a:off x="659150" y="147175"/>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4"/>
                  <p:cNvSpPr/>
                  <p:nvPr/>
                </p:nvSpPr>
                <p:spPr>
                  <a:xfrm>
                    <a:off x="677700" y="148450"/>
                    <a:ext cx="725" cy="750"/>
                  </a:xfrm>
                  <a:custGeom>
                    <a:rect b="b" l="l" r="r" t="t"/>
                    <a:pathLst>
                      <a:path extrusionOk="0" h="30" w="29">
                        <a:moveTo>
                          <a:pt x="29" y="29"/>
                        </a:moveTo>
                        <a:lnTo>
                          <a:pt x="29" y="29"/>
                        </a:lnTo>
                        <a:cubicBezTo>
                          <a:pt x="0" y="1"/>
                          <a:pt x="0" y="1"/>
                          <a:pt x="29" y="29"/>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4"/>
                  <p:cNvSpPr/>
                  <p:nvPr/>
                </p:nvSpPr>
                <p:spPr>
                  <a:xfrm>
                    <a:off x="565700" y="55250"/>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4"/>
                  <p:cNvSpPr/>
                  <p:nvPr/>
                </p:nvSpPr>
                <p:spPr>
                  <a:xfrm>
                    <a:off x="534325" y="-34800"/>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4"/>
                  <p:cNvSpPr/>
                  <p:nvPr/>
                </p:nvSpPr>
                <p:spPr>
                  <a:xfrm>
                    <a:off x="525925" y="-82425"/>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4"/>
                  <p:cNvSpPr/>
                  <p:nvPr/>
                </p:nvSpPr>
                <p:spPr>
                  <a:xfrm>
                    <a:off x="622325" y="-84000"/>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
                  <p:cNvSpPr/>
                  <p:nvPr/>
                </p:nvSpPr>
                <p:spPr>
                  <a:xfrm>
                    <a:off x="473675" y="27750"/>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4"/>
                  <p:cNvSpPr/>
                  <p:nvPr/>
                </p:nvSpPr>
                <p:spPr>
                  <a:xfrm>
                    <a:off x="420175" y="-26475"/>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4"/>
                  <p:cNvSpPr/>
                  <p:nvPr/>
                </p:nvSpPr>
                <p:spPr>
                  <a:xfrm>
                    <a:off x="428025" y="-142700"/>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4"/>
                  <p:cNvSpPr/>
                  <p:nvPr/>
                </p:nvSpPr>
                <p:spPr>
                  <a:xfrm>
                    <a:off x="569975" y="-187475"/>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4"/>
                  <p:cNvSpPr/>
                  <p:nvPr/>
                </p:nvSpPr>
                <p:spPr>
                  <a:xfrm>
                    <a:off x="769000" y="-146600"/>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4"/>
                  <p:cNvSpPr/>
                  <p:nvPr/>
                </p:nvSpPr>
                <p:spPr>
                  <a:xfrm>
                    <a:off x="675550" y="-131800"/>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4"/>
                  <p:cNvSpPr/>
                  <p:nvPr/>
                </p:nvSpPr>
                <p:spPr>
                  <a:xfrm>
                    <a:off x="647725" y="-243225"/>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4"/>
                  <p:cNvSpPr/>
                  <p:nvPr/>
                </p:nvSpPr>
                <p:spPr>
                  <a:xfrm>
                    <a:off x="853875" y="-114750"/>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4"/>
                  <p:cNvSpPr/>
                  <p:nvPr/>
                </p:nvSpPr>
                <p:spPr>
                  <a:xfrm>
                    <a:off x="825350" y="-195525"/>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4"/>
                  <p:cNvSpPr/>
                  <p:nvPr/>
                </p:nvSpPr>
                <p:spPr>
                  <a:xfrm>
                    <a:off x="-90550" y="1189400"/>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4"/>
                  <p:cNvSpPr/>
                  <p:nvPr/>
                </p:nvSpPr>
                <p:spPr>
                  <a:xfrm>
                    <a:off x="15025" y="1214625"/>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4"/>
                  <p:cNvSpPr/>
                  <p:nvPr/>
                </p:nvSpPr>
                <p:spPr>
                  <a:xfrm>
                    <a:off x="62825" y="1154900"/>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4"/>
                  <p:cNvSpPr/>
                  <p:nvPr/>
                </p:nvSpPr>
                <p:spPr>
                  <a:xfrm>
                    <a:off x="-60575" y="1031425"/>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4"/>
                  <p:cNvSpPr/>
                  <p:nvPr/>
                </p:nvSpPr>
                <p:spPr>
                  <a:xfrm>
                    <a:off x="-160450" y="998625"/>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4"/>
                  <p:cNvSpPr/>
                  <p:nvPr/>
                </p:nvSpPr>
                <p:spPr>
                  <a:xfrm>
                    <a:off x="-170425" y="1076900"/>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4"/>
                  <p:cNvSpPr/>
                  <p:nvPr/>
                </p:nvSpPr>
                <p:spPr>
                  <a:xfrm>
                    <a:off x="-246050" y="1134100"/>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4"/>
                  <p:cNvSpPr/>
                  <p:nvPr/>
                </p:nvSpPr>
                <p:spPr>
                  <a:xfrm>
                    <a:off x="-218225" y="1229250"/>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4"/>
                  <p:cNvSpPr/>
                  <p:nvPr/>
                </p:nvSpPr>
                <p:spPr>
                  <a:xfrm>
                    <a:off x="-43300" y="1107175"/>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4"/>
                  <p:cNvSpPr/>
                  <p:nvPr/>
                </p:nvSpPr>
                <p:spPr>
                  <a:xfrm>
                    <a:off x="-325925" y="1167575"/>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4"/>
                  <p:cNvSpPr/>
                  <p:nvPr/>
                </p:nvSpPr>
                <p:spPr>
                  <a:xfrm>
                    <a:off x="-365875" y="1060425"/>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4"/>
                  <p:cNvSpPr/>
                  <p:nvPr/>
                </p:nvSpPr>
                <p:spPr>
                  <a:xfrm>
                    <a:off x="-420075" y="1234550"/>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4"/>
                  <p:cNvSpPr/>
                  <p:nvPr/>
                </p:nvSpPr>
                <p:spPr>
                  <a:xfrm>
                    <a:off x="819650" y="823950"/>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4"/>
                  <p:cNvSpPr/>
                  <p:nvPr/>
                </p:nvSpPr>
                <p:spPr>
                  <a:xfrm>
                    <a:off x="747500" y="740625"/>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4"/>
                  <p:cNvSpPr/>
                  <p:nvPr/>
                </p:nvSpPr>
                <p:spPr>
                  <a:xfrm>
                    <a:off x="681250" y="809825"/>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
                  <p:cNvSpPr/>
                  <p:nvPr/>
                </p:nvSpPr>
                <p:spPr>
                  <a:xfrm>
                    <a:off x="597325" y="716525"/>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4"/>
                  <p:cNvSpPr/>
                  <p:nvPr/>
                </p:nvSpPr>
                <p:spPr>
                  <a:xfrm>
                    <a:off x="184075" y="589275"/>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4"/>
                  <p:cNvSpPr/>
                  <p:nvPr/>
                </p:nvSpPr>
                <p:spPr>
                  <a:xfrm>
                    <a:off x="283000" y="547750"/>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4"/>
                  <p:cNvSpPr/>
                  <p:nvPr/>
                </p:nvSpPr>
                <p:spPr>
                  <a:xfrm>
                    <a:off x="226175" y="478500"/>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
                  <p:cNvSpPr/>
                  <p:nvPr/>
                </p:nvSpPr>
                <p:spPr>
                  <a:xfrm>
                    <a:off x="191925" y="537025"/>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4"/>
                  <p:cNvSpPr/>
                  <p:nvPr/>
                </p:nvSpPr>
                <p:spPr>
                  <a:xfrm>
                    <a:off x="979575" y="403775"/>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4"/>
                  <p:cNvSpPr/>
                  <p:nvPr/>
                </p:nvSpPr>
                <p:spPr>
                  <a:xfrm>
                    <a:off x="906650" y="376625"/>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4"/>
                  <p:cNvSpPr/>
                  <p:nvPr/>
                </p:nvSpPr>
                <p:spPr>
                  <a:xfrm>
                    <a:off x="915925" y="436575"/>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4"/>
                  <p:cNvSpPr/>
                  <p:nvPr/>
                </p:nvSpPr>
                <p:spPr>
                  <a:xfrm>
                    <a:off x="1034050" y="556950"/>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4"/>
                  <p:cNvSpPr/>
                  <p:nvPr/>
                </p:nvSpPr>
                <p:spPr>
                  <a:xfrm>
                    <a:off x="441575" y="1211550"/>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4"/>
                  <p:cNvSpPr/>
                  <p:nvPr/>
                </p:nvSpPr>
                <p:spPr>
                  <a:xfrm>
                    <a:off x="579975" y="1184175"/>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4"/>
                  <p:cNvSpPr/>
                  <p:nvPr/>
                </p:nvSpPr>
                <p:spPr>
                  <a:xfrm>
                    <a:off x="490800" y="1083600"/>
                    <a:ext cx="1450" cy="25"/>
                  </a:xfrm>
                  <a:custGeom>
                    <a:rect b="b" l="l" r="r" t="t"/>
                    <a:pathLst>
                      <a:path extrusionOk="0" h="1" w="58">
                        <a:moveTo>
                          <a:pt x="1" y="0"/>
                        </a:moveTo>
                        <a:lnTo>
                          <a:pt x="1" y="0"/>
                        </a:lnTo>
                        <a:cubicBezTo>
                          <a:pt x="29" y="0"/>
                          <a:pt x="58" y="0"/>
                          <a:pt x="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4"/>
                  <p:cNvSpPr/>
                  <p:nvPr/>
                </p:nvSpPr>
                <p:spPr>
                  <a:xfrm>
                    <a:off x="475825" y="1069200"/>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4"/>
                  <p:cNvSpPr/>
                  <p:nvPr/>
                </p:nvSpPr>
                <p:spPr>
                  <a:xfrm>
                    <a:off x="459650" y="1153850"/>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4"/>
                  <p:cNvSpPr/>
                  <p:nvPr/>
                </p:nvSpPr>
                <p:spPr>
                  <a:xfrm>
                    <a:off x="359550" y="1166150"/>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4"/>
                  <p:cNvSpPr/>
                  <p:nvPr/>
                </p:nvSpPr>
                <p:spPr>
                  <a:xfrm>
                    <a:off x="393075" y="1184175"/>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4"/>
                  <p:cNvSpPr/>
                  <p:nvPr/>
                </p:nvSpPr>
                <p:spPr>
                  <a:xfrm>
                    <a:off x="-347325" y="593275"/>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4"/>
                  <p:cNvSpPr/>
                  <p:nvPr/>
                </p:nvSpPr>
                <p:spPr>
                  <a:xfrm>
                    <a:off x="-268150" y="535775"/>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4"/>
                  <p:cNvSpPr/>
                  <p:nvPr/>
                </p:nvSpPr>
                <p:spPr>
                  <a:xfrm>
                    <a:off x="-380150" y="425800"/>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4"/>
                  <p:cNvSpPr/>
                  <p:nvPr/>
                </p:nvSpPr>
                <p:spPr>
                  <a:xfrm>
                    <a:off x="-362300" y="516600"/>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4"/>
                  <p:cNvSpPr/>
                  <p:nvPr/>
                </p:nvSpPr>
                <p:spPr>
                  <a:xfrm>
                    <a:off x="-483575" y="576600"/>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4"/>
                  <p:cNvSpPr/>
                  <p:nvPr/>
                </p:nvSpPr>
                <p:spPr>
                  <a:xfrm>
                    <a:off x="-527800" y="431650"/>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4"/>
                  <p:cNvSpPr/>
                  <p:nvPr/>
                </p:nvSpPr>
                <p:spPr>
                  <a:xfrm>
                    <a:off x="-491375" y="331875"/>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4"/>
                  <p:cNvSpPr/>
                  <p:nvPr/>
                </p:nvSpPr>
                <p:spPr>
                  <a:xfrm>
                    <a:off x="-587275" y="486650"/>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4"/>
                  <p:cNvSpPr/>
                  <p:nvPr/>
                </p:nvSpPr>
                <p:spPr>
                  <a:xfrm>
                    <a:off x="-480000" y="651775"/>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4"/>
                  <p:cNvSpPr/>
                  <p:nvPr/>
                </p:nvSpPr>
                <p:spPr>
                  <a:xfrm>
                    <a:off x="-310225" y="387950"/>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4"/>
                  <p:cNvSpPr/>
                  <p:nvPr/>
                </p:nvSpPr>
                <p:spPr>
                  <a:xfrm>
                    <a:off x="-358750" y="202400"/>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4"/>
                  <p:cNvSpPr/>
                  <p:nvPr/>
                </p:nvSpPr>
                <p:spPr>
                  <a:xfrm>
                    <a:off x="-419375" y="361725"/>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4"/>
                  <p:cNvSpPr/>
                  <p:nvPr/>
                </p:nvSpPr>
                <p:spPr>
                  <a:xfrm>
                    <a:off x="-421500" y="415825"/>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4"/>
                  <p:cNvSpPr/>
                  <p:nvPr/>
                </p:nvSpPr>
                <p:spPr>
                  <a:xfrm>
                    <a:off x="50" y="67325"/>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4"/>
                  <p:cNvSpPr/>
                  <p:nvPr/>
                </p:nvSpPr>
                <p:spPr>
                  <a:xfrm>
                    <a:off x="-37750" y="-114750"/>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4"/>
                  <p:cNvSpPr/>
                  <p:nvPr/>
                </p:nvSpPr>
                <p:spPr>
                  <a:xfrm>
                    <a:off x="57125" y="-134900"/>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4"/>
                  <p:cNvSpPr/>
                  <p:nvPr/>
                </p:nvSpPr>
                <p:spPr>
                  <a:xfrm>
                    <a:off x="-6900" y="-85875"/>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4"/>
                  <p:cNvSpPr/>
                  <p:nvPr/>
                </p:nvSpPr>
                <p:spPr>
                  <a:xfrm>
                    <a:off x="-111950" y="-75525"/>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4"/>
                  <p:cNvSpPr/>
                  <p:nvPr/>
                </p:nvSpPr>
                <p:spPr>
                  <a:xfrm>
                    <a:off x="-45900" y="-187825"/>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4"/>
                  <p:cNvSpPr/>
                  <p:nvPr/>
                </p:nvSpPr>
                <p:spPr>
                  <a:xfrm>
                    <a:off x="52825" y="-221275"/>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4"/>
                  <p:cNvSpPr/>
                  <p:nvPr/>
                </p:nvSpPr>
                <p:spPr>
                  <a:xfrm>
                    <a:off x="154850" y="-256250"/>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4"/>
                  <p:cNvSpPr/>
                  <p:nvPr/>
                </p:nvSpPr>
                <p:spPr>
                  <a:xfrm>
                    <a:off x="-58050" y="-37575"/>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4"/>
                  <p:cNvSpPr/>
                  <p:nvPr/>
                </p:nvSpPr>
                <p:spPr>
                  <a:xfrm>
                    <a:off x="-220350" y="-54550"/>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4"/>
                  <p:cNvSpPr/>
                  <p:nvPr/>
                </p:nvSpPr>
                <p:spPr>
                  <a:xfrm>
                    <a:off x="24550" y="-1925"/>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4"/>
                  <p:cNvSpPr/>
                  <p:nvPr/>
                </p:nvSpPr>
                <p:spPr>
                  <a:xfrm>
                    <a:off x="-290275" y="808150"/>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4"/>
                  <p:cNvSpPr/>
                  <p:nvPr/>
                </p:nvSpPr>
                <p:spPr>
                  <a:xfrm>
                    <a:off x="-245250" y="799075"/>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4"/>
                  <p:cNvSpPr/>
                  <p:nvPr/>
                </p:nvSpPr>
                <p:spPr>
                  <a:xfrm>
                    <a:off x="370975" y="892050"/>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4"/>
                  <p:cNvSpPr/>
                  <p:nvPr/>
                </p:nvSpPr>
                <p:spPr>
                  <a:xfrm>
                    <a:off x="377100" y="836900"/>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4"/>
                  <p:cNvSpPr/>
                  <p:nvPr/>
                </p:nvSpPr>
                <p:spPr>
                  <a:xfrm>
                    <a:off x="603500" y="335075"/>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4"/>
                  <p:cNvSpPr/>
                  <p:nvPr/>
                </p:nvSpPr>
                <p:spPr>
                  <a:xfrm>
                    <a:off x="642750" y="412550"/>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4"/>
                  <p:cNvSpPr/>
                  <p:nvPr/>
                </p:nvSpPr>
                <p:spPr>
                  <a:xfrm>
                    <a:off x="555975" y="375625"/>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4"/>
                  <p:cNvSpPr/>
                  <p:nvPr/>
                </p:nvSpPr>
                <p:spPr>
                  <a:xfrm>
                    <a:off x="317475" y="235975"/>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4"/>
                  <p:cNvSpPr/>
                  <p:nvPr/>
                </p:nvSpPr>
                <p:spPr>
                  <a:xfrm>
                    <a:off x="294050" y="189500"/>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4"/>
                  <p:cNvSpPr/>
                  <p:nvPr/>
                </p:nvSpPr>
                <p:spPr>
                  <a:xfrm>
                    <a:off x="256400" y="235150"/>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4"/>
                  <p:cNvSpPr/>
                  <p:nvPr/>
                </p:nvSpPr>
                <p:spPr>
                  <a:xfrm>
                    <a:off x="174800" y="197050"/>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4"/>
                  <p:cNvSpPr/>
                  <p:nvPr/>
                </p:nvSpPr>
                <p:spPr>
                  <a:xfrm>
                    <a:off x="-23600" y="320400"/>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1071725" y="685575"/>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769000" y="1114275"/>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772975" y="1051150"/>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818400" y="1050200"/>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14"/>
                <p:cNvGrpSpPr/>
                <p:nvPr/>
              </p:nvGrpSpPr>
              <p:grpSpPr>
                <a:xfrm flipH="1" rot="10800000">
                  <a:off x="1700238" y="-29650"/>
                  <a:ext cx="1681550" cy="1514750"/>
                  <a:chOff x="-587275" y="-256250"/>
                  <a:chExt cx="1681550" cy="1514750"/>
                </a:xfrm>
              </p:grpSpPr>
              <p:sp>
                <p:nvSpPr>
                  <p:cNvPr id="1062" name="Google Shape;1062;p14"/>
                  <p:cNvSpPr/>
                  <p:nvPr/>
                </p:nvSpPr>
                <p:spPr>
                  <a:xfrm>
                    <a:off x="694275" y="-29850"/>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761850" y="-39125"/>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767725" y="33300"/>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814650" y="120650"/>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845575" y="64325"/>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838100" y="10625"/>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681475" y="44050"/>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722625" y="105125"/>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659150" y="147175"/>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677700" y="148450"/>
                    <a:ext cx="725" cy="750"/>
                  </a:xfrm>
                  <a:custGeom>
                    <a:rect b="b" l="l" r="r" t="t"/>
                    <a:pathLst>
                      <a:path extrusionOk="0" h="30" w="29">
                        <a:moveTo>
                          <a:pt x="29" y="29"/>
                        </a:moveTo>
                        <a:lnTo>
                          <a:pt x="29" y="29"/>
                        </a:lnTo>
                        <a:cubicBezTo>
                          <a:pt x="0" y="1"/>
                          <a:pt x="0" y="1"/>
                          <a:pt x="29" y="29"/>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65700" y="55250"/>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34325" y="-34800"/>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25925" y="-82425"/>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622325" y="-84000"/>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473675" y="27750"/>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420175" y="-26475"/>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428025" y="-142700"/>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69975" y="-187475"/>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769000" y="-146600"/>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675550" y="-131800"/>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647725" y="-243225"/>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853875" y="-114750"/>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825350" y="-195525"/>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90550" y="1189400"/>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15025" y="1214625"/>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62825" y="1154900"/>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60575" y="1031425"/>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160450" y="998625"/>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170425" y="1076900"/>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246050" y="1134100"/>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218225" y="1229250"/>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43300" y="1107175"/>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325925" y="1167575"/>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365875" y="1060425"/>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420075" y="1234550"/>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819650" y="823950"/>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747500" y="740625"/>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681250" y="809825"/>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325" y="716525"/>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184075" y="589275"/>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283000" y="547750"/>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226175" y="478500"/>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191925" y="537025"/>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979575" y="403775"/>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906650" y="376625"/>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915925" y="436575"/>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1034050" y="556950"/>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441575" y="1211550"/>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579975" y="1184175"/>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490800" y="1083600"/>
                    <a:ext cx="1450" cy="25"/>
                  </a:xfrm>
                  <a:custGeom>
                    <a:rect b="b" l="l" r="r" t="t"/>
                    <a:pathLst>
                      <a:path extrusionOk="0" h="1" w="58">
                        <a:moveTo>
                          <a:pt x="1" y="0"/>
                        </a:moveTo>
                        <a:lnTo>
                          <a:pt x="1" y="0"/>
                        </a:lnTo>
                        <a:cubicBezTo>
                          <a:pt x="29" y="0"/>
                          <a:pt x="58" y="0"/>
                          <a:pt x="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475825" y="1069200"/>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59650" y="1153850"/>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4"/>
                  <p:cNvSpPr/>
                  <p:nvPr/>
                </p:nvSpPr>
                <p:spPr>
                  <a:xfrm>
                    <a:off x="359550" y="1166150"/>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393075" y="1184175"/>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347325" y="593275"/>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268150" y="535775"/>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380150" y="425800"/>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362300" y="516600"/>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483575" y="576600"/>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527800" y="431650"/>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491375" y="331875"/>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587275" y="486650"/>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480000" y="651775"/>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310225" y="387950"/>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4"/>
                  <p:cNvSpPr/>
                  <p:nvPr/>
                </p:nvSpPr>
                <p:spPr>
                  <a:xfrm>
                    <a:off x="-358750" y="202400"/>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4"/>
                  <p:cNvSpPr/>
                  <p:nvPr/>
                </p:nvSpPr>
                <p:spPr>
                  <a:xfrm>
                    <a:off x="-419375" y="361725"/>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421500" y="415825"/>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50" y="67325"/>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37750" y="-114750"/>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7125" y="-134900"/>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a:off x="-6900" y="-85875"/>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a:off x="-111950" y="-75525"/>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5900" y="-187825"/>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52825" y="-221275"/>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154850" y="-256250"/>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58050" y="-37575"/>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4"/>
                  <p:cNvSpPr/>
                  <p:nvPr/>
                </p:nvSpPr>
                <p:spPr>
                  <a:xfrm>
                    <a:off x="-220350" y="-54550"/>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4"/>
                  <p:cNvSpPr/>
                  <p:nvPr/>
                </p:nvSpPr>
                <p:spPr>
                  <a:xfrm>
                    <a:off x="24550" y="-1925"/>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290275" y="808150"/>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4"/>
                  <p:cNvSpPr/>
                  <p:nvPr/>
                </p:nvSpPr>
                <p:spPr>
                  <a:xfrm>
                    <a:off x="-245250" y="799075"/>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4"/>
                  <p:cNvSpPr/>
                  <p:nvPr/>
                </p:nvSpPr>
                <p:spPr>
                  <a:xfrm>
                    <a:off x="370975" y="892050"/>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377100" y="836900"/>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603500" y="335075"/>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642750" y="412550"/>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555975" y="375625"/>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317475" y="235975"/>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4"/>
                  <p:cNvSpPr/>
                  <p:nvPr/>
                </p:nvSpPr>
                <p:spPr>
                  <a:xfrm>
                    <a:off x="294050" y="189500"/>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4"/>
                  <p:cNvSpPr/>
                  <p:nvPr/>
                </p:nvSpPr>
                <p:spPr>
                  <a:xfrm>
                    <a:off x="256400" y="235150"/>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4"/>
                  <p:cNvSpPr/>
                  <p:nvPr/>
                </p:nvSpPr>
                <p:spPr>
                  <a:xfrm>
                    <a:off x="174800" y="197050"/>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23600" y="320400"/>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4"/>
                  <p:cNvSpPr/>
                  <p:nvPr/>
                </p:nvSpPr>
                <p:spPr>
                  <a:xfrm>
                    <a:off x="1071725" y="685575"/>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
                  <p:cNvSpPr/>
                  <p:nvPr/>
                </p:nvSpPr>
                <p:spPr>
                  <a:xfrm>
                    <a:off x="769000" y="1114275"/>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4"/>
                  <p:cNvSpPr/>
                  <p:nvPr/>
                </p:nvSpPr>
                <p:spPr>
                  <a:xfrm>
                    <a:off x="772975" y="1051150"/>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4"/>
                  <p:cNvSpPr/>
                  <p:nvPr/>
                </p:nvSpPr>
                <p:spPr>
                  <a:xfrm>
                    <a:off x="818400" y="1050200"/>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156" name="Google Shape;1156;p1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dk2"/>
        </a:solidFill>
      </p:bgPr>
    </p:bg>
    <p:spTree>
      <p:nvGrpSpPr>
        <p:cNvPr id="1157" name="Shape 1157"/>
        <p:cNvGrpSpPr/>
        <p:nvPr/>
      </p:nvGrpSpPr>
      <p:grpSpPr>
        <a:xfrm>
          <a:off x="0" y="0"/>
          <a:ext cx="0" cy="0"/>
          <a:chOff x="0" y="0"/>
          <a:chExt cx="0" cy="0"/>
        </a:xfrm>
      </p:grpSpPr>
      <p:sp>
        <p:nvSpPr>
          <p:cNvPr id="1158" name="Google Shape;1158;p15"/>
          <p:cNvSpPr/>
          <p:nvPr/>
        </p:nvSpPr>
        <p:spPr>
          <a:xfrm>
            <a:off x="5297002" y="4615650"/>
            <a:ext cx="3846950" cy="528910"/>
          </a:xfrm>
          <a:custGeom>
            <a:rect b="b" l="l" r="r" t="t"/>
            <a:pathLst>
              <a:path extrusionOk="0" h="14458" w="95251">
                <a:moveTo>
                  <a:pt x="28548" y="1"/>
                </a:moveTo>
                <a:cubicBezTo>
                  <a:pt x="14547" y="1"/>
                  <a:pt x="1" y="14457"/>
                  <a:pt x="1" y="14457"/>
                </a:cubicBezTo>
                <a:lnTo>
                  <a:pt x="95251" y="14457"/>
                </a:lnTo>
                <a:lnTo>
                  <a:pt x="95251" y="11066"/>
                </a:lnTo>
                <a:cubicBezTo>
                  <a:pt x="94536" y="11019"/>
                  <a:pt x="93831" y="10943"/>
                  <a:pt x="93127" y="10828"/>
                </a:cubicBezTo>
                <a:cubicBezTo>
                  <a:pt x="87583" y="9943"/>
                  <a:pt x="82830" y="7066"/>
                  <a:pt x="77696" y="5085"/>
                </a:cubicBezTo>
                <a:cubicBezTo>
                  <a:pt x="72205" y="2964"/>
                  <a:pt x="66167" y="1861"/>
                  <a:pt x="60130" y="1861"/>
                </a:cubicBezTo>
                <a:cubicBezTo>
                  <a:pt x="59308" y="1861"/>
                  <a:pt x="58486" y="1881"/>
                  <a:pt x="57665" y="1923"/>
                </a:cubicBezTo>
                <a:cubicBezTo>
                  <a:pt x="53226" y="2151"/>
                  <a:pt x="50817" y="2866"/>
                  <a:pt x="46368" y="2999"/>
                </a:cubicBezTo>
                <a:cubicBezTo>
                  <a:pt x="46235" y="3003"/>
                  <a:pt x="46099" y="3005"/>
                  <a:pt x="45963" y="3005"/>
                </a:cubicBezTo>
                <a:cubicBezTo>
                  <a:pt x="41568" y="3005"/>
                  <a:pt x="35786" y="977"/>
                  <a:pt x="31786" y="275"/>
                </a:cubicBezTo>
                <a:cubicBezTo>
                  <a:pt x="30714" y="88"/>
                  <a:pt x="29633" y="1"/>
                  <a:pt x="28548" y="1"/>
                </a:cubicBezTo>
                <a:close/>
              </a:path>
            </a:pathLst>
          </a:custGeom>
          <a:solidFill>
            <a:srgbClr val="BCCD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rot="1799746">
            <a:off x="-318359" y="-54032"/>
            <a:ext cx="1503092" cy="1397306"/>
          </a:xfrm>
          <a:custGeom>
            <a:rect b="b" l="l" r="r" t="t"/>
            <a:pathLst>
              <a:path extrusionOk="0" h="56140" w="60128">
                <a:moveTo>
                  <a:pt x="25225" y="1"/>
                </a:moveTo>
                <a:cubicBezTo>
                  <a:pt x="22158" y="1"/>
                  <a:pt x="18937" y="472"/>
                  <a:pt x="15607" y="1488"/>
                </a:cubicBezTo>
                <a:cubicBezTo>
                  <a:pt x="8959" y="3514"/>
                  <a:pt x="3367" y="7851"/>
                  <a:pt x="1684" y="14755"/>
                </a:cubicBezTo>
                <a:cubicBezTo>
                  <a:pt x="0" y="21660"/>
                  <a:pt x="371" y="30049"/>
                  <a:pt x="1341" y="37011"/>
                </a:cubicBezTo>
                <a:cubicBezTo>
                  <a:pt x="2311" y="43944"/>
                  <a:pt x="5564" y="49850"/>
                  <a:pt x="11870" y="53160"/>
                </a:cubicBezTo>
                <a:cubicBezTo>
                  <a:pt x="15957" y="55317"/>
                  <a:pt x="20725" y="56140"/>
                  <a:pt x="25517" y="56140"/>
                </a:cubicBezTo>
                <a:cubicBezTo>
                  <a:pt x="29723" y="56140"/>
                  <a:pt x="33947" y="55506"/>
                  <a:pt x="37748" y="54586"/>
                </a:cubicBezTo>
                <a:cubicBezTo>
                  <a:pt x="44225" y="53017"/>
                  <a:pt x="49932" y="50164"/>
                  <a:pt x="52357" y="43573"/>
                </a:cubicBezTo>
                <a:cubicBezTo>
                  <a:pt x="60127" y="22254"/>
                  <a:pt x="46289" y="1"/>
                  <a:pt x="2522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rot="1799746">
            <a:off x="552443" y="456197"/>
            <a:ext cx="748946" cy="687378"/>
          </a:xfrm>
          <a:custGeom>
            <a:rect b="b" l="l" r="r" t="t"/>
            <a:pathLst>
              <a:path extrusionOk="0" h="27617" w="29960">
                <a:moveTo>
                  <a:pt x="12512" y="3051"/>
                </a:moveTo>
                <a:cubicBezTo>
                  <a:pt x="18450" y="3051"/>
                  <a:pt x="25466" y="7085"/>
                  <a:pt x="26364" y="14025"/>
                </a:cubicBezTo>
                <a:cubicBezTo>
                  <a:pt x="26792" y="17363"/>
                  <a:pt x="25508" y="20473"/>
                  <a:pt x="23226" y="22442"/>
                </a:cubicBezTo>
                <a:cubicBezTo>
                  <a:pt x="21646" y="23771"/>
                  <a:pt x="19625" y="24571"/>
                  <a:pt x="17358" y="24571"/>
                </a:cubicBezTo>
                <a:cubicBezTo>
                  <a:pt x="17045" y="24571"/>
                  <a:pt x="16728" y="24556"/>
                  <a:pt x="16407" y="24524"/>
                </a:cubicBezTo>
                <a:cubicBezTo>
                  <a:pt x="10586" y="23897"/>
                  <a:pt x="5336" y="18961"/>
                  <a:pt x="4223" y="13254"/>
                </a:cubicBezTo>
                <a:cubicBezTo>
                  <a:pt x="3453" y="9374"/>
                  <a:pt x="4452" y="6663"/>
                  <a:pt x="6392" y="5037"/>
                </a:cubicBezTo>
                <a:cubicBezTo>
                  <a:pt x="7959" y="3689"/>
                  <a:pt x="10150" y="3051"/>
                  <a:pt x="12512" y="3051"/>
                </a:cubicBezTo>
                <a:close/>
                <a:moveTo>
                  <a:pt x="12524" y="0"/>
                </a:moveTo>
                <a:cubicBezTo>
                  <a:pt x="9381" y="0"/>
                  <a:pt x="6482" y="918"/>
                  <a:pt x="4394" y="2697"/>
                </a:cubicBezTo>
                <a:cubicBezTo>
                  <a:pt x="2683" y="4181"/>
                  <a:pt x="1" y="7576"/>
                  <a:pt x="1227" y="13853"/>
                </a:cubicBezTo>
                <a:cubicBezTo>
                  <a:pt x="2626" y="20929"/>
                  <a:pt x="9017" y="26807"/>
                  <a:pt x="16093" y="27549"/>
                </a:cubicBezTo>
                <a:cubicBezTo>
                  <a:pt x="16534" y="27594"/>
                  <a:pt x="16974" y="27616"/>
                  <a:pt x="17409" y="27616"/>
                </a:cubicBezTo>
                <a:cubicBezTo>
                  <a:pt x="20293" y="27616"/>
                  <a:pt x="23013" y="26637"/>
                  <a:pt x="25194" y="24753"/>
                </a:cubicBezTo>
                <a:cubicBezTo>
                  <a:pt x="28390" y="22042"/>
                  <a:pt x="29959" y="17876"/>
                  <a:pt x="29389" y="13625"/>
                </a:cubicBezTo>
                <a:cubicBezTo>
                  <a:pt x="28675" y="8090"/>
                  <a:pt x="24795" y="3468"/>
                  <a:pt x="18974" y="1242"/>
                </a:cubicBezTo>
                <a:cubicBezTo>
                  <a:pt x="16828" y="409"/>
                  <a:pt x="14621" y="0"/>
                  <a:pt x="1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15"/>
          <p:cNvGrpSpPr/>
          <p:nvPr/>
        </p:nvGrpSpPr>
        <p:grpSpPr>
          <a:xfrm>
            <a:off x="33552" y="-68234"/>
            <a:ext cx="1336089" cy="1521375"/>
            <a:chOff x="33552" y="-68234"/>
            <a:chExt cx="1336089" cy="1521375"/>
          </a:xfrm>
        </p:grpSpPr>
        <p:sp>
          <p:nvSpPr>
            <p:cNvPr id="1162" name="Google Shape;1162;p15"/>
            <p:cNvSpPr/>
            <p:nvPr/>
          </p:nvSpPr>
          <p:spPr>
            <a:xfrm rot="1799746">
              <a:off x="284000" y="1115500"/>
              <a:ext cx="43522" cy="38355"/>
            </a:xfrm>
            <a:custGeom>
              <a:rect b="b" l="l" r="r" t="t"/>
              <a:pathLst>
                <a:path extrusionOk="0" h="1541" w="1741">
                  <a:moveTo>
                    <a:pt x="557" y="0"/>
                  </a:moveTo>
                  <a:cubicBezTo>
                    <a:pt x="447" y="0"/>
                    <a:pt x="333" y="38"/>
                    <a:pt x="257" y="114"/>
                  </a:cubicBezTo>
                  <a:cubicBezTo>
                    <a:pt x="0" y="371"/>
                    <a:pt x="228" y="771"/>
                    <a:pt x="371" y="999"/>
                  </a:cubicBezTo>
                  <a:cubicBezTo>
                    <a:pt x="599" y="1284"/>
                    <a:pt x="970" y="1541"/>
                    <a:pt x="1341" y="1541"/>
                  </a:cubicBezTo>
                  <a:cubicBezTo>
                    <a:pt x="1512" y="1541"/>
                    <a:pt x="1655" y="1455"/>
                    <a:pt x="1712" y="1284"/>
                  </a:cubicBezTo>
                  <a:cubicBezTo>
                    <a:pt x="1741" y="1227"/>
                    <a:pt x="1741" y="1170"/>
                    <a:pt x="1741" y="1113"/>
                  </a:cubicBezTo>
                  <a:cubicBezTo>
                    <a:pt x="1741" y="982"/>
                    <a:pt x="1728" y="912"/>
                    <a:pt x="1720" y="912"/>
                  </a:cubicBezTo>
                  <a:cubicBezTo>
                    <a:pt x="1716" y="912"/>
                    <a:pt x="1712" y="931"/>
                    <a:pt x="1712" y="970"/>
                  </a:cubicBezTo>
                  <a:cubicBezTo>
                    <a:pt x="1627" y="514"/>
                    <a:pt x="1284" y="200"/>
                    <a:pt x="856" y="57"/>
                  </a:cubicBezTo>
                  <a:lnTo>
                    <a:pt x="856" y="57"/>
                  </a:lnTo>
                  <a:cubicBezTo>
                    <a:pt x="911" y="79"/>
                    <a:pt x="936" y="88"/>
                    <a:pt x="934" y="88"/>
                  </a:cubicBezTo>
                  <a:cubicBezTo>
                    <a:pt x="930" y="88"/>
                    <a:pt x="855" y="64"/>
                    <a:pt x="714" y="29"/>
                  </a:cubicBezTo>
                  <a:cubicBezTo>
                    <a:pt x="666" y="10"/>
                    <a:pt x="612" y="0"/>
                    <a:pt x="5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rot="1799746">
              <a:off x="195782" y="1046263"/>
              <a:ext cx="33273" cy="30813"/>
            </a:xfrm>
            <a:custGeom>
              <a:rect b="b" l="l" r="r" t="t"/>
              <a:pathLst>
                <a:path extrusionOk="0" h="1238" w="1331">
                  <a:moveTo>
                    <a:pt x="286" y="1"/>
                  </a:moveTo>
                  <a:cubicBezTo>
                    <a:pt x="118" y="1"/>
                    <a:pt x="1" y="98"/>
                    <a:pt x="10" y="343"/>
                  </a:cubicBezTo>
                  <a:cubicBezTo>
                    <a:pt x="30" y="742"/>
                    <a:pt x="676" y="1238"/>
                    <a:pt x="1055" y="1238"/>
                  </a:cubicBezTo>
                  <a:cubicBezTo>
                    <a:pt x="1218" y="1238"/>
                    <a:pt x="1331" y="1146"/>
                    <a:pt x="1322" y="914"/>
                  </a:cubicBezTo>
                  <a:cubicBezTo>
                    <a:pt x="1302" y="498"/>
                    <a:pt x="665"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rot="1799746">
              <a:off x="271161" y="999627"/>
              <a:ext cx="21648" cy="19638"/>
            </a:xfrm>
            <a:custGeom>
              <a:rect b="b" l="l" r="r" t="t"/>
              <a:pathLst>
                <a:path extrusionOk="0" h="789" w="866">
                  <a:moveTo>
                    <a:pt x="188" y="0"/>
                  </a:moveTo>
                  <a:cubicBezTo>
                    <a:pt x="77" y="0"/>
                    <a:pt x="1" y="63"/>
                    <a:pt x="9" y="223"/>
                  </a:cubicBezTo>
                  <a:cubicBezTo>
                    <a:pt x="29" y="478"/>
                    <a:pt x="428" y="788"/>
                    <a:pt x="674" y="788"/>
                  </a:cubicBezTo>
                  <a:cubicBezTo>
                    <a:pt x="785" y="788"/>
                    <a:pt x="865" y="725"/>
                    <a:pt x="865" y="565"/>
                  </a:cubicBezTo>
                  <a:cubicBezTo>
                    <a:pt x="846" y="310"/>
                    <a:pt x="433" y="0"/>
                    <a:pt x="1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rot="1799746">
              <a:off x="212963" y="907555"/>
              <a:ext cx="41397" cy="37807"/>
            </a:xfrm>
            <a:custGeom>
              <a:rect b="b" l="l" r="r" t="t"/>
              <a:pathLst>
                <a:path extrusionOk="0" h="1519" w="1656">
                  <a:moveTo>
                    <a:pt x="512" y="1"/>
                  </a:moveTo>
                  <a:cubicBezTo>
                    <a:pt x="398" y="1"/>
                    <a:pt x="289" y="31"/>
                    <a:pt x="200" y="108"/>
                  </a:cubicBezTo>
                  <a:lnTo>
                    <a:pt x="200" y="137"/>
                  </a:lnTo>
                  <a:cubicBezTo>
                    <a:pt x="1" y="308"/>
                    <a:pt x="115" y="622"/>
                    <a:pt x="200" y="793"/>
                  </a:cubicBezTo>
                  <a:cubicBezTo>
                    <a:pt x="372" y="1135"/>
                    <a:pt x="714" y="1421"/>
                    <a:pt x="1085" y="1506"/>
                  </a:cubicBezTo>
                  <a:cubicBezTo>
                    <a:pt x="1126" y="1515"/>
                    <a:pt x="1167" y="1519"/>
                    <a:pt x="1208" y="1519"/>
                  </a:cubicBezTo>
                  <a:cubicBezTo>
                    <a:pt x="1447" y="1519"/>
                    <a:pt x="1656" y="1375"/>
                    <a:pt x="1656" y="1107"/>
                  </a:cubicBezTo>
                  <a:cubicBezTo>
                    <a:pt x="1656" y="707"/>
                    <a:pt x="1342" y="394"/>
                    <a:pt x="1056" y="194"/>
                  </a:cubicBezTo>
                  <a:cubicBezTo>
                    <a:pt x="1056" y="194"/>
                    <a:pt x="1028" y="194"/>
                    <a:pt x="1028" y="165"/>
                  </a:cubicBezTo>
                  <a:cubicBezTo>
                    <a:pt x="888" y="78"/>
                    <a:pt x="694" y="1"/>
                    <a:pt x="5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rot="1799746">
              <a:off x="125254" y="974661"/>
              <a:ext cx="33548" cy="31336"/>
            </a:xfrm>
            <a:custGeom>
              <a:rect b="b" l="l" r="r" t="t"/>
              <a:pathLst>
                <a:path extrusionOk="0" h="1259" w="1342">
                  <a:moveTo>
                    <a:pt x="599" y="1"/>
                  </a:moveTo>
                  <a:cubicBezTo>
                    <a:pt x="561" y="1"/>
                    <a:pt x="522" y="8"/>
                    <a:pt x="485" y="24"/>
                  </a:cubicBezTo>
                  <a:cubicBezTo>
                    <a:pt x="371" y="52"/>
                    <a:pt x="286" y="109"/>
                    <a:pt x="200" y="224"/>
                  </a:cubicBezTo>
                  <a:cubicBezTo>
                    <a:pt x="0" y="452"/>
                    <a:pt x="257" y="823"/>
                    <a:pt x="428" y="994"/>
                  </a:cubicBezTo>
                  <a:cubicBezTo>
                    <a:pt x="520" y="1085"/>
                    <a:pt x="822" y="1259"/>
                    <a:pt x="1043" y="1259"/>
                  </a:cubicBezTo>
                  <a:cubicBezTo>
                    <a:pt x="1166" y="1259"/>
                    <a:pt x="1264" y="1205"/>
                    <a:pt x="1284" y="1051"/>
                  </a:cubicBezTo>
                  <a:cubicBezTo>
                    <a:pt x="1341" y="737"/>
                    <a:pt x="1227" y="509"/>
                    <a:pt x="1027" y="252"/>
                  </a:cubicBezTo>
                  <a:cubicBezTo>
                    <a:pt x="935"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rot="1799746">
              <a:off x="336805" y="947524"/>
              <a:ext cx="31423" cy="19762"/>
            </a:xfrm>
            <a:custGeom>
              <a:rect b="b" l="l" r="r" t="t"/>
              <a:pathLst>
                <a:path extrusionOk="0" h="794" w="1257">
                  <a:moveTo>
                    <a:pt x="286" y="1"/>
                  </a:moveTo>
                  <a:cubicBezTo>
                    <a:pt x="229" y="1"/>
                    <a:pt x="172" y="29"/>
                    <a:pt x="143" y="86"/>
                  </a:cubicBezTo>
                  <a:cubicBezTo>
                    <a:pt x="115" y="86"/>
                    <a:pt x="115" y="86"/>
                    <a:pt x="115" y="115"/>
                  </a:cubicBezTo>
                  <a:cubicBezTo>
                    <a:pt x="1" y="314"/>
                    <a:pt x="172" y="571"/>
                    <a:pt x="343" y="657"/>
                  </a:cubicBezTo>
                  <a:cubicBezTo>
                    <a:pt x="469" y="740"/>
                    <a:pt x="579" y="793"/>
                    <a:pt x="707" y="793"/>
                  </a:cubicBezTo>
                  <a:cubicBezTo>
                    <a:pt x="754" y="793"/>
                    <a:pt x="803" y="786"/>
                    <a:pt x="857" y="771"/>
                  </a:cubicBezTo>
                  <a:cubicBezTo>
                    <a:pt x="1256" y="628"/>
                    <a:pt x="686" y="58"/>
                    <a:pt x="486" y="29"/>
                  </a:cubicBezTo>
                  <a:cubicBezTo>
                    <a:pt x="400" y="29"/>
                    <a:pt x="3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rot="1799746">
              <a:off x="154996" y="1133784"/>
              <a:ext cx="40197" cy="37907"/>
            </a:xfrm>
            <a:custGeom>
              <a:rect b="b" l="l" r="r" t="t"/>
              <a:pathLst>
                <a:path extrusionOk="0" h="1523" w="1608">
                  <a:moveTo>
                    <a:pt x="444" y="0"/>
                  </a:moveTo>
                  <a:cubicBezTo>
                    <a:pt x="209" y="0"/>
                    <a:pt x="0" y="114"/>
                    <a:pt x="19" y="419"/>
                  </a:cubicBezTo>
                  <a:cubicBezTo>
                    <a:pt x="19" y="875"/>
                    <a:pt x="419" y="1275"/>
                    <a:pt x="818" y="1446"/>
                  </a:cubicBezTo>
                  <a:cubicBezTo>
                    <a:pt x="923" y="1493"/>
                    <a:pt x="1046" y="1522"/>
                    <a:pt x="1164" y="1522"/>
                  </a:cubicBezTo>
                  <a:cubicBezTo>
                    <a:pt x="1398" y="1522"/>
                    <a:pt x="1607" y="1408"/>
                    <a:pt x="1588" y="1104"/>
                  </a:cubicBezTo>
                  <a:cubicBezTo>
                    <a:pt x="1588" y="647"/>
                    <a:pt x="1189" y="248"/>
                    <a:pt x="789" y="76"/>
                  </a:cubicBezTo>
                  <a:cubicBezTo>
                    <a:pt x="685" y="29"/>
                    <a:pt x="561"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rot="1799746">
              <a:off x="164820" y="136075"/>
              <a:ext cx="31823" cy="29519"/>
            </a:xfrm>
            <a:custGeom>
              <a:rect b="b" l="l" r="r" t="t"/>
              <a:pathLst>
                <a:path extrusionOk="0" h="1186" w="1273">
                  <a:moveTo>
                    <a:pt x="273" y="0"/>
                  </a:moveTo>
                  <a:cubicBezTo>
                    <a:pt x="113" y="0"/>
                    <a:pt x="0" y="94"/>
                    <a:pt x="9" y="331"/>
                  </a:cubicBezTo>
                  <a:cubicBezTo>
                    <a:pt x="29" y="710"/>
                    <a:pt x="647" y="1186"/>
                    <a:pt x="1009" y="1186"/>
                  </a:cubicBezTo>
                  <a:cubicBezTo>
                    <a:pt x="1165" y="1186"/>
                    <a:pt x="1273" y="1097"/>
                    <a:pt x="1264" y="873"/>
                  </a:cubicBezTo>
                  <a:cubicBezTo>
                    <a:pt x="1245" y="478"/>
                    <a:pt x="636" y="0"/>
                    <a:pt x="2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rot="1799746">
              <a:off x="57620" y="111240"/>
              <a:ext cx="31173" cy="28996"/>
            </a:xfrm>
            <a:custGeom>
              <a:rect b="b" l="l" r="r" t="t"/>
              <a:pathLst>
                <a:path extrusionOk="0" h="1165" w="1247">
                  <a:moveTo>
                    <a:pt x="343" y="1"/>
                  </a:moveTo>
                  <a:cubicBezTo>
                    <a:pt x="165" y="1"/>
                    <a:pt x="0" y="90"/>
                    <a:pt x="0" y="318"/>
                  </a:cubicBezTo>
                  <a:cubicBezTo>
                    <a:pt x="29" y="660"/>
                    <a:pt x="343" y="974"/>
                    <a:pt x="628" y="1117"/>
                  </a:cubicBezTo>
                  <a:cubicBezTo>
                    <a:pt x="713" y="1145"/>
                    <a:pt x="812" y="1164"/>
                    <a:pt x="904" y="1164"/>
                  </a:cubicBezTo>
                  <a:cubicBezTo>
                    <a:pt x="1088" y="1164"/>
                    <a:pt x="1246" y="1088"/>
                    <a:pt x="1227" y="860"/>
                  </a:cubicBezTo>
                  <a:cubicBezTo>
                    <a:pt x="1227" y="489"/>
                    <a:pt x="913" y="175"/>
                    <a:pt x="599" y="61"/>
                  </a:cubicBezTo>
                  <a:cubicBezTo>
                    <a:pt x="523" y="23"/>
                    <a:pt x="431"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rot="1799746">
              <a:off x="92303" y="20156"/>
              <a:ext cx="41072" cy="33676"/>
            </a:xfrm>
            <a:custGeom>
              <a:rect b="b" l="l" r="r" t="t"/>
              <a:pathLst>
                <a:path extrusionOk="0" h="1353" w="1643">
                  <a:moveTo>
                    <a:pt x="549" y="1"/>
                  </a:moveTo>
                  <a:cubicBezTo>
                    <a:pt x="443" y="1"/>
                    <a:pt x="343" y="39"/>
                    <a:pt x="258" y="130"/>
                  </a:cubicBezTo>
                  <a:cubicBezTo>
                    <a:pt x="1" y="387"/>
                    <a:pt x="229" y="787"/>
                    <a:pt x="515" y="1043"/>
                  </a:cubicBezTo>
                  <a:cubicBezTo>
                    <a:pt x="630" y="1135"/>
                    <a:pt x="726" y="1209"/>
                    <a:pt x="819" y="1249"/>
                  </a:cubicBezTo>
                  <a:lnTo>
                    <a:pt x="819" y="1249"/>
                  </a:lnTo>
                  <a:cubicBezTo>
                    <a:pt x="830" y="1256"/>
                    <a:pt x="843" y="1263"/>
                    <a:pt x="857" y="1272"/>
                  </a:cubicBezTo>
                  <a:cubicBezTo>
                    <a:pt x="885" y="1272"/>
                    <a:pt x="885" y="1272"/>
                    <a:pt x="885" y="1300"/>
                  </a:cubicBezTo>
                  <a:cubicBezTo>
                    <a:pt x="974" y="1336"/>
                    <a:pt x="1056" y="1353"/>
                    <a:pt x="1131" y="1353"/>
                  </a:cubicBezTo>
                  <a:cubicBezTo>
                    <a:pt x="1467" y="1353"/>
                    <a:pt x="1643" y="1017"/>
                    <a:pt x="1456" y="644"/>
                  </a:cubicBezTo>
                  <a:cubicBezTo>
                    <a:pt x="1324" y="424"/>
                    <a:pt x="904"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rot="1799746">
              <a:off x="200846" y="33581"/>
              <a:ext cx="33123" cy="29868"/>
            </a:xfrm>
            <a:custGeom>
              <a:rect b="b" l="l" r="r" t="t"/>
              <a:pathLst>
                <a:path extrusionOk="0" h="1200" w="1325">
                  <a:moveTo>
                    <a:pt x="414" y="0"/>
                  </a:moveTo>
                  <a:cubicBezTo>
                    <a:pt x="101" y="0"/>
                    <a:pt x="0" y="329"/>
                    <a:pt x="155" y="612"/>
                  </a:cubicBezTo>
                  <a:lnTo>
                    <a:pt x="212" y="669"/>
                  </a:lnTo>
                  <a:cubicBezTo>
                    <a:pt x="325" y="878"/>
                    <a:pt x="716" y="1200"/>
                    <a:pt x="991" y="1200"/>
                  </a:cubicBezTo>
                  <a:cubicBezTo>
                    <a:pt x="1130" y="1200"/>
                    <a:pt x="1239" y="1117"/>
                    <a:pt x="1267" y="897"/>
                  </a:cubicBezTo>
                  <a:cubicBezTo>
                    <a:pt x="1267" y="869"/>
                    <a:pt x="1267" y="840"/>
                    <a:pt x="1267" y="840"/>
                  </a:cubicBezTo>
                  <a:cubicBezTo>
                    <a:pt x="1324" y="469"/>
                    <a:pt x="839" y="70"/>
                    <a:pt x="526" y="13"/>
                  </a:cubicBezTo>
                  <a:cubicBezTo>
                    <a:pt x="486" y="4"/>
                    <a:pt x="449" y="0"/>
                    <a:pt x="4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rot="1799746">
              <a:off x="121008" y="99499"/>
              <a:ext cx="23548" cy="24840"/>
            </a:xfrm>
            <a:custGeom>
              <a:rect b="b" l="l" r="r" t="t"/>
              <a:pathLst>
                <a:path extrusionOk="0" h="998" w="942">
                  <a:moveTo>
                    <a:pt x="252" y="0"/>
                  </a:moveTo>
                  <a:cubicBezTo>
                    <a:pt x="171" y="0"/>
                    <a:pt x="101" y="41"/>
                    <a:pt x="57" y="143"/>
                  </a:cubicBezTo>
                  <a:cubicBezTo>
                    <a:pt x="0" y="314"/>
                    <a:pt x="57" y="457"/>
                    <a:pt x="114" y="599"/>
                  </a:cubicBezTo>
                  <a:cubicBezTo>
                    <a:pt x="202" y="731"/>
                    <a:pt x="458" y="997"/>
                    <a:pt x="663" y="997"/>
                  </a:cubicBezTo>
                  <a:cubicBezTo>
                    <a:pt x="724" y="997"/>
                    <a:pt x="781" y="973"/>
                    <a:pt x="828" y="913"/>
                  </a:cubicBezTo>
                  <a:cubicBezTo>
                    <a:pt x="942" y="799"/>
                    <a:pt x="942" y="657"/>
                    <a:pt x="885" y="514"/>
                  </a:cubicBezTo>
                  <a:cubicBezTo>
                    <a:pt x="821" y="344"/>
                    <a:pt x="489" y="0"/>
                    <a:pt x="25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rot="1799746">
              <a:off x="78407" y="217896"/>
              <a:ext cx="33148" cy="32282"/>
            </a:xfrm>
            <a:custGeom>
              <a:rect b="b" l="l" r="r" t="t"/>
              <a:pathLst>
                <a:path extrusionOk="0" h="1297" w="1326">
                  <a:moveTo>
                    <a:pt x="380" y="0"/>
                  </a:moveTo>
                  <a:cubicBezTo>
                    <a:pt x="246" y="0"/>
                    <a:pt x="119" y="44"/>
                    <a:pt x="86" y="191"/>
                  </a:cubicBezTo>
                  <a:cubicBezTo>
                    <a:pt x="86" y="220"/>
                    <a:pt x="86" y="277"/>
                    <a:pt x="58" y="306"/>
                  </a:cubicBezTo>
                  <a:cubicBezTo>
                    <a:pt x="1" y="677"/>
                    <a:pt x="258" y="962"/>
                    <a:pt x="514" y="1162"/>
                  </a:cubicBezTo>
                  <a:cubicBezTo>
                    <a:pt x="641" y="1252"/>
                    <a:pt x="772" y="1296"/>
                    <a:pt x="889" y="1296"/>
                  </a:cubicBezTo>
                  <a:cubicBezTo>
                    <a:pt x="1142" y="1296"/>
                    <a:pt x="1325" y="1087"/>
                    <a:pt x="1228" y="677"/>
                  </a:cubicBezTo>
                  <a:cubicBezTo>
                    <a:pt x="1171" y="391"/>
                    <a:pt x="885" y="163"/>
                    <a:pt x="657" y="49"/>
                  </a:cubicBezTo>
                  <a:cubicBezTo>
                    <a:pt x="584" y="25"/>
                    <a:pt x="480" y="0"/>
                    <a:pt x="3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rot="1799746">
              <a:off x="230318" y="246468"/>
              <a:ext cx="27723" cy="20907"/>
            </a:xfrm>
            <a:custGeom>
              <a:rect b="b" l="l" r="r" t="t"/>
              <a:pathLst>
                <a:path extrusionOk="0" h="840" w="1109">
                  <a:moveTo>
                    <a:pt x="349" y="0"/>
                  </a:moveTo>
                  <a:cubicBezTo>
                    <a:pt x="263" y="0"/>
                    <a:pt x="196" y="46"/>
                    <a:pt x="172" y="166"/>
                  </a:cubicBezTo>
                  <a:lnTo>
                    <a:pt x="172" y="195"/>
                  </a:lnTo>
                  <a:cubicBezTo>
                    <a:pt x="1" y="337"/>
                    <a:pt x="315" y="651"/>
                    <a:pt x="429" y="708"/>
                  </a:cubicBezTo>
                  <a:cubicBezTo>
                    <a:pt x="457" y="708"/>
                    <a:pt x="457" y="737"/>
                    <a:pt x="486" y="737"/>
                  </a:cubicBezTo>
                  <a:cubicBezTo>
                    <a:pt x="574" y="808"/>
                    <a:pt x="674" y="840"/>
                    <a:pt x="763" y="840"/>
                  </a:cubicBezTo>
                  <a:cubicBezTo>
                    <a:pt x="961" y="840"/>
                    <a:pt x="1109" y="679"/>
                    <a:pt x="971" y="423"/>
                  </a:cubicBezTo>
                  <a:cubicBezTo>
                    <a:pt x="909" y="300"/>
                    <a:pt x="568" y="0"/>
                    <a:pt x="3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rot="1799746">
              <a:off x="298624" y="205980"/>
              <a:ext cx="19674" cy="17199"/>
            </a:xfrm>
            <a:custGeom>
              <a:rect b="b" l="l" r="r" t="t"/>
              <a:pathLst>
                <a:path extrusionOk="0" h="691" w="787">
                  <a:moveTo>
                    <a:pt x="187" y="1"/>
                  </a:moveTo>
                  <a:cubicBezTo>
                    <a:pt x="96" y="1"/>
                    <a:pt x="29" y="50"/>
                    <a:pt x="29" y="174"/>
                  </a:cubicBezTo>
                  <a:cubicBezTo>
                    <a:pt x="1" y="231"/>
                    <a:pt x="29" y="288"/>
                    <a:pt x="29" y="345"/>
                  </a:cubicBezTo>
                  <a:cubicBezTo>
                    <a:pt x="29" y="506"/>
                    <a:pt x="204" y="691"/>
                    <a:pt x="366" y="691"/>
                  </a:cubicBezTo>
                  <a:cubicBezTo>
                    <a:pt x="378" y="691"/>
                    <a:pt x="389" y="690"/>
                    <a:pt x="400" y="688"/>
                  </a:cubicBezTo>
                  <a:cubicBezTo>
                    <a:pt x="543" y="688"/>
                    <a:pt x="628" y="659"/>
                    <a:pt x="685" y="545"/>
                  </a:cubicBezTo>
                  <a:cubicBezTo>
                    <a:pt x="787" y="302"/>
                    <a:pt x="412" y="1"/>
                    <a:pt x="1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rot="1799746">
              <a:off x="191793" y="193615"/>
              <a:ext cx="26023" cy="20833"/>
            </a:xfrm>
            <a:custGeom>
              <a:rect b="b" l="l" r="r" t="t"/>
              <a:pathLst>
                <a:path extrusionOk="0" h="837" w="1041">
                  <a:moveTo>
                    <a:pt x="613" y="0"/>
                  </a:moveTo>
                  <a:cubicBezTo>
                    <a:pt x="586" y="0"/>
                    <a:pt x="559" y="5"/>
                    <a:pt x="534" y="16"/>
                  </a:cubicBezTo>
                  <a:cubicBezTo>
                    <a:pt x="506" y="16"/>
                    <a:pt x="477" y="44"/>
                    <a:pt x="449" y="44"/>
                  </a:cubicBezTo>
                  <a:cubicBezTo>
                    <a:pt x="435" y="44"/>
                    <a:pt x="422" y="43"/>
                    <a:pt x="409" y="43"/>
                  </a:cubicBezTo>
                  <a:cubicBezTo>
                    <a:pt x="1" y="43"/>
                    <a:pt x="142" y="478"/>
                    <a:pt x="363" y="672"/>
                  </a:cubicBezTo>
                  <a:cubicBezTo>
                    <a:pt x="458" y="767"/>
                    <a:pt x="618" y="837"/>
                    <a:pt x="751" y="837"/>
                  </a:cubicBezTo>
                  <a:cubicBezTo>
                    <a:pt x="896" y="837"/>
                    <a:pt x="1007" y="753"/>
                    <a:pt x="962" y="529"/>
                  </a:cubicBezTo>
                  <a:cubicBezTo>
                    <a:pt x="962" y="501"/>
                    <a:pt x="962" y="472"/>
                    <a:pt x="991" y="444"/>
                  </a:cubicBezTo>
                  <a:cubicBezTo>
                    <a:pt x="1041" y="244"/>
                    <a:pt x="806" y="0"/>
                    <a:pt x="6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rot="1799746">
              <a:off x="268596" y="87250"/>
              <a:ext cx="25698" cy="23620"/>
            </a:xfrm>
            <a:custGeom>
              <a:rect b="b" l="l" r="r" t="t"/>
              <a:pathLst>
                <a:path extrusionOk="0" h="949" w="1028">
                  <a:moveTo>
                    <a:pt x="306" y="0"/>
                  </a:moveTo>
                  <a:cubicBezTo>
                    <a:pt x="149" y="0"/>
                    <a:pt x="1" y="75"/>
                    <a:pt x="1" y="271"/>
                  </a:cubicBezTo>
                  <a:cubicBezTo>
                    <a:pt x="29" y="556"/>
                    <a:pt x="286" y="813"/>
                    <a:pt x="514" y="898"/>
                  </a:cubicBezTo>
                  <a:cubicBezTo>
                    <a:pt x="585" y="929"/>
                    <a:pt x="670" y="948"/>
                    <a:pt x="750" y="948"/>
                  </a:cubicBezTo>
                  <a:cubicBezTo>
                    <a:pt x="897" y="948"/>
                    <a:pt x="1028" y="883"/>
                    <a:pt x="1028" y="699"/>
                  </a:cubicBezTo>
                  <a:cubicBezTo>
                    <a:pt x="999" y="413"/>
                    <a:pt x="743" y="157"/>
                    <a:pt x="514" y="43"/>
                  </a:cubicBezTo>
                  <a:cubicBezTo>
                    <a:pt x="452" y="16"/>
                    <a:pt x="378" y="0"/>
                    <a:pt x="3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rot="1799746">
              <a:off x="339637" y="-46923"/>
              <a:ext cx="38447" cy="29693"/>
            </a:xfrm>
            <a:custGeom>
              <a:rect b="b" l="l" r="r" t="t"/>
              <a:pathLst>
                <a:path extrusionOk="0" h="1193" w="1538">
                  <a:moveTo>
                    <a:pt x="406" y="0"/>
                  </a:moveTo>
                  <a:cubicBezTo>
                    <a:pt x="218" y="0"/>
                    <a:pt x="1" y="94"/>
                    <a:pt x="26" y="319"/>
                  </a:cubicBezTo>
                  <a:lnTo>
                    <a:pt x="26" y="376"/>
                  </a:lnTo>
                  <a:cubicBezTo>
                    <a:pt x="83" y="776"/>
                    <a:pt x="397" y="1061"/>
                    <a:pt x="767" y="1147"/>
                  </a:cubicBezTo>
                  <a:cubicBezTo>
                    <a:pt x="767" y="1175"/>
                    <a:pt x="796" y="1175"/>
                    <a:pt x="825" y="1175"/>
                  </a:cubicBezTo>
                  <a:cubicBezTo>
                    <a:pt x="866" y="1187"/>
                    <a:pt x="905" y="1193"/>
                    <a:pt x="942" y="1193"/>
                  </a:cubicBezTo>
                  <a:cubicBezTo>
                    <a:pt x="1081" y="1193"/>
                    <a:pt x="1185" y="1111"/>
                    <a:pt x="1252" y="976"/>
                  </a:cubicBezTo>
                  <a:lnTo>
                    <a:pt x="1252" y="976"/>
                  </a:lnTo>
                  <a:cubicBezTo>
                    <a:pt x="1238" y="1004"/>
                    <a:pt x="1238" y="1018"/>
                    <a:pt x="1245" y="1018"/>
                  </a:cubicBezTo>
                  <a:cubicBezTo>
                    <a:pt x="1252" y="1018"/>
                    <a:pt x="1267" y="1004"/>
                    <a:pt x="1281" y="976"/>
                  </a:cubicBezTo>
                  <a:cubicBezTo>
                    <a:pt x="1538" y="662"/>
                    <a:pt x="1081" y="262"/>
                    <a:pt x="825" y="120"/>
                  </a:cubicBezTo>
                  <a:cubicBezTo>
                    <a:pt x="710" y="63"/>
                    <a:pt x="596" y="34"/>
                    <a:pt x="482" y="5"/>
                  </a:cubicBezTo>
                  <a:cubicBezTo>
                    <a:pt x="458" y="2"/>
                    <a:pt x="432"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rot="1799746">
              <a:off x="226867" y="-61117"/>
              <a:ext cx="38547" cy="37583"/>
            </a:xfrm>
            <a:custGeom>
              <a:rect b="b" l="l" r="r" t="t"/>
              <a:pathLst>
                <a:path extrusionOk="0" h="1510" w="1542">
                  <a:moveTo>
                    <a:pt x="400" y="0"/>
                  </a:moveTo>
                  <a:cubicBezTo>
                    <a:pt x="296" y="0"/>
                    <a:pt x="197" y="30"/>
                    <a:pt x="143" y="111"/>
                  </a:cubicBezTo>
                  <a:cubicBezTo>
                    <a:pt x="115" y="140"/>
                    <a:pt x="115" y="168"/>
                    <a:pt x="86" y="197"/>
                  </a:cubicBezTo>
                  <a:cubicBezTo>
                    <a:pt x="0" y="311"/>
                    <a:pt x="0" y="425"/>
                    <a:pt x="0" y="539"/>
                  </a:cubicBezTo>
                  <a:cubicBezTo>
                    <a:pt x="0" y="853"/>
                    <a:pt x="229" y="1167"/>
                    <a:pt x="485" y="1309"/>
                  </a:cubicBezTo>
                  <a:cubicBezTo>
                    <a:pt x="685" y="1424"/>
                    <a:pt x="856" y="1509"/>
                    <a:pt x="1113" y="1509"/>
                  </a:cubicBezTo>
                  <a:cubicBezTo>
                    <a:pt x="1427" y="1509"/>
                    <a:pt x="1541" y="1195"/>
                    <a:pt x="1456" y="938"/>
                  </a:cubicBezTo>
                  <a:cubicBezTo>
                    <a:pt x="1399" y="824"/>
                    <a:pt x="1370" y="739"/>
                    <a:pt x="1313" y="625"/>
                  </a:cubicBezTo>
                  <a:cubicBezTo>
                    <a:pt x="1227" y="396"/>
                    <a:pt x="971" y="168"/>
                    <a:pt x="714" y="83"/>
                  </a:cubicBezTo>
                  <a:cubicBezTo>
                    <a:pt x="639" y="37"/>
                    <a:pt x="516" y="0"/>
                    <a:pt x="4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rot="1799746">
              <a:off x="594578" y="389265"/>
              <a:ext cx="31173" cy="29295"/>
            </a:xfrm>
            <a:custGeom>
              <a:rect b="b" l="l" r="r" t="t"/>
              <a:pathLst>
                <a:path extrusionOk="0" h="1177" w="1247">
                  <a:moveTo>
                    <a:pt x="343" y="0"/>
                  </a:moveTo>
                  <a:cubicBezTo>
                    <a:pt x="166" y="0"/>
                    <a:pt x="1" y="89"/>
                    <a:pt x="1" y="317"/>
                  </a:cubicBezTo>
                  <a:cubicBezTo>
                    <a:pt x="1" y="688"/>
                    <a:pt x="315" y="1002"/>
                    <a:pt x="629" y="1116"/>
                  </a:cubicBezTo>
                  <a:cubicBezTo>
                    <a:pt x="714" y="1154"/>
                    <a:pt x="813" y="1176"/>
                    <a:pt x="904" y="1176"/>
                  </a:cubicBezTo>
                  <a:cubicBezTo>
                    <a:pt x="1088" y="1176"/>
                    <a:pt x="1247" y="1088"/>
                    <a:pt x="1228" y="859"/>
                  </a:cubicBezTo>
                  <a:cubicBezTo>
                    <a:pt x="1228" y="517"/>
                    <a:pt x="914" y="203"/>
                    <a:pt x="600" y="60"/>
                  </a:cubicBezTo>
                  <a:cubicBezTo>
                    <a:pt x="524" y="22"/>
                    <a:pt x="432" y="0"/>
                    <a:pt x="3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rot="1799746">
              <a:off x="589018" y="496005"/>
              <a:ext cx="32098" cy="26508"/>
            </a:xfrm>
            <a:custGeom>
              <a:rect b="b" l="l" r="r" t="t"/>
              <a:pathLst>
                <a:path extrusionOk="0" h="1065" w="1284">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rot="1799746">
              <a:off x="668934" y="455169"/>
              <a:ext cx="18999" cy="18120"/>
            </a:xfrm>
            <a:custGeom>
              <a:rect b="b" l="l" r="r" t="t"/>
              <a:pathLst>
                <a:path extrusionOk="0" h="728" w="76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rot="1799746">
              <a:off x="526013" y="434622"/>
              <a:ext cx="34722" cy="32556"/>
            </a:xfrm>
            <a:custGeom>
              <a:rect b="b" l="l" r="r" t="t"/>
              <a:pathLst>
                <a:path extrusionOk="0" h="1308" w="1389">
                  <a:moveTo>
                    <a:pt x="392" y="0"/>
                  </a:moveTo>
                  <a:cubicBezTo>
                    <a:pt x="188" y="0"/>
                    <a:pt x="0" y="95"/>
                    <a:pt x="19" y="345"/>
                  </a:cubicBezTo>
                  <a:cubicBezTo>
                    <a:pt x="19" y="744"/>
                    <a:pt x="362" y="1087"/>
                    <a:pt x="704" y="1230"/>
                  </a:cubicBezTo>
                  <a:cubicBezTo>
                    <a:pt x="803" y="1279"/>
                    <a:pt x="916" y="1308"/>
                    <a:pt x="1020" y="1308"/>
                  </a:cubicBezTo>
                  <a:cubicBezTo>
                    <a:pt x="1218" y="1308"/>
                    <a:pt x="1389" y="1205"/>
                    <a:pt x="1389" y="944"/>
                  </a:cubicBezTo>
                  <a:cubicBezTo>
                    <a:pt x="1360" y="573"/>
                    <a:pt x="1018" y="202"/>
                    <a:pt x="676" y="60"/>
                  </a:cubicBezTo>
                  <a:cubicBezTo>
                    <a:pt x="592" y="23"/>
                    <a:pt x="490" y="0"/>
                    <a:pt x="3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rot="1799746">
              <a:off x="501218" y="523849"/>
              <a:ext cx="29448" cy="23172"/>
            </a:xfrm>
            <a:custGeom>
              <a:rect b="b" l="l" r="r" t="t"/>
              <a:pathLst>
                <a:path extrusionOk="0" h="931" w="1178">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rot="1799746">
              <a:off x="492489" y="309294"/>
              <a:ext cx="32598" cy="33601"/>
            </a:xfrm>
            <a:custGeom>
              <a:rect b="b" l="l" r="r" t="t"/>
              <a:pathLst>
                <a:path extrusionOk="0" h="1350" w="1304">
                  <a:moveTo>
                    <a:pt x="376" y="1"/>
                  </a:moveTo>
                  <a:cubicBezTo>
                    <a:pt x="184" y="1"/>
                    <a:pt x="0" y="77"/>
                    <a:pt x="19" y="305"/>
                  </a:cubicBezTo>
                  <a:cubicBezTo>
                    <a:pt x="48" y="419"/>
                    <a:pt x="76" y="533"/>
                    <a:pt x="105" y="619"/>
                  </a:cubicBezTo>
                  <a:cubicBezTo>
                    <a:pt x="168" y="851"/>
                    <a:pt x="654" y="1349"/>
                    <a:pt x="983" y="1349"/>
                  </a:cubicBezTo>
                  <a:cubicBezTo>
                    <a:pt x="1098" y="1349"/>
                    <a:pt x="1194" y="1288"/>
                    <a:pt x="1246" y="1132"/>
                  </a:cubicBezTo>
                  <a:cubicBezTo>
                    <a:pt x="1275" y="1047"/>
                    <a:pt x="1275" y="961"/>
                    <a:pt x="1303" y="875"/>
                  </a:cubicBezTo>
                  <a:cubicBezTo>
                    <a:pt x="1303" y="505"/>
                    <a:pt x="932" y="162"/>
                    <a:pt x="647" y="48"/>
                  </a:cubicBezTo>
                  <a:cubicBezTo>
                    <a:pt x="571" y="20"/>
                    <a:pt x="473" y="1"/>
                    <a:pt x="3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rot="1799746">
              <a:off x="643659" y="351529"/>
              <a:ext cx="27348" cy="25014"/>
            </a:xfrm>
            <a:custGeom>
              <a:rect b="b" l="l" r="r" t="t"/>
              <a:pathLst>
                <a:path extrusionOk="0" h="1005" w="1094">
                  <a:moveTo>
                    <a:pt x="241" y="1"/>
                  </a:moveTo>
                  <a:cubicBezTo>
                    <a:pt x="101" y="1"/>
                    <a:pt x="1" y="81"/>
                    <a:pt x="1" y="284"/>
                  </a:cubicBezTo>
                  <a:cubicBezTo>
                    <a:pt x="21" y="602"/>
                    <a:pt x="556" y="1005"/>
                    <a:pt x="867" y="1005"/>
                  </a:cubicBezTo>
                  <a:cubicBezTo>
                    <a:pt x="1001" y="1005"/>
                    <a:pt x="1094" y="930"/>
                    <a:pt x="1085" y="740"/>
                  </a:cubicBezTo>
                  <a:cubicBezTo>
                    <a:pt x="1065" y="405"/>
                    <a:pt x="554" y="1"/>
                    <a:pt x="24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rot="1799746">
              <a:off x="703922" y="517848"/>
              <a:ext cx="23473" cy="19339"/>
            </a:xfrm>
            <a:custGeom>
              <a:rect b="b" l="l" r="r" t="t"/>
              <a:pathLst>
                <a:path extrusionOk="0" h="777" w="939">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rot="1799746">
              <a:off x="863413" y="497335"/>
              <a:ext cx="30698" cy="28673"/>
            </a:xfrm>
            <a:custGeom>
              <a:rect b="b" l="l" r="r" t="t"/>
              <a:pathLst>
                <a:path extrusionOk="0" h="1152" w="1228">
                  <a:moveTo>
                    <a:pt x="361" y="0"/>
                  </a:moveTo>
                  <a:cubicBezTo>
                    <a:pt x="223" y="0"/>
                    <a:pt x="29" y="47"/>
                    <a:pt x="29" y="181"/>
                  </a:cubicBezTo>
                  <a:cubicBezTo>
                    <a:pt x="29" y="210"/>
                    <a:pt x="58" y="238"/>
                    <a:pt x="58" y="267"/>
                  </a:cubicBezTo>
                  <a:lnTo>
                    <a:pt x="29" y="267"/>
                  </a:lnTo>
                  <a:cubicBezTo>
                    <a:pt x="1" y="381"/>
                    <a:pt x="58" y="495"/>
                    <a:pt x="86" y="581"/>
                  </a:cubicBezTo>
                  <a:cubicBezTo>
                    <a:pt x="144" y="695"/>
                    <a:pt x="258" y="809"/>
                    <a:pt x="372" y="923"/>
                  </a:cubicBezTo>
                  <a:cubicBezTo>
                    <a:pt x="372" y="923"/>
                    <a:pt x="372" y="952"/>
                    <a:pt x="400" y="952"/>
                  </a:cubicBezTo>
                  <a:cubicBezTo>
                    <a:pt x="457" y="1009"/>
                    <a:pt x="543" y="1037"/>
                    <a:pt x="600" y="1066"/>
                  </a:cubicBezTo>
                  <a:cubicBezTo>
                    <a:pt x="629" y="1094"/>
                    <a:pt x="629" y="1094"/>
                    <a:pt x="629" y="1094"/>
                  </a:cubicBezTo>
                  <a:lnTo>
                    <a:pt x="657" y="1094"/>
                  </a:lnTo>
                  <a:cubicBezTo>
                    <a:pt x="686" y="1123"/>
                    <a:pt x="743" y="1123"/>
                    <a:pt x="771" y="1123"/>
                  </a:cubicBezTo>
                  <a:cubicBezTo>
                    <a:pt x="800" y="1151"/>
                    <a:pt x="828" y="1151"/>
                    <a:pt x="857" y="1151"/>
                  </a:cubicBezTo>
                  <a:lnTo>
                    <a:pt x="942" y="1151"/>
                  </a:lnTo>
                  <a:cubicBezTo>
                    <a:pt x="1057" y="1151"/>
                    <a:pt x="1142" y="1094"/>
                    <a:pt x="1171" y="1037"/>
                  </a:cubicBezTo>
                  <a:cubicBezTo>
                    <a:pt x="1171" y="1037"/>
                    <a:pt x="1171" y="1037"/>
                    <a:pt x="1171" y="1009"/>
                  </a:cubicBezTo>
                  <a:cubicBezTo>
                    <a:pt x="1199" y="980"/>
                    <a:pt x="1199" y="952"/>
                    <a:pt x="1228" y="895"/>
                  </a:cubicBezTo>
                  <a:cubicBezTo>
                    <a:pt x="1228" y="723"/>
                    <a:pt x="1142" y="524"/>
                    <a:pt x="1057" y="409"/>
                  </a:cubicBezTo>
                  <a:cubicBezTo>
                    <a:pt x="914" y="210"/>
                    <a:pt x="686" y="67"/>
                    <a:pt x="457" y="10"/>
                  </a:cubicBezTo>
                  <a:cubicBezTo>
                    <a:pt x="433" y="4"/>
                    <a:pt x="399" y="0"/>
                    <a:pt x="3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rot="1799746">
              <a:off x="886204" y="524273"/>
              <a:ext cx="1450" cy="5003"/>
            </a:xfrm>
            <a:custGeom>
              <a:rect b="b" l="l" r="r" t="t"/>
              <a:pathLst>
                <a:path extrusionOk="0" h="201" w="58">
                  <a:moveTo>
                    <a:pt x="58" y="0"/>
                  </a:moveTo>
                  <a:cubicBezTo>
                    <a:pt x="58" y="21"/>
                    <a:pt x="58" y="41"/>
                    <a:pt x="58" y="58"/>
                  </a:cubicBezTo>
                  <a:lnTo>
                    <a:pt x="58" y="58"/>
                  </a:lnTo>
                  <a:cubicBezTo>
                    <a:pt x="58" y="58"/>
                    <a:pt x="58" y="58"/>
                    <a:pt x="58" y="58"/>
                  </a:cubicBezTo>
                  <a:cubicBezTo>
                    <a:pt x="58" y="29"/>
                    <a:pt x="58" y="29"/>
                    <a:pt x="58" y="0"/>
                  </a:cubicBezTo>
                  <a:close/>
                  <a:moveTo>
                    <a:pt x="58" y="58"/>
                  </a:moveTo>
                  <a:cubicBezTo>
                    <a:pt x="29" y="115"/>
                    <a:pt x="29" y="143"/>
                    <a:pt x="1" y="200"/>
                  </a:cubicBezTo>
                  <a:cubicBezTo>
                    <a:pt x="49" y="200"/>
                    <a:pt x="57" y="159"/>
                    <a:pt x="58"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rot="1799746">
              <a:off x="849304" y="438093"/>
              <a:ext cx="21423" cy="13864"/>
            </a:xfrm>
            <a:custGeom>
              <a:rect b="b" l="l" r="r" t="t"/>
              <a:pathLst>
                <a:path extrusionOk="0" h="557" w="857">
                  <a:moveTo>
                    <a:pt x="114" y="0"/>
                  </a:moveTo>
                  <a:cubicBezTo>
                    <a:pt x="0" y="29"/>
                    <a:pt x="0" y="114"/>
                    <a:pt x="29" y="257"/>
                  </a:cubicBezTo>
                  <a:cubicBezTo>
                    <a:pt x="86" y="371"/>
                    <a:pt x="143" y="457"/>
                    <a:pt x="257" y="514"/>
                  </a:cubicBezTo>
                  <a:cubicBezTo>
                    <a:pt x="286" y="542"/>
                    <a:pt x="321" y="557"/>
                    <a:pt x="357" y="557"/>
                  </a:cubicBezTo>
                  <a:cubicBezTo>
                    <a:pt x="393" y="557"/>
                    <a:pt x="428" y="542"/>
                    <a:pt x="457" y="514"/>
                  </a:cubicBezTo>
                  <a:lnTo>
                    <a:pt x="485" y="514"/>
                  </a:lnTo>
                  <a:cubicBezTo>
                    <a:pt x="542" y="514"/>
                    <a:pt x="571" y="485"/>
                    <a:pt x="628" y="457"/>
                  </a:cubicBezTo>
                  <a:cubicBezTo>
                    <a:pt x="856" y="371"/>
                    <a:pt x="542" y="86"/>
                    <a:pt x="428" y="57"/>
                  </a:cubicBezTo>
                  <a:cubicBezTo>
                    <a:pt x="343" y="57"/>
                    <a:pt x="257" y="29"/>
                    <a:pt x="2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rot="1799746">
              <a:off x="918224" y="425681"/>
              <a:ext cx="31723" cy="25885"/>
            </a:xfrm>
            <a:custGeom>
              <a:rect b="b" l="l" r="r" t="t"/>
              <a:pathLst>
                <a:path extrusionOk="0" h="1040" w="1269">
                  <a:moveTo>
                    <a:pt x="522" y="1"/>
                  </a:moveTo>
                  <a:cubicBezTo>
                    <a:pt x="392" y="1"/>
                    <a:pt x="299" y="70"/>
                    <a:pt x="308" y="240"/>
                  </a:cubicBezTo>
                  <a:cubicBezTo>
                    <a:pt x="0" y="380"/>
                    <a:pt x="596" y="1040"/>
                    <a:pt x="889" y="1040"/>
                  </a:cubicBezTo>
                  <a:cubicBezTo>
                    <a:pt x="895" y="1040"/>
                    <a:pt x="901" y="1040"/>
                    <a:pt x="907" y="1039"/>
                  </a:cubicBezTo>
                  <a:cubicBezTo>
                    <a:pt x="1192" y="1039"/>
                    <a:pt x="1249" y="868"/>
                    <a:pt x="1249" y="640"/>
                  </a:cubicBezTo>
                  <a:cubicBezTo>
                    <a:pt x="1269" y="327"/>
                    <a:pt x="806"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rot="1799746">
              <a:off x="594448" y="494431"/>
              <a:ext cx="666927" cy="611714"/>
            </a:xfrm>
            <a:custGeom>
              <a:rect b="b" l="l" r="r" t="t"/>
              <a:pathLst>
                <a:path extrusionOk="0" h="24577" w="26679">
                  <a:moveTo>
                    <a:pt x="10842" y="1"/>
                  </a:moveTo>
                  <a:cubicBezTo>
                    <a:pt x="8059" y="1"/>
                    <a:pt x="5523" y="795"/>
                    <a:pt x="3710" y="2353"/>
                  </a:cubicBezTo>
                  <a:cubicBezTo>
                    <a:pt x="1913" y="3865"/>
                    <a:pt x="1" y="6804"/>
                    <a:pt x="1028" y="12026"/>
                  </a:cubicBezTo>
                  <a:cubicBezTo>
                    <a:pt x="2312" y="18474"/>
                    <a:pt x="8133" y="23838"/>
                    <a:pt x="14552" y="24523"/>
                  </a:cubicBezTo>
                  <a:cubicBezTo>
                    <a:pt x="14922" y="24559"/>
                    <a:pt x="15290" y="24576"/>
                    <a:pt x="15655" y="24576"/>
                  </a:cubicBezTo>
                  <a:cubicBezTo>
                    <a:pt x="18192" y="24576"/>
                    <a:pt x="20592" y="23715"/>
                    <a:pt x="22513" y="22069"/>
                  </a:cubicBezTo>
                  <a:cubicBezTo>
                    <a:pt x="25309" y="19701"/>
                    <a:pt x="26679" y="16049"/>
                    <a:pt x="26194" y="12311"/>
                  </a:cubicBezTo>
                  <a:cubicBezTo>
                    <a:pt x="25566" y="7346"/>
                    <a:pt x="22028" y="3181"/>
                    <a:pt x="16749" y="1126"/>
                  </a:cubicBezTo>
                  <a:cubicBezTo>
                    <a:pt x="14767" y="373"/>
                    <a:pt x="12747" y="1"/>
                    <a:pt x="10842"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rot="1799746">
              <a:off x="943672" y="855641"/>
              <a:ext cx="20249" cy="21057"/>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rot="1799746">
              <a:off x="860471" y="640883"/>
              <a:ext cx="48996" cy="45847"/>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rot="1799746">
              <a:off x="72232" y="753635"/>
              <a:ext cx="30698" cy="45747"/>
            </a:xfrm>
            <a:custGeom>
              <a:rect b="b" l="l" r="r" t="t"/>
              <a:pathLst>
                <a:path extrusionOk="0" h="1838" w="1228">
                  <a:moveTo>
                    <a:pt x="788" y="0"/>
                  </a:moveTo>
                  <a:cubicBezTo>
                    <a:pt x="743" y="0"/>
                    <a:pt x="698" y="13"/>
                    <a:pt x="657" y="40"/>
                  </a:cubicBezTo>
                  <a:cubicBezTo>
                    <a:pt x="257" y="269"/>
                    <a:pt x="0" y="982"/>
                    <a:pt x="257" y="1553"/>
                  </a:cubicBezTo>
                  <a:cubicBezTo>
                    <a:pt x="324" y="1729"/>
                    <a:pt x="458" y="1838"/>
                    <a:pt x="609" y="1838"/>
                  </a:cubicBezTo>
                  <a:cubicBezTo>
                    <a:pt x="652" y="1838"/>
                    <a:pt x="697" y="1829"/>
                    <a:pt x="742" y="1809"/>
                  </a:cubicBezTo>
                  <a:cubicBezTo>
                    <a:pt x="1028" y="1695"/>
                    <a:pt x="1199" y="1296"/>
                    <a:pt x="1227" y="953"/>
                  </a:cubicBezTo>
                  <a:cubicBezTo>
                    <a:pt x="1227" y="925"/>
                    <a:pt x="1227" y="925"/>
                    <a:pt x="1227" y="925"/>
                  </a:cubicBezTo>
                  <a:cubicBezTo>
                    <a:pt x="1227" y="725"/>
                    <a:pt x="1227" y="497"/>
                    <a:pt x="1142" y="297"/>
                  </a:cubicBezTo>
                  <a:cubicBezTo>
                    <a:pt x="1077" y="124"/>
                    <a:pt x="930" y="0"/>
                    <a:pt x="7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rot="1799746">
              <a:off x="129489" y="713844"/>
              <a:ext cx="17099" cy="26035"/>
            </a:xfrm>
            <a:custGeom>
              <a:rect b="b" l="l" r="r" t="t"/>
              <a:pathLst>
                <a:path extrusionOk="0" h="1046" w="684">
                  <a:moveTo>
                    <a:pt x="398" y="1"/>
                  </a:moveTo>
                  <a:cubicBezTo>
                    <a:pt x="255" y="1"/>
                    <a:pt x="94" y="197"/>
                    <a:pt x="58" y="360"/>
                  </a:cubicBezTo>
                  <a:cubicBezTo>
                    <a:pt x="58" y="360"/>
                    <a:pt x="58" y="388"/>
                    <a:pt x="58" y="388"/>
                  </a:cubicBezTo>
                  <a:cubicBezTo>
                    <a:pt x="29" y="559"/>
                    <a:pt x="1" y="1044"/>
                    <a:pt x="286" y="1044"/>
                  </a:cubicBezTo>
                  <a:cubicBezTo>
                    <a:pt x="294" y="1045"/>
                    <a:pt x="301" y="1046"/>
                    <a:pt x="308" y="1046"/>
                  </a:cubicBezTo>
                  <a:cubicBezTo>
                    <a:pt x="577" y="1046"/>
                    <a:pt x="684" y="552"/>
                    <a:pt x="628" y="274"/>
                  </a:cubicBezTo>
                  <a:lnTo>
                    <a:pt x="600" y="246"/>
                  </a:lnTo>
                  <a:cubicBezTo>
                    <a:pt x="558" y="67"/>
                    <a:pt x="481" y="1"/>
                    <a:pt x="39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1799746">
              <a:off x="102870" y="680586"/>
              <a:ext cx="10424" cy="14685"/>
            </a:xfrm>
            <a:custGeom>
              <a:rect b="b" l="l" r="r" t="t"/>
              <a:pathLst>
                <a:path extrusionOk="0" h="590" w="417">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1799746">
              <a:off x="168158" y="740089"/>
              <a:ext cx="18574" cy="22575"/>
            </a:xfrm>
            <a:custGeom>
              <a:rect b="b" l="l" r="r" t="t"/>
              <a:pathLst>
                <a:path extrusionOk="0" h="907" w="743">
                  <a:moveTo>
                    <a:pt x="486" y="0"/>
                  </a:moveTo>
                  <a:cubicBezTo>
                    <a:pt x="429" y="29"/>
                    <a:pt x="372" y="29"/>
                    <a:pt x="314" y="29"/>
                  </a:cubicBezTo>
                  <a:cubicBezTo>
                    <a:pt x="257" y="57"/>
                    <a:pt x="229" y="143"/>
                    <a:pt x="143" y="172"/>
                  </a:cubicBezTo>
                  <a:cubicBezTo>
                    <a:pt x="58" y="172"/>
                    <a:pt x="1" y="371"/>
                    <a:pt x="58" y="457"/>
                  </a:cubicBezTo>
                  <a:cubicBezTo>
                    <a:pt x="115" y="514"/>
                    <a:pt x="115" y="571"/>
                    <a:pt x="143" y="600"/>
                  </a:cubicBezTo>
                  <a:cubicBezTo>
                    <a:pt x="172" y="714"/>
                    <a:pt x="229" y="771"/>
                    <a:pt x="286" y="828"/>
                  </a:cubicBezTo>
                  <a:cubicBezTo>
                    <a:pt x="329" y="885"/>
                    <a:pt x="372" y="906"/>
                    <a:pt x="414" y="906"/>
                  </a:cubicBezTo>
                  <a:cubicBezTo>
                    <a:pt x="457" y="906"/>
                    <a:pt x="500" y="885"/>
                    <a:pt x="543" y="856"/>
                  </a:cubicBezTo>
                  <a:cubicBezTo>
                    <a:pt x="685" y="714"/>
                    <a:pt x="742" y="485"/>
                    <a:pt x="685" y="229"/>
                  </a:cubicBezTo>
                  <a:cubicBezTo>
                    <a:pt x="685" y="143"/>
                    <a:pt x="600"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rot="1799746">
              <a:off x="139373" y="873354"/>
              <a:ext cx="14999" cy="25985"/>
            </a:xfrm>
            <a:custGeom>
              <a:rect b="b" l="l" r="r" t="t"/>
              <a:pathLst>
                <a:path extrusionOk="0" h="1044" w="600">
                  <a:moveTo>
                    <a:pt x="340" y="1"/>
                  </a:moveTo>
                  <a:cubicBezTo>
                    <a:pt x="298" y="1"/>
                    <a:pt x="251" y="20"/>
                    <a:pt x="200" y="65"/>
                  </a:cubicBezTo>
                  <a:cubicBezTo>
                    <a:pt x="86" y="151"/>
                    <a:pt x="29" y="265"/>
                    <a:pt x="1" y="379"/>
                  </a:cubicBezTo>
                  <a:cubicBezTo>
                    <a:pt x="1" y="408"/>
                    <a:pt x="1" y="465"/>
                    <a:pt x="1" y="493"/>
                  </a:cubicBezTo>
                  <a:lnTo>
                    <a:pt x="1" y="522"/>
                  </a:lnTo>
                  <a:cubicBezTo>
                    <a:pt x="1" y="550"/>
                    <a:pt x="1" y="550"/>
                    <a:pt x="1" y="579"/>
                  </a:cubicBezTo>
                  <a:cubicBezTo>
                    <a:pt x="1" y="722"/>
                    <a:pt x="1" y="836"/>
                    <a:pt x="58" y="950"/>
                  </a:cubicBezTo>
                  <a:cubicBezTo>
                    <a:pt x="86" y="950"/>
                    <a:pt x="86" y="978"/>
                    <a:pt x="115" y="978"/>
                  </a:cubicBezTo>
                  <a:cubicBezTo>
                    <a:pt x="115" y="1007"/>
                    <a:pt x="143" y="1007"/>
                    <a:pt x="172" y="1007"/>
                  </a:cubicBezTo>
                  <a:lnTo>
                    <a:pt x="229" y="1035"/>
                  </a:lnTo>
                  <a:cubicBezTo>
                    <a:pt x="248" y="1041"/>
                    <a:pt x="267" y="1044"/>
                    <a:pt x="285" y="1044"/>
                  </a:cubicBezTo>
                  <a:cubicBezTo>
                    <a:pt x="455" y="1044"/>
                    <a:pt x="574" y="814"/>
                    <a:pt x="600" y="607"/>
                  </a:cubicBezTo>
                  <a:cubicBezTo>
                    <a:pt x="600" y="579"/>
                    <a:pt x="600" y="550"/>
                    <a:pt x="600" y="522"/>
                  </a:cubicBezTo>
                  <a:cubicBezTo>
                    <a:pt x="600" y="316"/>
                    <a:pt x="508" y="1"/>
                    <a:pt x="3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rot="1799746">
              <a:off x="94159" y="942666"/>
              <a:ext cx="12849" cy="20609"/>
            </a:xfrm>
            <a:custGeom>
              <a:rect b="b" l="l" r="r" t="t"/>
              <a:pathLst>
                <a:path extrusionOk="0" h="828" w="514">
                  <a:moveTo>
                    <a:pt x="300" y="0"/>
                  </a:moveTo>
                  <a:cubicBezTo>
                    <a:pt x="278" y="0"/>
                    <a:pt x="254" y="6"/>
                    <a:pt x="229" y="19"/>
                  </a:cubicBezTo>
                  <a:cubicBezTo>
                    <a:pt x="86" y="76"/>
                    <a:pt x="0" y="304"/>
                    <a:pt x="29" y="504"/>
                  </a:cubicBezTo>
                  <a:cubicBezTo>
                    <a:pt x="29" y="655"/>
                    <a:pt x="95" y="828"/>
                    <a:pt x="228" y="828"/>
                  </a:cubicBezTo>
                  <a:cubicBezTo>
                    <a:pt x="246" y="828"/>
                    <a:pt x="265" y="825"/>
                    <a:pt x="286" y="818"/>
                  </a:cubicBezTo>
                  <a:cubicBezTo>
                    <a:pt x="428" y="732"/>
                    <a:pt x="514" y="504"/>
                    <a:pt x="485" y="304"/>
                  </a:cubicBezTo>
                  <a:cubicBezTo>
                    <a:pt x="485" y="183"/>
                    <a:pt x="424" y="0"/>
                    <a:pt x="3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rot="1799746">
              <a:off x="64493" y="892409"/>
              <a:ext cx="13549" cy="18792"/>
            </a:xfrm>
            <a:custGeom>
              <a:rect b="b" l="l" r="r" t="t"/>
              <a:pathLst>
                <a:path extrusionOk="0" h="755" w="542">
                  <a:moveTo>
                    <a:pt x="263" y="0"/>
                  </a:moveTo>
                  <a:cubicBezTo>
                    <a:pt x="162" y="0"/>
                    <a:pt x="77" y="155"/>
                    <a:pt x="56" y="261"/>
                  </a:cubicBezTo>
                  <a:cubicBezTo>
                    <a:pt x="28" y="344"/>
                    <a:pt x="1" y="719"/>
                    <a:pt x="179" y="719"/>
                  </a:cubicBezTo>
                  <a:cubicBezTo>
                    <a:pt x="185" y="719"/>
                    <a:pt x="192" y="719"/>
                    <a:pt x="199" y="718"/>
                  </a:cubicBezTo>
                  <a:cubicBezTo>
                    <a:pt x="244" y="718"/>
                    <a:pt x="290" y="754"/>
                    <a:pt x="336" y="754"/>
                  </a:cubicBezTo>
                  <a:cubicBezTo>
                    <a:pt x="347" y="754"/>
                    <a:pt x="358" y="752"/>
                    <a:pt x="370" y="746"/>
                  </a:cubicBezTo>
                  <a:cubicBezTo>
                    <a:pt x="427" y="746"/>
                    <a:pt x="484" y="689"/>
                    <a:pt x="484" y="603"/>
                  </a:cubicBezTo>
                  <a:cubicBezTo>
                    <a:pt x="541" y="432"/>
                    <a:pt x="513" y="204"/>
                    <a:pt x="370" y="61"/>
                  </a:cubicBezTo>
                  <a:cubicBezTo>
                    <a:pt x="334" y="18"/>
                    <a:pt x="298" y="0"/>
                    <a:pt x="2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rot="1799746">
              <a:off x="71759" y="835713"/>
              <a:ext cx="12849" cy="21131"/>
            </a:xfrm>
            <a:custGeom>
              <a:rect b="b" l="l" r="r" t="t"/>
              <a:pathLst>
                <a:path extrusionOk="0" h="849" w="514">
                  <a:moveTo>
                    <a:pt x="286" y="1"/>
                  </a:moveTo>
                  <a:cubicBezTo>
                    <a:pt x="268" y="1"/>
                    <a:pt x="249" y="4"/>
                    <a:pt x="228" y="11"/>
                  </a:cubicBezTo>
                  <a:cubicBezTo>
                    <a:pt x="86" y="96"/>
                    <a:pt x="0" y="325"/>
                    <a:pt x="0" y="524"/>
                  </a:cubicBezTo>
                  <a:cubicBezTo>
                    <a:pt x="25" y="675"/>
                    <a:pt x="95" y="848"/>
                    <a:pt x="208" y="848"/>
                  </a:cubicBezTo>
                  <a:cubicBezTo>
                    <a:pt x="224" y="848"/>
                    <a:pt x="240" y="845"/>
                    <a:pt x="257" y="838"/>
                  </a:cubicBezTo>
                  <a:cubicBezTo>
                    <a:pt x="428" y="753"/>
                    <a:pt x="514" y="524"/>
                    <a:pt x="485" y="325"/>
                  </a:cubicBezTo>
                  <a:cubicBezTo>
                    <a:pt x="485" y="174"/>
                    <a:pt x="419"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rot="1799746">
              <a:off x="130753" y="797598"/>
              <a:ext cx="27823" cy="38007"/>
            </a:xfrm>
            <a:custGeom>
              <a:rect b="b" l="l" r="r" t="t"/>
              <a:pathLst>
                <a:path extrusionOk="0" h="1527" w="1113">
                  <a:moveTo>
                    <a:pt x="645" y="1"/>
                  </a:moveTo>
                  <a:cubicBezTo>
                    <a:pt x="602" y="1"/>
                    <a:pt x="555" y="12"/>
                    <a:pt x="502" y="36"/>
                  </a:cubicBezTo>
                  <a:cubicBezTo>
                    <a:pt x="84" y="219"/>
                    <a:pt x="1" y="1526"/>
                    <a:pt x="450" y="1526"/>
                  </a:cubicBezTo>
                  <a:cubicBezTo>
                    <a:pt x="491" y="1526"/>
                    <a:pt x="537" y="1515"/>
                    <a:pt x="587" y="1491"/>
                  </a:cubicBezTo>
                  <a:cubicBezTo>
                    <a:pt x="1005" y="1308"/>
                    <a:pt x="1112"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rot="1799746">
              <a:off x="698730" y="662407"/>
              <a:ext cx="10724" cy="18369"/>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rot="1799746">
              <a:off x="898977" y="769317"/>
              <a:ext cx="6250" cy="901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rot="1799746">
              <a:off x="367462" y="537993"/>
              <a:ext cx="18574" cy="30241"/>
            </a:xfrm>
            <a:custGeom>
              <a:rect b="b" l="l" r="r" t="t"/>
              <a:pathLst>
                <a:path extrusionOk="0" h="1215" w="743">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rot="1799746">
              <a:off x="452149" y="512733"/>
              <a:ext cx="12149" cy="19663"/>
            </a:xfrm>
            <a:custGeom>
              <a:rect b="b" l="l" r="r" t="t"/>
              <a:pathLst>
                <a:path extrusionOk="0" h="790" w="486">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rot="1799746">
              <a:off x="435394" y="638029"/>
              <a:ext cx="25" cy="747"/>
            </a:xfrm>
            <a:custGeom>
              <a:rect b="b" l="l" r="r" t="t"/>
              <a:pathLst>
                <a:path extrusionOk="0" h="30" w="1">
                  <a:moveTo>
                    <a:pt x="0" y="29"/>
                  </a:moveTo>
                  <a:lnTo>
                    <a:pt x="0" y="29"/>
                  </a:lnTo>
                  <a:cubicBezTo>
                    <a:pt x="0" y="29"/>
                    <a:pt x="0" y="1"/>
                    <a:pt x="0"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rot="1799746">
              <a:off x="431092" y="635301"/>
              <a:ext cx="12849" cy="18841"/>
            </a:xfrm>
            <a:custGeom>
              <a:rect b="b" l="l" r="r" t="t"/>
              <a:pathLst>
                <a:path extrusionOk="0" h="757" w="514">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rot="1799746">
              <a:off x="393190" y="583287"/>
              <a:ext cx="15974" cy="18120"/>
            </a:xfrm>
            <a:custGeom>
              <a:rect b="b" l="l" r="r" t="t"/>
              <a:pathLst>
                <a:path extrusionOk="0" h="728" w="639">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rot="1799746">
              <a:off x="331074" y="606683"/>
              <a:ext cx="24998" cy="26333"/>
            </a:xfrm>
            <a:custGeom>
              <a:rect b="b" l="l" r="r" t="t"/>
              <a:pathLst>
                <a:path extrusionOk="0" h="1058" w="100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rot="1799746">
              <a:off x="349729" y="608620"/>
              <a:ext cx="1450" cy="25"/>
            </a:xfrm>
            <a:custGeom>
              <a:rect b="b" l="l" r="r" t="t"/>
              <a:pathLst>
                <a:path extrusionOk="0" h="1" w="58">
                  <a:moveTo>
                    <a:pt x="1" y="0"/>
                  </a:moveTo>
                  <a:cubicBezTo>
                    <a:pt x="1" y="0"/>
                    <a:pt x="29" y="0"/>
                    <a:pt x="29" y="0"/>
                  </a:cubicBezTo>
                  <a:cubicBezTo>
                    <a:pt x="29" y="0"/>
                    <a:pt x="58" y="0"/>
                    <a:pt x="58" y="0"/>
                  </a:cubicBezTo>
                  <a:cubicBezTo>
                    <a:pt x="29" y="0"/>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rot="1799746">
              <a:off x="110128" y="1300382"/>
              <a:ext cx="12174" cy="19912"/>
            </a:xfrm>
            <a:custGeom>
              <a:rect b="b" l="l" r="r" t="t"/>
              <a:pathLst>
                <a:path extrusionOk="0" h="800" w="487">
                  <a:moveTo>
                    <a:pt x="278" y="0"/>
                  </a:moveTo>
                  <a:cubicBezTo>
                    <a:pt x="263" y="0"/>
                    <a:pt x="246" y="3"/>
                    <a:pt x="229" y="10"/>
                  </a:cubicBezTo>
                  <a:cubicBezTo>
                    <a:pt x="58" y="67"/>
                    <a:pt x="1" y="296"/>
                    <a:pt x="1" y="495"/>
                  </a:cubicBezTo>
                  <a:cubicBezTo>
                    <a:pt x="25" y="616"/>
                    <a:pt x="91" y="799"/>
                    <a:pt x="197" y="799"/>
                  </a:cubicBezTo>
                  <a:cubicBezTo>
                    <a:pt x="216" y="799"/>
                    <a:pt x="236" y="794"/>
                    <a:pt x="258" y="781"/>
                  </a:cubicBezTo>
                  <a:cubicBezTo>
                    <a:pt x="429" y="724"/>
                    <a:pt x="486" y="495"/>
                    <a:pt x="486" y="296"/>
                  </a:cubicBezTo>
                  <a:cubicBezTo>
                    <a:pt x="461" y="170"/>
                    <a:pt x="392"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rot="1799746">
              <a:off x="169575" y="1306224"/>
              <a:ext cx="15724" cy="20136"/>
            </a:xfrm>
            <a:custGeom>
              <a:rect b="b" l="l" r="r" t="t"/>
              <a:pathLst>
                <a:path extrusionOk="0" h="809" w="629">
                  <a:moveTo>
                    <a:pt x="391" y="1"/>
                  </a:moveTo>
                  <a:cubicBezTo>
                    <a:pt x="285" y="1"/>
                    <a:pt x="184" y="127"/>
                    <a:pt x="143" y="210"/>
                  </a:cubicBezTo>
                  <a:cubicBezTo>
                    <a:pt x="86" y="324"/>
                    <a:pt x="0" y="666"/>
                    <a:pt x="143" y="809"/>
                  </a:cubicBezTo>
                  <a:cubicBezTo>
                    <a:pt x="286" y="723"/>
                    <a:pt x="428" y="638"/>
                    <a:pt x="571" y="552"/>
                  </a:cubicBezTo>
                  <a:cubicBezTo>
                    <a:pt x="628" y="438"/>
                    <a:pt x="628" y="181"/>
                    <a:pt x="514" y="67"/>
                  </a:cubicBezTo>
                  <a:cubicBezTo>
                    <a:pt x="474" y="19"/>
                    <a:pt x="432" y="1"/>
                    <a:pt x="3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rot="1799746">
              <a:off x="141782" y="1420006"/>
              <a:ext cx="20699" cy="29967"/>
            </a:xfrm>
            <a:custGeom>
              <a:rect b="b" l="l" r="r" t="t"/>
              <a:pathLst>
                <a:path extrusionOk="0" h="1204" w="828">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rot="1799746">
              <a:off x="119854" y="1361644"/>
              <a:ext cx="14074" cy="18891"/>
            </a:xfrm>
            <a:custGeom>
              <a:rect b="b" l="l" r="r" t="t"/>
              <a:pathLst>
                <a:path extrusionOk="0" h="759" w="563">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rot="1799746">
              <a:off x="38269" y="1365293"/>
              <a:ext cx="13574" cy="22500"/>
            </a:xfrm>
            <a:custGeom>
              <a:rect b="b" l="l" r="r" t="t"/>
              <a:pathLst>
                <a:path extrusionOk="0" h="904" w="543">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rot="1799746">
              <a:off x="76607" y="1130734"/>
              <a:ext cx="13574" cy="19240"/>
            </a:xfrm>
            <a:custGeom>
              <a:rect b="b" l="l" r="r" t="t"/>
              <a:pathLst>
                <a:path extrusionOk="0" h="773" w="543">
                  <a:moveTo>
                    <a:pt x="253" y="1"/>
                  </a:moveTo>
                  <a:cubicBezTo>
                    <a:pt x="173" y="1"/>
                    <a:pt x="130" y="87"/>
                    <a:pt x="86" y="174"/>
                  </a:cubicBezTo>
                  <a:lnTo>
                    <a:pt x="58" y="174"/>
                  </a:lnTo>
                  <a:cubicBezTo>
                    <a:pt x="58" y="202"/>
                    <a:pt x="58" y="202"/>
                    <a:pt x="58" y="202"/>
                  </a:cubicBezTo>
                  <a:cubicBezTo>
                    <a:pt x="29" y="316"/>
                    <a:pt x="1" y="402"/>
                    <a:pt x="29" y="487"/>
                  </a:cubicBezTo>
                  <a:cubicBezTo>
                    <a:pt x="29" y="516"/>
                    <a:pt x="29" y="602"/>
                    <a:pt x="58" y="659"/>
                  </a:cubicBezTo>
                  <a:cubicBezTo>
                    <a:pt x="86" y="716"/>
                    <a:pt x="144" y="773"/>
                    <a:pt x="201" y="773"/>
                  </a:cubicBezTo>
                  <a:cubicBezTo>
                    <a:pt x="286" y="773"/>
                    <a:pt x="343" y="716"/>
                    <a:pt x="315" y="602"/>
                  </a:cubicBezTo>
                  <a:cubicBezTo>
                    <a:pt x="372" y="544"/>
                    <a:pt x="400" y="487"/>
                    <a:pt x="429" y="402"/>
                  </a:cubicBezTo>
                  <a:lnTo>
                    <a:pt x="429" y="402"/>
                  </a:lnTo>
                  <a:cubicBezTo>
                    <a:pt x="429" y="487"/>
                    <a:pt x="400" y="544"/>
                    <a:pt x="400" y="602"/>
                  </a:cubicBezTo>
                  <a:cubicBezTo>
                    <a:pt x="457" y="487"/>
                    <a:pt x="543" y="116"/>
                    <a:pt x="343" y="31"/>
                  </a:cubicBezTo>
                  <a:cubicBezTo>
                    <a:pt x="308" y="10"/>
                    <a:pt x="279" y="1"/>
                    <a:pt x="2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rot="1799746">
              <a:off x="100669" y="1117920"/>
              <a:ext cx="15674" cy="17273"/>
            </a:xfrm>
            <a:custGeom>
              <a:rect b="b" l="l" r="r" t="t"/>
              <a:pathLst>
                <a:path extrusionOk="0" h="694" w="627">
                  <a:moveTo>
                    <a:pt x="494" y="1"/>
                  </a:moveTo>
                  <a:cubicBezTo>
                    <a:pt x="304" y="1"/>
                    <a:pt x="1" y="560"/>
                    <a:pt x="390" y="662"/>
                  </a:cubicBezTo>
                  <a:cubicBezTo>
                    <a:pt x="390" y="662"/>
                    <a:pt x="419" y="662"/>
                    <a:pt x="447" y="691"/>
                  </a:cubicBezTo>
                  <a:cubicBezTo>
                    <a:pt x="453" y="692"/>
                    <a:pt x="459" y="693"/>
                    <a:pt x="464" y="693"/>
                  </a:cubicBezTo>
                  <a:cubicBezTo>
                    <a:pt x="540" y="693"/>
                    <a:pt x="590" y="516"/>
                    <a:pt x="590" y="462"/>
                  </a:cubicBezTo>
                  <a:cubicBezTo>
                    <a:pt x="590" y="405"/>
                    <a:pt x="590" y="377"/>
                    <a:pt x="619" y="320"/>
                  </a:cubicBezTo>
                  <a:cubicBezTo>
                    <a:pt x="627" y="87"/>
                    <a:pt x="569"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rot="1799746">
              <a:off x="424992" y="793600"/>
              <a:ext cx="15724" cy="23620"/>
            </a:xfrm>
            <a:custGeom>
              <a:rect b="b" l="l" r="r" t="t"/>
              <a:pathLst>
                <a:path extrusionOk="0" h="949" w="629">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rot="1799746">
              <a:off x="441811" y="835271"/>
              <a:ext cx="14199" cy="18593"/>
            </a:xfrm>
            <a:custGeom>
              <a:rect b="b" l="l" r="r" t="t"/>
              <a:pathLst>
                <a:path extrusionOk="0" h="747" w="568">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rot="1799746">
              <a:off x="880912" y="657667"/>
              <a:ext cx="10924" cy="14560"/>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5"/>
            <p:cNvSpPr/>
            <p:nvPr/>
          </p:nvSpPr>
          <p:spPr>
            <a:xfrm rot="1799746">
              <a:off x="582398" y="473401"/>
              <a:ext cx="17774" cy="25512"/>
            </a:xfrm>
            <a:custGeom>
              <a:rect b="b" l="l" r="r" t="t"/>
              <a:pathLst>
                <a:path extrusionOk="0" h="1025" w="711">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5"/>
            <p:cNvSpPr/>
            <p:nvPr/>
          </p:nvSpPr>
          <p:spPr>
            <a:xfrm rot="1799746">
              <a:off x="605219" y="522276"/>
              <a:ext cx="14574" cy="19339"/>
            </a:xfrm>
            <a:custGeom>
              <a:rect b="b" l="l" r="r" t="t"/>
              <a:pathLst>
                <a:path extrusionOk="0" h="777" w="583">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5"/>
            <p:cNvSpPr/>
            <p:nvPr/>
          </p:nvSpPr>
          <p:spPr>
            <a:xfrm rot="1799746">
              <a:off x="630021" y="517850"/>
              <a:ext cx="5600" cy="8164"/>
            </a:xfrm>
            <a:custGeom>
              <a:rect b="b" l="l" r="r" t="t"/>
              <a:pathLst>
                <a:path extrusionOk="0" h="328" w="224">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
            <p:cNvSpPr/>
            <p:nvPr/>
          </p:nvSpPr>
          <p:spPr>
            <a:xfrm rot="1799746">
              <a:off x="1019294" y="878557"/>
              <a:ext cx="42122" cy="21704"/>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5"/>
            <p:cNvSpPr/>
            <p:nvPr/>
          </p:nvSpPr>
          <p:spPr>
            <a:xfrm rot="1799746">
              <a:off x="1072607" y="880188"/>
              <a:ext cx="37972" cy="20434"/>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5"/>
            <p:cNvSpPr/>
            <p:nvPr/>
          </p:nvSpPr>
          <p:spPr>
            <a:xfrm rot="1799746">
              <a:off x="1083280" y="937233"/>
              <a:ext cx="22173" cy="1122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5"/>
            <p:cNvSpPr/>
            <p:nvPr/>
          </p:nvSpPr>
          <p:spPr>
            <a:xfrm rot="1799746">
              <a:off x="1216662" y="985047"/>
              <a:ext cx="51371" cy="26234"/>
            </a:xfrm>
            <a:custGeom>
              <a:rect b="b" l="l" r="r" t="t"/>
              <a:pathLst>
                <a:path extrusionOk="0" h="1054" w="2055">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p15"/>
          <p:cNvSpPr txBox="1"/>
          <p:nvPr>
            <p:ph idx="1" type="subTitle"/>
          </p:nvPr>
        </p:nvSpPr>
        <p:spPr>
          <a:xfrm>
            <a:off x="1907575" y="1728775"/>
            <a:ext cx="987000" cy="28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Font typeface="Chau Philomene One"/>
              <a:buNone/>
              <a:defRPr sz="2200">
                <a:latin typeface="Chau Philomene One"/>
                <a:ea typeface="Chau Philomene One"/>
                <a:cs typeface="Chau Philomene One"/>
                <a:sym typeface="Chau Philomene One"/>
              </a:defRPr>
            </a:lvl1pPr>
            <a:lvl2pPr lvl="1"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2pPr>
            <a:lvl3pPr lvl="2"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3pPr>
            <a:lvl4pPr lvl="3"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4pPr>
            <a:lvl5pPr lvl="4"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5pPr>
            <a:lvl6pPr lvl="5"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6pPr>
            <a:lvl7pPr lvl="6"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7pPr>
            <a:lvl8pPr lvl="7"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8pPr>
            <a:lvl9pPr lvl="8"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9pPr>
          </a:lstStyle>
          <a:p/>
        </p:txBody>
      </p:sp>
      <p:sp>
        <p:nvSpPr>
          <p:cNvPr id="1232" name="Google Shape;1232;p15"/>
          <p:cNvSpPr txBox="1"/>
          <p:nvPr>
            <p:ph idx="2" type="subTitle"/>
          </p:nvPr>
        </p:nvSpPr>
        <p:spPr>
          <a:xfrm>
            <a:off x="4078500" y="1703275"/>
            <a:ext cx="987000" cy="33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Font typeface="Chau Philomene One"/>
              <a:buNone/>
              <a:defRPr sz="2200">
                <a:latin typeface="Chau Philomene One"/>
                <a:ea typeface="Chau Philomene One"/>
                <a:cs typeface="Chau Philomene One"/>
                <a:sym typeface="Chau Philomene One"/>
              </a:defRPr>
            </a:lvl1pPr>
            <a:lvl2pPr lvl="1"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2pPr>
            <a:lvl3pPr lvl="2"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3pPr>
            <a:lvl4pPr lvl="3"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4pPr>
            <a:lvl5pPr lvl="4"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5pPr>
            <a:lvl6pPr lvl="5"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6pPr>
            <a:lvl7pPr lvl="6"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7pPr>
            <a:lvl8pPr lvl="7"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8pPr>
            <a:lvl9pPr lvl="8"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9pPr>
          </a:lstStyle>
          <a:p/>
        </p:txBody>
      </p:sp>
      <p:sp>
        <p:nvSpPr>
          <p:cNvPr id="1233" name="Google Shape;1233;p15"/>
          <p:cNvSpPr txBox="1"/>
          <p:nvPr>
            <p:ph idx="3" type="subTitle"/>
          </p:nvPr>
        </p:nvSpPr>
        <p:spPr>
          <a:xfrm>
            <a:off x="6136925" y="1680175"/>
            <a:ext cx="1099500" cy="37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Font typeface="Chau Philomene One"/>
              <a:buNone/>
              <a:defRPr sz="2200">
                <a:latin typeface="Chau Philomene One"/>
                <a:ea typeface="Chau Philomene One"/>
                <a:cs typeface="Chau Philomene One"/>
                <a:sym typeface="Chau Philomene One"/>
              </a:defRPr>
            </a:lvl1pPr>
            <a:lvl2pPr lvl="1"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2pPr>
            <a:lvl3pPr lvl="2"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3pPr>
            <a:lvl4pPr lvl="3"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4pPr>
            <a:lvl5pPr lvl="4"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5pPr>
            <a:lvl6pPr lvl="5"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6pPr>
            <a:lvl7pPr lvl="6"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7pPr>
            <a:lvl8pPr lvl="7"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8pPr>
            <a:lvl9pPr lvl="8" rtl="0" algn="ctr">
              <a:spcBef>
                <a:spcPts val="0"/>
              </a:spcBef>
              <a:spcAft>
                <a:spcPts val="0"/>
              </a:spcAft>
              <a:buSzPts val="1400"/>
              <a:buFont typeface="Chau Philomene One"/>
              <a:buNone/>
              <a:defRPr>
                <a:latin typeface="Chau Philomene One"/>
                <a:ea typeface="Chau Philomene One"/>
                <a:cs typeface="Chau Philomene One"/>
                <a:sym typeface="Chau Philomene One"/>
              </a:defRPr>
            </a:lvl9pPr>
          </a:lstStyle>
          <a:p/>
        </p:txBody>
      </p:sp>
      <p:sp>
        <p:nvSpPr>
          <p:cNvPr id="1234" name="Google Shape;1234;p15"/>
          <p:cNvSpPr txBox="1"/>
          <p:nvPr>
            <p:ph type="title"/>
          </p:nvPr>
        </p:nvSpPr>
        <p:spPr>
          <a:xfrm>
            <a:off x="2449650" y="427413"/>
            <a:ext cx="4244700" cy="41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235" name="Google Shape;1235;p15"/>
          <p:cNvSpPr txBox="1"/>
          <p:nvPr>
            <p:ph idx="4" type="subTitle"/>
          </p:nvPr>
        </p:nvSpPr>
        <p:spPr>
          <a:xfrm>
            <a:off x="1436421" y="3235361"/>
            <a:ext cx="1977600" cy="9084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236" name="Google Shape;1236;p15"/>
          <p:cNvSpPr txBox="1"/>
          <p:nvPr>
            <p:ph idx="5" type="subTitle"/>
          </p:nvPr>
        </p:nvSpPr>
        <p:spPr>
          <a:xfrm>
            <a:off x="3561138" y="3234655"/>
            <a:ext cx="1977600" cy="90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237" name="Google Shape;1237;p15"/>
          <p:cNvSpPr txBox="1"/>
          <p:nvPr>
            <p:ph idx="6" type="subTitle"/>
          </p:nvPr>
        </p:nvSpPr>
        <p:spPr>
          <a:xfrm>
            <a:off x="5725412" y="3234025"/>
            <a:ext cx="1977600" cy="90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
    <p:spTree>
      <p:nvGrpSpPr>
        <p:cNvPr id="1238" name="Shape 1238"/>
        <p:cNvGrpSpPr/>
        <p:nvPr/>
      </p:nvGrpSpPr>
      <p:grpSpPr>
        <a:xfrm>
          <a:off x="0" y="0"/>
          <a:ext cx="0" cy="0"/>
          <a:chOff x="0" y="0"/>
          <a:chExt cx="0" cy="0"/>
        </a:xfrm>
      </p:grpSpPr>
      <p:sp>
        <p:nvSpPr>
          <p:cNvPr id="1239" name="Google Shape;1239;p16"/>
          <p:cNvSpPr/>
          <p:nvPr/>
        </p:nvSpPr>
        <p:spPr>
          <a:xfrm>
            <a:off x="5409924" y="25"/>
            <a:ext cx="3810214" cy="5143389"/>
          </a:xfrm>
          <a:custGeom>
            <a:rect b="b" l="l" r="r" t="t"/>
            <a:pathLst>
              <a:path extrusionOk="0" h="159981" w="130364">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6233127" y="0"/>
            <a:ext cx="2986898" cy="5143444"/>
          </a:xfrm>
          <a:custGeom>
            <a:rect b="b" l="l" r="r" t="t"/>
            <a:pathLst>
              <a:path extrusionOk="0" h="160808" w="122176">
                <a:moveTo>
                  <a:pt x="1" y="0"/>
                </a:moveTo>
                <a:cubicBezTo>
                  <a:pt x="86" y="314"/>
                  <a:pt x="200" y="657"/>
                  <a:pt x="286" y="970"/>
                </a:cubicBezTo>
                <a:cubicBezTo>
                  <a:pt x="3196" y="9587"/>
                  <a:pt x="10015" y="16806"/>
                  <a:pt x="18489" y="20087"/>
                </a:cubicBezTo>
                <a:cubicBezTo>
                  <a:pt x="28818" y="24081"/>
                  <a:pt x="54411" y="22341"/>
                  <a:pt x="64341" y="27248"/>
                </a:cubicBezTo>
                <a:cubicBezTo>
                  <a:pt x="74783" y="32413"/>
                  <a:pt x="80661" y="43940"/>
                  <a:pt x="83086" y="55353"/>
                </a:cubicBezTo>
                <a:cubicBezTo>
                  <a:pt x="85512" y="66737"/>
                  <a:pt x="85198" y="78549"/>
                  <a:pt x="87081" y="90048"/>
                </a:cubicBezTo>
                <a:cubicBezTo>
                  <a:pt x="90276" y="109649"/>
                  <a:pt x="105028" y="124286"/>
                  <a:pt x="114443" y="141776"/>
                </a:cubicBezTo>
                <a:cubicBezTo>
                  <a:pt x="118951" y="150193"/>
                  <a:pt x="119436" y="160693"/>
                  <a:pt x="121519" y="160807"/>
                </a:cubicBezTo>
                <a:lnTo>
                  <a:pt x="122175" y="0"/>
                </a:ln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1" name="Google Shape;1241;p16"/>
          <p:cNvGrpSpPr/>
          <p:nvPr/>
        </p:nvGrpSpPr>
        <p:grpSpPr>
          <a:xfrm>
            <a:off x="-409840" y="-905381"/>
            <a:ext cx="2617033" cy="2026743"/>
            <a:chOff x="-14201350" y="1709850"/>
            <a:chExt cx="2097150" cy="1802350"/>
          </a:xfrm>
        </p:grpSpPr>
        <p:sp>
          <p:nvSpPr>
            <p:cNvPr id="1242" name="Google Shape;1242;p16"/>
            <p:cNvSpPr/>
            <p:nvPr/>
          </p:nvSpPr>
          <p:spPr>
            <a:xfrm>
              <a:off x="-12908125" y="2183275"/>
              <a:ext cx="213300" cy="111875"/>
            </a:xfrm>
            <a:custGeom>
              <a:rect b="b" l="l" r="r" t="t"/>
              <a:pathLst>
                <a:path extrusionOk="0" h="4475" w="8532">
                  <a:moveTo>
                    <a:pt x="4623" y="1"/>
                  </a:moveTo>
                  <a:cubicBezTo>
                    <a:pt x="3339" y="771"/>
                    <a:pt x="1712" y="1684"/>
                    <a:pt x="600" y="2683"/>
                  </a:cubicBezTo>
                  <a:cubicBezTo>
                    <a:pt x="314" y="2939"/>
                    <a:pt x="0" y="3253"/>
                    <a:pt x="57" y="3653"/>
                  </a:cubicBezTo>
                  <a:cubicBezTo>
                    <a:pt x="115" y="4052"/>
                    <a:pt x="543" y="4280"/>
                    <a:pt x="942" y="4366"/>
                  </a:cubicBezTo>
                  <a:cubicBezTo>
                    <a:pt x="1313" y="4450"/>
                    <a:pt x="1685" y="4475"/>
                    <a:pt x="2062" y="4475"/>
                  </a:cubicBezTo>
                  <a:cubicBezTo>
                    <a:pt x="2323" y="4475"/>
                    <a:pt x="2586" y="4463"/>
                    <a:pt x="2854" y="4452"/>
                  </a:cubicBezTo>
                  <a:cubicBezTo>
                    <a:pt x="4366" y="4395"/>
                    <a:pt x="5935" y="4309"/>
                    <a:pt x="7362" y="3767"/>
                  </a:cubicBezTo>
                  <a:cubicBezTo>
                    <a:pt x="7676" y="3624"/>
                    <a:pt x="7989" y="3481"/>
                    <a:pt x="8189" y="3225"/>
                  </a:cubicBezTo>
                  <a:cubicBezTo>
                    <a:pt x="8532" y="2825"/>
                    <a:pt x="8532" y="2255"/>
                    <a:pt x="8503" y="1741"/>
                  </a:cubicBezTo>
                  <a:cubicBezTo>
                    <a:pt x="8503" y="1170"/>
                    <a:pt x="8474" y="571"/>
                    <a:pt x="8474" y="1"/>
                  </a:cubicBezTo>
                  <a:close/>
                </a:path>
              </a:pathLst>
            </a:custGeom>
            <a:solidFill>
              <a:srgbClr val="3D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12905275" y="2250575"/>
              <a:ext cx="206175" cy="37750"/>
            </a:xfrm>
            <a:custGeom>
              <a:rect b="b" l="l" r="r" t="t"/>
              <a:pathLst>
                <a:path extrusionOk="0" h="1510" w="8247">
                  <a:moveTo>
                    <a:pt x="8143" y="0"/>
                  </a:moveTo>
                  <a:cubicBezTo>
                    <a:pt x="8118" y="0"/>
                    <a:pt x="8092" y="14"/>
                    <a:pt x="8075" y="48"/>
                  </a:cubicBezTo>
                  <a:cubicBezTo>
                    <a:pt x="7875" y="304"/>
                    <a:pt x="7562" y="447"/>
                    <a:pt x="7248" y="561"/>
                  </a:cubicBezTo>
                  <a:cubicBezTo>
                    <a:pt x="6934" y="675"/>
                    <a:pt x="6591" y="761"/>
                    <a:pt x="6249" y="818"/>
                  </a:cubicBezTo>
                  <a:cubicBezTo>
                    <a:pt x="5593" y="961"/>
                    <a:pt x="4908" y="1046"/>
                    <a:pt x="4223" y="1103"/>
                  </a:cubicBezTo>
                  <a:cubicBezTo>
                    <a:pt x="3539" y="1160"/>
                    <a:pt x="2825" y="1217"/>
                    <a:pt x="2140" y="1246"/>
                  </a:cubicBezTo>
                  <a:cubicBezTo>
                    <a:pt x="1912" y="1256"/>
                    <a:pt x="1684" y="1262"/>
                    <a:pt x="1456" y="1262"/>
                  </a:cubicBezTo>
                  <a:cubicBezTo>
                    <a:pt x="999" y="1262"/>
                    <a:pt x="543" y="1236"/>
                    <a:pt x="86" y="1160"/>
                  </a:cubicBezTo>
                  <a:cubicBezTo>
                    <a:pt x="29" y="1160"/>
                    <a:pt x="1" y="1189"/>
                    <a:pt x="1" y="1246"/>
                  </a:cubicBezTo>
                  <a:cubicBezTo>
                    <a:pt x="1" y="1275"/>
                    <a:pt x="29" y="1332"/>
                    <a:pt x="58" y="1332"/>
                  </a:cubicBezTo>
                  <a:cubicBezTo>
                    <a:pt x="628" y="1450"/>
                    <a:pt x="1219" y="1510"/>
                    <a:pt x="1796" y="1510"/>
                  </a:cubicBezTo>
                  <a:cubicBezTo>
                    <a:pt x="1911" y="1510"/>
                    <a:pt x="2026" y="1508"/>
                    <a:pt x="2140" y="1503"/>
                  </a:cubicBezTo>
                  <a:cubicBezTo>
                    <a:pt x="2854" y="1503"/>
                    <a:pt x="3539" y="1446"/>
                    <a:pt x="4252" y="1389"/>
                  </a:cubicBezTo>
                  <a:cubicBezTo>
                    <a:pt x="4937" y="1332"/>
                    <a:pt x="5621" y="1246"/>
                    <a:pt x="6306" y="1075"/>
                  </a:cubicBezTo>
                  <a:cubicBezTo>
                    <a:pt x="6649" y="989"/>
                    <a:pt x="6991" y="904"/>
                    <a:pt x="7333" y="789"/>
                  </a:cubicBezTo>
                  <a:cubicBezTo>
                    <a:pt x="7505" y="704"/>
                    <a:pt x="7647" y="647"/>
                    <a:pt x="7818" y="533"/>
                  </a:cubicBezTo>
                  <a:cubicBezTo>
                    <a:pt x="7961" y="447"/>
                    <a:pt x="8104" y="276"/>
                    <a:pt x="8218" y="133"/>
                  </a:cubicBezTo>
                  <a:cubicBezTo>
                    <a:pt x="8246" y="105"/>
                    <a:pt x="8218" y="48"/>
                    <a:pt x="8189" y="19"/>
                  </a:cubicBezTo>
                  <a:cubicBezTo>
                    <a:pt x="8177" y="7"/>
                    <a:pt x="8161" y="0"/>
                    <a:pt x="8143" y="0"/>
                  </a:cubicBezTo>
                  <a:close/>
                </a:path>
              </a:pathLst>
            </a:custGeom>
            <a:solidFill>
              <a:srgbClr val="206C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13129250" y="2116950"/>
              <a:ext cx="69200" cy="261800"/>
            </a:xfrm>
            <a:custGeom>
              <a:rect b="b" l="l" r="r" t="t"/>
              <a:pathLst>
                <a:path extrusionOk="0" h="10472" w="2768">
                  <a:moveTo>
                    <a:pt x="0" y="0"/>
                  </a:moveTo>
                  <a:lnTo>
                    <a:pt x="0" y="10471"/>
                  </a:lnTo>
                  <a:lnTo>
                    <a:pt x="2768" y="10471"/>
                  </a:lnTo>
                  <a:lnTo>
                    <a:pt x="2768" y="0"/>
                  </a:lnTo>
                  <a:close/>
                </a:path>
              </a:pathLst>
            </a:custGeom>
            <a:solidFill>
              <a:srgbClr val="3D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13128550" y="2116950"/>
              <a:ext cx="133425" cy="261800"/>
            </a:xfrm>
            <a:custGeom>
              <a:rect b="b" l="l" r="r" t="t"/>
              <a:pathLst>
                <a:path extrusionOk="0" h="10472" w="5337">
                  <a:moveTo>
                    <a:pt x="2683" y="0"/>
                  </a:moveTo>
                  <a:cubicBezTo>
                    <a:pt x="1199" y="0"/>
                    <a:pt x="1" y="2340"/>
                    <a:pt x="1" y="5250"/>
                  </a:cubicBezTo>
                  <a:cubicBezTo>
                    <a:pt x="1" y="8132"/>
                    <a:pt x="1199" y="10471"/>
                    <a:pt x="2683" y="10471"/>
                  </a:cubicBezTo>
                  <a:cubicBezTo>
                    <a:pt x="4138" y="10471"/>
                    <a:pt x="5336" y="8132"/>
                    <a:pt x="5336" y="5250"/>
                  </a:cubicBezTo>
                  <a:cubicBezTo>
                    <a:pt x="5336" y="2340"/>
                    <a:pt x="4138" y="0"/>
                    <a:pt x="2683" y="0"/>
                  </a:cubicBezTo>
                  <a:close/>
                </a:path>
              </a:pathLst>
            </a:custGeom>
            <a:solidFill>
              <a:srgbClr val="3D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13194875" y="2116950"/>
              <a:ext cx="133400" cy="261800"/>
            </a:xfrm>
            <a:custGeom>
              <a:rect b="b" l="l" r="r" t="t"/>
              <a:pathLst>
                <a:path extrusionOk="0" h="10472" w="5336">
                  <a:moveTo>
                    <a:pt x="2682" y="0"/>
                  </a:moveTo>
                  <a:cubicBezTo>
                    <a:pt x="1199" y="0"/>
                    <a:pt x="0" y="2340"/>
                    <a:pt x="0" y="5250"/>
                  </a:cubicBezTo>
                  <a:cubicBezTo>
                    <a:pt x="0" y="8132"/>
                    <a:pt x="1199" y="10471"/>
                    <a:pt x="2682" y="10471"/>
                  </a:cubicBezTo>
                  <a:cubicBezTo>
                    <a:pt x="4138" y="10471"/>
                    <a:pt x="5336" y="8132"/>
                    <a:pt x="5336" y="5250"/>
                  </a:cubicBezTo>
                  <a:cubicBezTo>
                    <a:pt x="5336" y="2340"/>
                    <a:pt x="4138" y="0"/>
                    <a:pt x="2682" y="0"/>
                  </a:cubicBezTo>
                  <a:close/>
                </a:path>
              </a:pathLst>
            </a:custGeom>
            <a:solidFill>
              <a:srgbClr val="2F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13154225" y="2203250"/>
              <a:ext cx="44250" cy="94175"/>
            </a:xfrm>
            <a:custGeom>
              <a:rect b="b" l="l" r="r" t="t"/>
              <a:pathLst>
                <a:path extrusionOk="0" h="3767" w="1770">
                  <a:moveTo>
                    <a:pt x="885" y="0"/>
                  </a:moveTo>
                  <a:cubicBezTo>
                    <a:pt x="400" y="0"/>
                    <a:pt x="1" y="856"/>
                    <a:pt x="1" y="1884"/>
                  </a:cubicBezTo>
                  <a:cubicBezTo>
                    <a:pt x="1" y="2939"/>
                    <a:pt x="400" y="3767"/>
                    <a:pt x="885" y="3767"/>
                  </a:cubicBezTo>
                  <a:cubicBezTo>
                    <a:pt x="1370" y="3767"/>
                    <a:pt x="1770" y="2939"/>
                    <a:pt x="1770" y="1884"/>
                  </a:cubicBezTo>
                  <a:cubicBezTo>
                    <a:pt x="1770" y="856"/>
                    <a:pt x="1370" y="0"/>
                    <a:pt x="885" y="0"/>
                  </a:cubicBezTo>
                  <a:close/>
                </a:path>
              </a:pathLst>
            </a:custGeom>
            <a:solidFill>
              <a:srgbClr val="95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13328275" y="2218225"/>
              <a:ext cx="201900" cy="64950"/>
            </a:xfrm>
            <a:custGeom>
              <a:rect b="b" l="l" r="r" t="t"/>
              <a:pathLst>
                <a:path extrusionOk="0" h="2598" w="8076">
                  <a:moveTo>
                    <a:pt x="1" y="1"/>
                  </a:moveTo>
                  <a:lnTo>
                    <a:pt x="1" y="2597"/>
                  </a:lnTo>
                  <a:lnTo>
                    <a:pt x="8076" y="2597"/>
                  </a:lnTo>
                  <a:lnTo>
                    <a:pt x="8076" y="1"/>
                  </a:lnTo>
                  <a:close/>
                </a:path>
              </a:pathLst>
            </a:custGeom>
            <a:solidFill>
              <a:srgbClr val="95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13331825" y="2119075"/>
              <a:ext cx="69200" cy="262525"/>
            </a:xfrm>
            <a:custGeom>
              <a:rect b="b" l="l" r="r" t="t"/>
              <a:pathLst>
                <a:path extrusionOk="0" h="10501" w="2768">
                  <a:moveTo>
                    <a:pt x="0" y="1"/>
                  </a:moveTo>
                  <a:lnTo>
                    <a:pt x="0" y="10500"/>
                  </a:lnTo>
                  <a:lnTo>
                    <a:pt x="2768" y="10500"/>
                  </a:lnTo>
                  <a:lnTo>
                    <a:pt x="2768" y="1"/>
                  </a:lnTo>
                  <a:close/>
                </a:path>
              </a:pathLst>
            </a:custGeom>
            <a:solidFill>
              <a:srgbClr val="3D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13331125" y="2119800"/>
              <a:ext cx="133425" cy="261800"/>
            </a:xfrm>
            <a:custGeom>
              <a:rect b="b" l="l" r="r" t="t"/>
              <a:pathLst>
                <a:path extrusionOk="0" h="10472" w="5337">
                  <a:moveTo>
                    <a:pt x="2683" y="0"/>
                  </a:moveTo>
                  <a:cubicBezTo>
                    <a:pt x="1199" y="0"/>
                    <a:pt x="1" y="2340"/>
                    <a:pt x="1" y="5222"/>
                  </a:cubicBezTo>
                  <a:cubicBezTo>
                    <a:pt x="1" y="8132"/>
                    <a:pt x="1199" y="10471"/>
                    <a:pt x="2683" y="10471"/>
                  </a:cubicBezTo>
                  <a:cubicBezTo>
                    <a:pt x="4138" y="10471"/>
                    <a:pt x="5336" y="8132"/>
                    <a:pt x="5336" y="5222"/>
                  </a:cubicBezTo>
                  <a:cubicBezTo>
                    <a:pt x="5336" y="2340"/>
                    <a:pt x="4138" y="0"/>
                    <a:pt x="2683" y="0"/>
                  </a:cubicBezTo>
                  <a:close/>
                </a:path>
              </a:pathLst>
            </a:custGeom>
            <a:solidFill>
              <a:srgbClr val="3D3D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13397450" y="2119800"/>
              <a:ext cx="133400" cy="261800"/>
            </a:xfrm>
            <a:custGeom>
              <a:rect b="b" l="l" r="r" t="t"/>
              <a:pathLst>
                <a:path extrusionOk="0" h="10472" w="5336">
                  <a:moveTo>
                    <a:pt x="2654" y="0"/>
                  </a:moveTo>
                  <a:cubicBezTo>
                    <a:pt x="1199" y="0"/>
                    <a:pt x="0" y="2340"/>
                    <a:pt x="0" y="5222"/>
                  </a:cubicBezTo>
                  <a:cubicBezTo>
                    <a:pt x="0" y="8132"/>
                    <a:pt x="1199" y="10471"/>
                    <a:pt x="2654" y="10471"/>
                  </a:cubicBezTo>
                  <a:cubicBezTo>
                    <a:pt x="4137" y="10471"/>
                    <a:pt x="5336" y="8132"/>
                    <a:pt x="5336" y="5222"/>
                  </a:cubicBezTo>
                  <a:cubicBezTo>
                    <a:pt x="5336" y="2340"/>
                    <a:pt x="4137" y="0"/>
                    <a:pt x="2654" y="0"/>
                  </a:cubicBezTo>
                  <a:close/>
                </a:path>
              </a:pathLst>
            </a:custGeom>
            <a:solidFill>
              <a:srgbClr val="2F2F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13357500" y="2205400"/>
              <a:ext cx="44950" cy="94875"/>
            </a:xfrm>
            <a:custGeom>
              <a:rect b="b" l="l" r="r" t="t"/>
              <a:pathLst>
                <a:path extrusionOk="0" h="3795" w="1798">
                  <a:moveTo>
                    <a:pt x="913" y="0"/>
                  </a:moveTo>
                  <a:cubicBezTo>
                    <a:pt x="400" y="0"/>
                    <a:pt x="0" y="856"/>
                    <a:pt x="0" y="1912"/>
                  </a:cubicBezTo>
                  <a:cubicBezTo>
                    <a:pt x="0" y="2939"/>
                    <a:pt x="400" y="3795"/>
                    <a:pt x="913" y="3795"/>
                  </a:cubicBezTo>
                  <a:cubicBezTo>
                    <a:pt x="1398" y="3795"/>
                    <a:pt x="1798" y="2939"/>
                    <a:pt x="1798" y="1912"/>
                  </a:cubicBezTo>
                  <a:cubicBezTo>
                    <a:pt x="1798" y="856"/>
                    <a:pt x="1398" y="0"/>
                    <a:pt x="913" y="0"/>
                  </a:cubicBezTo>
                  <a:close/>
                </a:path>
              </a:pathLst>
            </a:custGeom>
            <a:solidFill>
              <a:srgbClr val="959B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14201350" y="1709850"/>
              <a:ext cx="2097150" cy="1802350"/>
            </a:xfrm>
            <a:custGeom>
              <a:rect b="b" l="l" r="r" t="t"/>
              <a:pathLst>
                <a:path extrusionOk="0" h="72094" w="83886">
                  <a:moveTo>
                    <a:pt x="49468" y="0"/>
                  </a:moveTo>
                  <a:cubicBezTo>
                    <a:pt x="41276" y="0"/>
                    <a:pt x="33200" y="2087"/>
                    <a:pt x="26136" y="6383"/>
                  </a:cubicBezTo>
                  <a:cubicBezTo>
                    <a:pt x="18375" y="11120"/>
                    <a:pt x="12441" y="17739"/>
                    <a:pt x="8161" y="25671"/>
                  </a:cubicBezTo>
                  <a:cubicBezTo>
                    <a:pt x="3995" y="33403"/>
                    <a:pt x="343" y="42305"/>
                    <a:pt x="115" y="51179"/>
                  </a:cubicBezTo>
                  <a:cubicBezTo>
                    <a:pt x="1" y="54859"/>
                    <a:pt x="429" y="58683"/>
                    <a:pt x="2312" y="61907"/>
                  </a:cubicBezTo>
                  <a:cubicBezTo>
                    <a:pt x="4109" y="64988"/>
                    <a:pt x="7105" y="67385"/>
                    <a:pt x="10272" y="68840"/>
                  </a:cubicBezTo>
                  <a:cubicBezTo>
                    <a:pt x="15464" y="71240"/>
                    <a:pt x="21199" y="72094"/>
                    <a:pt x="26924" y="72094"/>
                  </a:cubicBezTo>
                  <a:cubicBezTo>
                    <a:pt x="29505" y="72094"/>
                    <a:pt x="32084" y="71920"/>
                    <a:pt x="34610" y="71636"/>
                  </a:cubicBezTo>
                  <a:cubicBezTo>
                    <a:pt x="49047" y="69982"/>
                    <a:pt x="64968" y="65217"/>
                    <a:pt x="73186" y="52263"/>
                  </a:cubicBezTo>
                  <a:cubicBezTo>
                    <a:pt x="80290" y="41078"/>
                    <a:pt x="83885" y="25871"/>
                    <a:pt x="77608" y="13459"/>
                  </a:cubicBezTo>
                  <a:cubicBezTo>
                    <a:pt x="73071" y="4443"/>
                    <a:pt x="63342" y="1019"/>
                    <a:pt x="53784" y="192"/>
                  </a:cubicBezTo>
                  <a:cubicBezTo>
                    <a:pt x="52345" y="64"/>
                    <a:pt x="50904" y="0"/>
                    <a:pt x="49468"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12737475" y="2064525"/>
              <a:ext cx="37475" cy="14975"/>
            </a:xfrm>
            <a:custGeom>
              <a:rect b="b" l="l" r="r" t="t"/>
              <a:pathLst>
                <a:path extrusionOk="0" h="599" w="1499">
                  <a:moveTo>
                    <a:pt x="607" y="1"/>
                  </a:moveTo>
                  <a:cubicBezTo>
                    <a:pt x="501" y="1"/>
                    <a:pt x="404" y="22"/>
                    <a:pt x="336" y="71"/>
                  </a:cubicBezTo>
                  <a:cubicBezTo>
                    <a:pt x="0" y="317"/>
                    <a:pt x="507" y="598"/>
                    <a:pt x="892" y="598"/>
                  </a:cubicBezTo>
                  <a:cubicBezTo>
                    <a:pt x="999" y="598"/>
                    <a:pt x="1096" y="577"/>
                    <a:pt x="1163" y="528"/>
                  </a:cubicBezTo>
                  <a:cubicBezTo>
                    <a:pt x="1499" y="282"/>
                    <a:pt x="993" y="1"/>
                    <a:pt x="60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12669875" y="2055325"/>
              <a:ext cx="30675" cy="15975"/>
            </a:xfrm>
            <a:custGeom>
              <a:rect b="b" l="l" r="r" t="t"/>
              <a:pathLst>
                <a:path extrusionOk="0" h="639" w="1227">
                  <a:moveTo>
                    <a:pt x="535" y="0"/>
                  </a:moveTo>
                  <a:cubicBezTo>
                    <a:pt x="414" y="0"/>
                    <a:pt x="294" y="30"/>
                    <a:pt x="200" y="97"/>
                  </a:cubicBezTo>
                  <a:cubicBezTo>
                    <a:pt x="0" y="240"/>
                    <a:pt x="143" y="439"/>
                    <a:pt x="314" y="525"/>
                  </a:cubicBezTo>
                  <a:cubicBezTo>
                    <a:pt x="430" y="591"/>
                    <a:pt x="584" y="638"/>
                    <a:pt x="732" y="638"/>
                  </a:cubicBezTo>
                  <a:cubicBezTo>
                    <a:pt x="839" y="638"/>
                    <a:pt x="943" y="613"/>
                    <a:pt x="1027" y="553"/>
                  </a:cubicBezTo>
                  <a:cubicBezTo>
                    <a:pt x="1227" y="411"/>
                    <a:pt x="1056" y="183"/>
                    <a:pt x="913" y="97"/>
                  </a:cubicBezTo>
                  <a:cubicBezTo>
                    <a:pt x="808" y="37"/>
                    <a:pt x="671" y="0"/>
                    <a:pt x="53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12664025" y="2127625"/>
              <a:ext cx="34100" cy="17900"/>
            </a:xfrm>
            <a:custGeom>
              <a:rect b="b" l="l" r="r" t="t"/>
              <a:pathLst>
                <a:path extrusionOk="0" h="716" w="1364">
                  <a:moveTo>
                    <a:pt x="403" y="1"/>
                  </a:moveTo>
                  <a:cubicBezTo>
                    <a:pt x="186" y="1"/>
                    <a:pt x="0" y="66"/>
                    <a:pt x="80" y="286"/>
                  </a:cubicBezTo>
                  <a:cubicBezTo>
                    <a:pt x="156" y="570"/>
                    <a:pt x="444" y="715"/>
                    <a:pt x="729" y="715"/>
                  </a:cubicBezTo>
                  <a:cubicBezTo>
                    <a:pt x="875" y="715"/>
                    <a:pt x="1020" y="677"/>
                    <a:pt x="1136" y="600"/>
                  </a:cubicBezTo>
                  <a:cubicBezTo>
                    <a:pt x="1364" y="458"/>
                    <a:pt x="1164" y="229"/>
                    <a:pt x="1022" y="115"/>
                  </a:cubicBezTo>
                  <a:cubicBezTo>
                    <a:pt x="936" y="87"/>
                    <a:pt x="793" y="30"/>
                    <a:pt x="679" y="30"/>
                  </a:cubicBezTo>
                  <a:cubicBezTo>
                    <a:pt x="594" y="13"/>
                    <a:pt x="496"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12617100" y="2214650"/>
              <a:ext cx="33550" cy="20750"/>
            </a:xfrm>
            <a:custGeom>
              <a:rect b="b" l="l" r="r" t="t"/>
              <a:pathLst>
                <a:path extrusionOk="0" h="830" w="1342">
                  <a:moveTo>
                    <a:pt x="600" y="1"/>
                  </a:moveTo>
                  <a:cubicBezTo>
                    <a:pt x="343" y="1"/>
                    <a:pt x="286" y="87"/>
                    <a:pt x="86" y="201"/>
                  </a:cubicBezTo>
                  <a:cubicBezTo>
                    <a:pt x="1" y="258"/>
                    <a:pt x="58" y="457"/>
                    <a:pt x="115" y="515"/>
                  </a:cubicBezTo>
                  <a:cubicBezTo>
                    <a:pt x="200" y="629"/>
                    <a:pt x="314" y="714"/>
                    <a:pt x="457" y="771"/>
                  </a:cubicBezTo>
                  <a:cubicBezTo>
                    <a:pt x="569" y="809"/>
                    <a:pt x="692" y="830"/>
                    <a:pt x="812" y="830"/>
                  </a:cubicBezTo>
                  <a:cubicBezTo>
                    <a:pt x="966" y="830"/>
                    <a:pt x="1115" y="795"/>
                    <a:pt x="1227" y="714"/>
                  </a:cubicBezTo>
                  <a:cubicBezTo>
                    <a:pt x="1284" y="657"/>
                    <a:pt x="1313" y="629"/>
                    <a:pt x="1342" y="572"/>
                  </a:cubicBezTo>
                  <a:cubicBezTo>
                    <a:pt x="1342" y="543"/>
                    <a:pt x="1342" y="515"/>
                    <a:pt x="1342" y="515"/>
                  </a:cubicBezTo>
                  <a:cubicBezTo>
                    <a:pt x="1342" y="457"/>
                    <a:pt x="1342" y="429"/>
                    <a:pt x="1342" y="400"/>
                  </a:cubicBezTo>
                  <a:cubicBezTo>
                    <a:pt x="1342" y="400"/>
                    <a:pt x="1342" y="372"/>
                    <a:pt x="1342" y="372"/>
                  </a:cubicBezTo>
                  <a:cubicBezTo>
                    <a:pt x="1313" y="315"/>
                    <a:pt x="1284" y="258"/>
                    <a:pt x="1227" y="201"/>
                  </a:cubicBezTo>
                  <a:cubicBezTo>
                    <a:pt x="1199" y="201"/>
                    <a:pt x="1170" y="201"/>
                    <a:pt x="1142" y="172"/>
                  </a:cubicBezTo>
                  <a:cubicBezTo>
                    <a:pt x="1142" y="172"/>
                    <a:pt x="1113" y="144"/>
                    <a:pt x="1085" y="115"/>
                  </a:cubicBezTo>
                  <a:lnTo>
                    <a:pt x="1056" y="115"/>
                  </a:lnTo>
                  <a:cubicBezTo>
                    <a:pt x="999" y="87"/>
                    <a:pt x="971" y="87"/>
                    <a:pt x="914" y="58"/>
                  </a:cubicBezTo>
                  <a:cubicBezTo>
                    <a:pt x="885" y="58"/>
                    <a:pt x="857" y="30"/>
                    <a:pt x="799" y="30"/>
                  </a:cubicBezTo>
                  <a:lnTo>
                    <a:pt x="771" y="30"/>
                  </a:lnTo>
                  <a:cubicBezTo>
                    <a:pt x="714" y="1"/>
                    <a:pt x="657" y="1"/>
                    <a:pt x="6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12586225" y="2158425"/>
              <a:ext cx="26100" cy="10575"/>
            </a:xfrm>
            <a:custGeom>
              <a:rect b="b" l="l" r="r" t="t"/>
              <a:pathLst>
                <a:path extrusionOk="0" h="423" w="1044">
                  <a:moveTo>
                    <a:pt x="414" y="1"/>
                  </a:moveTo>
                  <a:cubicBezTo>
                    <a:pt x="339" y="1"/>
                    <a:pt x="270" y="16"/>
                    <a:pt x="221" y="53"/>
                  </a:cubicBezTo>
                  <a:cubicBezTo>
                    <a:pt x="0" y="229"/>
                    <a:pt x="342" y="423"/>
                    <a:pt x="614" y="423"/>
                  </a:cubicBezTo>
                  <a:cubicBezTo>
                    <a:pt x="694" y="423"/>
                    <a:pt x="768" y="406"/>
                    <a:pt x="820" y="367"/>
                  </a:cubicBezTo>
                  <a:cubicBezTo>
                    <a:pt x="1044" y="210"/>
                    <a:pt x="688" y="1"/>
                    <a:pt x="4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12594000" y="2104675"/>
              <a:ext cx="31400" cy="12800"/>
            </a:xfrm>
            <a:custGeom>
              <a:rect b="b" l="l" r="r" t="t"/>
              <a:pathLst>
                <a:path extrusionOk="0" h="512" w="1256">
                  <a:moveTo>
                    <a:pt x="505" y="0"/>
                  </a:moveTo>
                  <a:cubicBezTo>
                    <a:pt x="414" y="0"/>
                    <a:pt x="331" y="19"/>
                    <a:pt x="275" y="63"/>
                  </a:cubicBezTo>
                  <a:cubicBezTo>
                    <a:pt x="0" y="269"/>
                    <a:pt x="459" y="511"/>
                    <a:pt x="784" y="511"/>
                  </a:cubicBezTo>
                  <a:cubicBezTo>
                    <a:pt x="865" y="511"/>
                    <a:pt x="937" y="497"/>
                    <a:pt x="988" y="463"/>
                  </a:cubicBezTo>
                  <a:cubicBezTo>
                    <a:pt x="1255" y="240"/>
                    <a:pt x="828" y="0"/>
                    <a:pt x="5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12750325" y="2138425"/>
              <a:ext cx="38675" cy="15250"/>
            </a:xfrm>
            <a:custGeom>
              <a:rect b="b" l="l" r="r" t="t"/>
              <a:pathLst>
                <a:path extrusionOk="0" h="610" w="1547">
                  <a:moveTo>
                    <a:pt x="638" y="1"/>
                  </a:moveTo>
                  <a:cubicBezTo>
                    <a:pt x="521" y="1"/>
                    <a:pt x="413" y="25"/>
                    <a:pt x="336" y="83"/>
                  </a:cubicBezTo>
                  <a:cubicBezTo>
                    <a:pt x="1" y="329"/>
                    <a:pt x="525" y="610"/>
                    <a:pt x="918" y="610"/>
                  </a:cubicBezTo>
                  <a:cubicBezTo>
                    <a:pt x="1026" y="610"/>
                    <a:pt x="1125" y="588"/>
                    <a:pt x="1192" y="539"/>
                  </a:cubicBezTo>
                  <a:cubicBezTo>
                    <a:pt x="1547" y="296"/>
                    <a:pt x="1042" y="1"/>
                    <a:pt x="63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12709125" y="2199150"/>
              <a:ext cx="29275" cy="16000"/>
            </a:xfrm>
            <a:custGeom>
              <a:rect b="b" l="l" r="r" t="t"/>
              <a:pathLst>
                <a:path extrusionOk="0" h="640" w="1171">
                  <a:moveTo>
                    <a:pt x="557" y="0"/>
                  </a:moveTo>
                  <a:cubicBezTo>
                    <a:pt x="500" y="0"/>
                    <a:pt x="443" y="8"/>
                    <a:pt x="400" y="22"/>
                  </a:cubicBezTo>
                  <a:cubicBezTo>
                    <a:pt x="345" y="40"/>
                    <a:pt x="337" y="59"/>
                    <a:pt x="362" y="62"/>
                  </a:cubicBezTo>
                  <a:lnTo>
                    <a:pt x="362" y="62"/>
                  </a:lnTo>
                  <a:cubicBezTo>
                    <a:pt x="327" y="73"/>
                    <a:pt x="292" y="90"/>
                    <a:pt x="258" y="107"/>
                  </a:cubicBezTo>
                  <a:cubicBezTo>
                    <a:pt x="1" y="307"/>
                    <a:pt x="286" y="535"/>
                    <a:pt x="457" y="592"/>
                  </a:cubicBezTo>
                  <a:cubicBezTo>
                    <a:pt x="539" y="616"/>
                    <a:pt x="659" y="639"/>
                    <a:pt x="775" y="639"/>
                  </a:cubicBezTo>
                  <a:cubicBezTo>
                    <a:pt x="945" y="639"/>
                    <a:pt x="1108" y="590"/>
                    <a:pt x="1142" y="421"/>
                  </a:cubicBezTo>
                  <a:cubicBezTo>
                    <a:pt x="1171" y="164"/>
                    <a:pt x="828" y="79"/>
                    <a:pt x="714" y="22"/>
                  </a:cubicBezTo>
                  <a:cubicBezTo>
                    <a:pt x="671" y="8"/>
                    <a:pt x="614" y="0"/>
                    <a:pt x="5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12773325" y="2241200"/>
              <a:ext cx="27275" cy="16250"/>
            </a:xfrm>
            <a:custGeom>
              <a:rect b="b" l="l" r="r" t="t"/>
              <a:pathLst>
                <a:path extrusionOk="0" h="650" w="1091">
                  <a:moveTo>
                    <a:pt x="444" y="0"/>
                  </a:moveTo>
                  <a:cubicBezTo>
                    <a:pt x="373" y="0"/>
                    <a:pt x="301" y="16"/>
                    <a:pt x="229" y="52"/>
                  </a:cubicBezTo>
                  <a:cubicBezTo>
                    <a:pt x="58" y="109"/>
                    <a:pt x="1" y="223"/>
                    <a:pt x="87" y="366"/>
                  </a:cubicBezTo>
                  <a:cubicBezTo>
                    <a:pt x="144" y="451"/>
                    <a:pt x="201" y="508"/>
                    <a:pt x="286" y="565"/>
                  </a:cubicBezTo>
                  <a:cubicBezTo>
                    <a:pt x="380" y="612"/>
                    <a:pt x="536" y="649"/>
                    <a:pt x="684" y="649"/>
                  </a:cubicBezTo>
                  <a:cubicBezTo>
                    <a:pt x="896" y="649"/>
                    <a:pt x="1090" y="573"/>
                    <a:pt x="1057" y="337"/>
                  </a:cubicBezTo>
                  <a:cubicBezTo>
                    <a:pt x="1085" y="194"/>
                    <a:pt x="943" y="109"/>
                    <a:pt x="771" y="80"/>
                  </a:cubicBezTo>
                  <a:lnTo>
                    <a:pt x="743" y="80"/>
                  </a:lnTo>
                  <a:cubicBezTo>
                    <a:pt x="643" y="31"/>
                    <a:pt x="544"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6"/>
            <p:cNvSpPr/>
            <p:nvPr/>
          </p:nvSpPr>
          <p:spPr>
            <a:xfrm>
              <a:off x="-12754775" y="2242475"/>
              <a:ext cx="750" cy="750"/>
            </a:xfrm>
            <a:custGeom>
              <a:rect b="b" l="l" r="r" t="t"/>
              <a:pathLst>
                <a:path extrusionOk="0" h="30" w="30">
                  <a:moveTo>
                    <a:pt x="29" y="29"/>
                  </a:moveTo>
                  <a:lnTo>
                    <a:pt x="29" y="29"/>
                  </a:lnTo>
                  <a:cubicBezTo>
                    <a:pt x="1" y="1"/>
                    <a:pt x="1"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6"/>
            <p:cNvSpPr/>
            <p:nvPr/>
          </p:nvSpPr>
          <p:spPr>
            <a:xfrm>
              <a:off x="-12866050" y="2149625"/>
              <a:ext cx="64225" cy="33525"/>
            </a:xfrm>
            <a:custGeom>
              <a:rect b="b" l="l" r="r" t="t"/>
              <a:pathLst>
                <a:path extrusionOk="0" h="1341" w="2569">
                  <a:moveTo>
                    <a:pt x="1093" y="1"/>
                  </a:moveTo>
                  <a:cubicBezTo>
                    <a:pt x="844" y="1"/>
                    <a:pt x="598" y="61"/>
                    <a:pt x="400" y="205"/>
                  </a:cubicBezTo>
                  <a:cubicBezTo>
                    <a:pt x="1" y="491"/>
                    <a:pt x="315" y="947"/>
                    <a:pt x="657" y="1147"/>
                  </a:cubicBezTo>
                  <a:cubicBezTo>
                    <a:pt x="883" y="1267"/>
                    <a:pt x="1172" y="1340"/>
                    <a:pt x="1454" y="1340"/>
                  </a:cubicBezTo>
                  <a:cubicBezTo>
                    <a:pt x="1706" y="1340"/>
                    <a:pt x="1952" y="1282"/>
                    <a:pt x="2141" y="1147"/>
                  </a:cubicBezTo>
                  <a:cubicBezTo>
                    <a:pt x="2569" y="833"/>
                    <a:pt x="2255" y="376"/>
                    <a:pt x="1912" y="205"/>
                  </a:cubicBezTo>
                  <a:cubicBezTo>
                    <a:pt x="1682" y="82"/>
                    <a:pt x="1385" y="1"/>
                    <a:pt x="109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
            <p:cNvSpPr/>
            <p:nvPr/>
          </p:nvSpPr>
          <p:spPr>
            <a:xfrm>
              <a:off x="-12897425" y="2059275"/>
              <a:ext cx="37825" cy="20850"/>
            </a:xfrm>
            <a:custGeom>
              <a:rect b="b" l="l" r="r" t="t"/>
              <a:pathLst>
                <a:path extrusionOk="0" h="834" w="1513">
                  <a:moveTo>
                    <a:pt x="567" y="1"/>
                  </a:moveTo>
                  <a:cubicBezTo>
                    <a:pt x="361" y="1"/>
                    <a:pt x="166" y="74"/>
                    <a:pt x="86" y="281"/>
                  </a:cubicBezTo>
                  <a:cubicBezTo>
                    <a:pt x="57" y="281"/>
                    <a:pt x="57" y="310"/>
                    <a:pt x="57" y="310"/>
                  </a:cubicBezTo>
                  <a:cubicBezTo>
                    <a:pt x="0" y="481"/>
                    <a:pt x="229" y="652"/>
                    <a:pt x="314" y="709"/>
                  </a:cubicBezTo>
                  <a:cubicBezTo>
                    <a:pt x="467" y="796"/>
                    <a:pt x="653" y="834"/>
                    <a:pt x="834" y="834"/>
                  </a:cubicBezTo>
                  <a:cubicBezTo>
                    <a:pt x="890" y="834"/>
                    <a:pt x="945" y="830"/>
                    <a:pt x="999" y="823"/>
                  </a:cubicBezTo>
                  <a:cubicBezTo>
                    <a:pt x="1398" y="738"/>
                    <a:pt x="1513" y="338"/>
                    <a:pt x="1113" y="139"/>
                  </a:cubicBezTo>
                  <a:cubicBezTo>
                    <a:pt x="1085" y="139"/>
                    <a:pt x="1056" y="110"/>
                    <a:pt x="1028" y="110"/>
                  </a:cubicBezTo>
                  <a:cubicBezTo>
                    <a:pt x="901" y="47"/>
                    <a:pt x="731" y="1"/>
                    <a:pt x="56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12905775" y="2011875"/>
              <a:ext cx="29925" cy="14675"/>
            </a:xfrm>
            <a:custGeom>
              <a:rect b="b" l="l" r="r" t="t"/>
              <a:pathLst>
                <a:path extrusionOk="0" h="587" w="1197">
                  <a:moveTo>
                    <a:pt x="463" y="1"/>
                  </a:moveTo>
                  <a:cubicBezTo>
                    <a:pt x="321" y="1"/>
                    <a:pt x="186" y="45"/>
                    <a:pt x="106" y="152"/>
                  </a:cubicBezTo>
                  <a:cubicBezTo>
                    <a:pt x="49" y="209"/>
                    <a:pt x="49" y="266"/>
                    <a:pt x="49" y="323"/>
                  </a:cubicBezTo>
                  <a:cubicBezTo>
                    <a:pt x="1" y="516"/>
                    <a:pt x="279" y="586"/>
                    <a:pt x="452" y="586"/>
                  </a:cubicBezTo>
                  <a:cubicBezTo>
                    <a:pt x="476" y="586"/>
                    <a:pt x="498" y="585"/>
                    <a:pt x="517" y="582"/>
                  </a:cubicBezTo>
                  <a:lnTo>
                    <a:pt x="517" y="582"/>
                  </a:lnTo>
                  <a:cubicBezTo>
                    <a:pt x="521" y="583"/>
                    <a:pt x="526" y="583"/>
                    <a:pt x="531" y="583"/>
                  </a:cubicBezTo>
                  <a:cubicBezTo>
                    <a:pt x="775" y="583"/>
                    <a:pt x="1196" y="416"/>
                    <a:pt x="905" y="152"/>
                  </a:cubicBezTo>
                  <a:cubicBezTo>
                    <a:pt x="798" y="60"/>
                    <a:pt x="626" y="1"/>
                    <a:pt x="4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12809425" y="2010375"/>
              <a:ext cx="23300" cy="14250"/>
            </a:xfrm>
            <a:custGeom>
              <a:rect b="b" l="l" r="r" t="t"/>
              <a:pathLst>
                <a:path extrusionOk="0" h="570" w="932">
                  <a:moveTo>
                    <a:pt x="244" y="0"/>
                  </a:moveTo>
                  <a:cubicBezTo>
                    <a:pt x="121" y="0"/>
                    <a:pt x="1" y="44"/>
                    <a:pt x="18" y="183"/>
                  </a:cubicBezTo>
                  <a:cubicBezTo>
                    <a:pt x="47" y="326"/>
                    <a:pt x="133" y="411"/>
                    <a:pt x="275" y="497"/>
                  </a:cubicBezTo>
                  <a:cubicBezTo>
                    <a:pt x="340" y="536"/>
                    <a:pt x="471" y="569"/>
                    <a:pt x="596" y="569"/>
                  </a:cubicBezTo>
                  <a:cubicBezTo>
                    <a:pt x="746" y="569"/>
                    <a:pt x="887" y="522"/>
                    <a:pt x="903" y="383"/>
                  </a:cubicBezTo>
                  <a:cubicBezTo>
                    <a:pt x="931" y="183"/>
                    <a:pt x="675" y="97"/>
                    <a:pt x="475" y="69"/>
                  </a:cubicBezTo>
                  <a:cubicBezTo>
                    <a:pt x="475" y="69"/>
                    <a:pt x="475" y="69"/>
                    <a:pt x="446" y="40"/>
                  </a:cubicBezTo>
                  <a:cubicBezTo>
                    <a:pt x="402" y="18"/>
                    <a:pt x="322" y="0"/>
                    <a:pt x="2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12958775" y="2122125"/>
              <a:ext cx="47100" cy="26525"/>
            </a:xfrm>
            <a:custGeom>
              <a:rect b="b" l="l" r="r" t="t"/>
              <a:pathLst>
                <a:path extrusionOk="0" h="1061" w="1884">
                  <a:moveTo>
                    <a:pt x="795" y="0"/>
                  </a:moveTo>
                  <a:cubicBezTo>
                    <a:pt x="716" y="0"/>
                    <a:pt x="640" y="7"/>
                    <a:pt x="571" y="21"/>
                  </a:cubicBezTo>
                  <a:cubicBezTo>
                    <a:pt x="400" y="50"/>
                    <a:pt x="1" y="221"/>
                    <a:pt x="143" y="478"/>
                  </a:cubicBezTo>
                  <a:lnTo>
                    <a:pt x="172" y="563"/>
                  </a:lnTo>
                  <a:cubicBezTo>
                    <a:pt x="344" y="907"/>
                    <a:pt x="747" y="1061"/>
                    <a:pt x="1111" y="1061"/>
                  </a:cubicBezTo>
                  <a:cubicBezTo>
                    <a:pt x="1170" y="1061"/>
                    <a:pt x="1229" y="1056"/>
                    <a:pt x="1285" y="1048"/>
                  </a:cubicBezTo>
                  <a:cubicBezTo>
                    <a:pt x="1713" y="963"/>
                    <a:pt x="1884" y="649"/>
                    <a:pt x="1570" y="335"/>
                  </a:cubicBezTo>
                  <a:lnTo>
                    <a:pt x="1484" y="221"/>
                  </a:lnTo>
                  <a:cubicBezTo>
                    <a:pt x="1311" y="70"/>
                    <a:pt x="1040" y="0"/>
                    <a:pt x="79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13011550" y="2067800"/>
              <a:ext cx="34250" cy="20150"/>
            </a:xfrm>
            <a:custGeom>
              <a:rect b="b" l="l" r="r" t="t"/>
              <a:pathLst>
                <a:path extrusionOk="0" h="806" w="1370">
                  <a:moveTo>
                    <a:pt x="613" y="0"/>
                  </a:moveTo>
                  <a:cubicBezTo>
                    <a:pt x="523" y="0"/>
                    <a:pt x="433" y="16"/>
                    <a:pt x="343" y="54"/>
                  </a:cubicBezTo>
                  <a:cubicBezTo>
                    <a:pt x="200" y="111"/>
                    <a:pt x="114" y="169"/>
                    <a:pt x="86" y="311"/>
                  </a:cubicBezTo>
                  <a:cubicBezTo>
                    <a:pt x="0" y="597"/>
                    <a:pt x="457" y="768"/>
                    <a:pt x="628" y="796"/>
                  </a:cubicBezTo>
                  <a:cubicBezTo>
                    <a:pt x="671" y="802"/>
                    <a:pt x="718" y="806"/>
                    <a:pt x="767" y="806"/>
                  </a:cubicBezTo>
                  <a:cubicBezTo>
                    <a:pt x="944" y="806"/>
                    <a:pt x="1144" y="759"/>
                    <a:pt x="1256" y="625"/>
                  </a:cubicBezTo>
                  <a:cubicBezTo>
                    <a:pt x="1284" y="568"/>
                    <a:pt x="1284" y="511"/>
                    <a:pt x="1313" y="454"/>
                  </a:cubicBezTo>
                  <a:cubicBezTo>
                    <a:pt x="1370" y="254"/>
                    <a:pt x="1084" y="111"/>
                    <a:pt x="942" y="54"/>
                  </a:cubicBezTo>
                  <a:cubicBezTo>
                    <a:pt x="832" y="23"/>
                    <a:pt x="723" y="0"/>
                    <a:pt x="6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3004425" y="1951325"/>
              <a:ext cx="24900" cy="18300"/>
            </a:xfrm>
            <a:custGeom>
              <a:rect b="b" l="l" r="r" t="t"/>
              <a:pathLst>
                <a:path extrusionOk="0" h="732" w="996">
                  <a:moveTo>
                    <a:pt x="453" y="0"/>
                  </a:moveTo>
                  <a:cubicBezTo>
                    <a:pt x="423" y="0"/>
                    <a:pt x="396" y="2"/>
                    <a:pt x="371" y="6"/>
                  </a:cubicBezTo>
                  <a:lnTo>
                    <a:pt x="286" y="34"/>
                  </a:lnTo>
                  <a:cubicBezTo>
                    <a:pt x="200" y="34"/>
                    <a:pt x="29" y="120"/>
                    <a:pt x="29" y="234"/>
                  </a:cubicBezTo>
                  <a:cubicBezTo>
                    <a:pt x="1" y="405"/>
                    <a:pt x="86" y="462"/>
                    <a:pt x="143" y="605"/>
                  </a:cubicBezTo>
                  <a:cubicBezTo>
                    <a:pt x="181" y="681"/>
                    <a:pt x="283" y="732"/>
                    <a:pt x="371" y="732"/>
                  </a:cubicBezTo>
                  <a:cubicBezTo>
                    <a:pt x="416" y="732"/>
                    <a:pt x="457" y="719"/>
                    <a:pt x="486" y="690"/>
                  </a:cubicBezTo>
                  <a:cubicBezTo>
                    <a:pt x="571" y="605"/>
                    <a:pt x="685" y="605"/>
                    <a:pt x="799" y="576"/>
                  </a:cubicBezTo>
                  <a:cubicBezTo>
                    <a:pt x="885" y="548"/>
                    <a:pt x="971" y="462"/>
                    <a:pt x="971" y="377"/>
                  </a:cubicBezTo>
                  <a:cubicBezTo>
                    <a:pt x="971" y="377"/>
                    <a:pt x="971" y="348"/>
                    <a:pt x="971" y="319"/>
                  </a:cubicBezTo>
                  <a:cubicBezTo>
                    <a:pt x="996" y="94"/>
                    <a:pt x="668" y="0"/>
                    <a:pt x="4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12861775" y="1906775"/>
              <a:ext cx="34375" cy="15900"/>
            </a:xfrm>
            <a:custGeom>
              <a:rect b="b" l="l" r="r" t="t"/>
              <a:pathLst>
                <a:path extrusionOk="0" h="636" w="1375">
                  <a:moveTo>
                    <a:pt x="538" y="0"/>
                  </a:moveTo>
                  <a:cubicBezTo>
                    <a:pt x="485" y="0"/>
                    <a:pt x="437" y="6"/>
                    <a:pt x="400" y="19"/>
                  </a:cubicBezTo>
                  <a:cubicBezTo>
                    <a:pt x="286" y="76"/>
                    <a:pt x="172" y="161"/>
                    <a:pt x="58" y="247"/>
                  </a:cubicBezTo>
                  <a:cubicBezTo>
                    <a:pt x="1" y="304"/>
                    <a:pt x="1" y="418"/>
                    <a:pt x="87" y="475"/>
                  </a:cubicBezTo>
                  <a:cubicBezTo>
                    <a:pt x="205" y="578"/>
                    <a:pt x="399" y="636"/>
                    <a:pt x="590" y="636"/>
                  </a:cubicBezTo>
                  <a:cubicBezTo>
                    <a:pt x="769" y="636"/>
                    <a:pt x="946" y="585"/>
                    <a:pt x="1057" y="475"/>
                  </a:cubicBezTo>
                  <a:cubicBezTo>
                    <a:pt x="1374" y="206"/>
                    <a:pt x="855" y="0"/>
                    <a:pt x="53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12663475" y="1947425"/>
              <a:ext cx="20000" cy="12075"/>
            </a:xfrm>
            <a:custGeom>
              <a:rect b="b" l="l" r="r" t="t"/>
              <a:pathLst>
                <a:path extrusionOk="0" h="483" w="800">
                  <a:moveTo>
                    <a:pt x="255" y="1"/>
                  </a:moveTo>
                  <a:cubicBezTo>
                    <a:pt x="163" y="1"/>
                    <a:pt x="73" y="28"/>
                    <a:pt x="58" y="105"/>
                  </a:cubicBezTo>
                  <a:lnTo>
                    <a:pt x="58" y="133"/>
                  </a:lnTo>
                  <a:cubicBezTo>
                    <a:pt x="58" y="133"/>
                    <a:pt x="58" y="133"/>
                    <a:pt x="58" y="162"/>
                  </a:cubicBezTo>
                  <a:cubicBezTo>
                    <a:pt x="1" y="190"/>
                    <a:pt x="29" y="276"/>
                    <a:pt x="58" y="333"/>
                  </a:cubicBezTo>
                  <a:cubicBezTo>
                    <a:pt x="153" y="427"/>
                    <a:pt x="306" y="483"/>
                    <a:pt x="453" y="483"/>
                  </a:cubicBezTo>
                  <a:cubicBezTo>
                    <a:pt x="483" y="483"/>
                    <a:pt x="514" y="480"/>
                    <a:pt x="543" y="475"/>
                  </a:cubicBezTo>
                  <a:cubicBezTo>
                    <a:pt x="657" y="447"/>
                    <a:pt x="800" y="333"/>
                    <a:pt x="714" y="190"/>
                  </a:cubicBezTo>
                  <a:cubicBezTo>
                    <a:pt x="657" y="133"/>
                    <a:pt x="600" y="105"/>
                    <a:pt x="515" y="76"/>
                  </a:cubicBezTo>
                  <a:cubicBezTo>
                    <a:pt x="486" y="76"/>
                    <a:pt x="486" y="47"/>
                    <a:pt x="457" y="47"/>
                  </a:cubicBezTo>
                  <a:cubicBezTo>
                    <a:pt x="418" y="21"/>
                    <a:pt x="335" y="1"/>
                    <a:pt x="2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12756775" y="1962625"/>
              <a:ext cx="36975" cy="24525"/>
            </a:xfrm>
            <a:custGeom>
              <a:rect b="b" l="l" r="r" t="t"/>
              <a:pathLst>
                <a:path extrusionOk="0" h="981" w="1479">
                  <a:moveTo>
                    <a:pt x="252" y="724"/>
                  </a:moveTo>
                  <a:cubicBezTo>
                    <a:pt x="269" y="740"/>
                    <a:pt x="287" y="757"/>
                    <a:pt x="307" y="773"/>
                  </a:cubicBezTo>
                  <a:lnTo>
                    <a:pt x="307" y="773"/>
                  </a:lnTo>
                  <a:cubicBezTo>
                    <a:pt x="285" y="756"/>
                    <a:pt x="269" y="740"/>
                    <a:pt x="252" y="724"/>
                  </a:cubicBezTo>
                  <a:close/>
                  <a:moveTo>
                    <a:pt x="699" y="0"/>
                  </a:moveTo>
                  <a:cubicBezTo>
                    <a:pt x="585" y="0"/>
                    <a:pt x="479" y="21"/>
                    <a:pt x="395" y="67"/>
                  </a:cubicBezTo>
                  <a:cubicBezTo>
                    <a:pt x="223" y="153"/>
                    <a:pt x="138" y="210"/>
                    <a:pt x="81" y="410"/>
                  </a:cubicBezTo>
                  <a:cubicBezTo>
                    <a:pt x="1" y="570"/>
                    <a:pt x="195" y="730"/>
                    <a:pt x="337" y="796"/>
                  </a:cubicBezTo>
                  <a:lnTo>
                    <a:pt x="337" y="796"/>
                  </a:lnTo>
                  <a:cubicBezTo>
                    <a:pt x="482" y="904"/>
                    <a:pt x="681" y="981"/>
                    <a:pt x="865" y="981"/>
                  </a:cubicBezTo>
                  <a:cubicBezTo>
                    <a:pt x="952" y="981"/>
                    <a:pt x="1036" y="963"/>
                    <a:pt x="1108" y="923"/>
                  </a:cubicBezTo>
                  <a:cubicBezTo>
                    <a:pt x="1251" y="866"/>
                    <a:pt x="1393" y="781"/>
                    <a:pt x="1450" y="638"/>
                  </a:cubicBezTo>
                  <a:cubicBezTo>
                    <a:pt x="1479" y="552"/>
                    <a:pt x="1479" y="495"/>
                    <a:pt x="1450" y="410"/>
                  </a:cubicBezTo>
                  <a:cubicBezTo>
                    <a:pt x="1367" y="159"/>
                    <a:pt x="1008" y="0"/>
                    <a:pt x="6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12784000" y="1851525"/>
              <a:ext cx="45675" cy="28250"/>
            </a:xfrm>
            <a:custGeom>
              <a:rect b="b" l="l" r="r" t="t"/>
              <a:pathLst>
                <a:path extrusionOk="0" h="1130" w="1827">
                  <a:moveTo>
                    <a:pt x="630" y="0"/>
                  </a:moveTo>
                  <a:cubicBezTo>
                    <a:pt x="361" y="0"/>
                    <a:pt x="100" y="78"/>
                    <a:pt x="29" y="346"/>
                  </a:cubicBezTo>
                  <a:cubicBezTo>
                    <a:pt x="0" y="431"/>
                    <a:pt x="29" y="517"/>
                    <a:pt x="29" y="602"/>
                  </a:cubicBezTo>
                  <a:cubicBezTo>
                    <a:pt x="77" y="988"/>
                    <a:pt x="655" y="1129"/>
                    <a:pt x="1040" y="1129"/>
                  </a:cubicBezTo>
                  <a:cubicBezTo>
                    <a:pt x="1110" y="1129"/>
                    <a:pt x="1174" y="1125"/>
                    <a:pt x="1227" y="1116"/>
                  </a:cubicBezTo>
                  <a:cubicBezTo>
                    <a:pt x="1569" y="1059"/>
                    <a:pt x="1826" y="802"/>
                    <a:pt x="1655" y="460"/>
                  </a:cubicBezTo>
                  <a:cubicBezTo>
                    <a:pt x="1541" y="231"/>
                    <a:pt x="1312" y="117"/>
                    <a:pt x="1084" y="60"/>
                  </a:cubicBezTo>
                  <a:cubicBezTo>
                    <a:pt x="956" y="28"/>
                    <a:pt x="791" y="0"/>
                    <a:pt x="63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12578200" y="1979950"/>
              <a:ext cx="36250" cy="18025"/>
            </a:xfrm>
            <a:custGeom>
              <a:rect b="b" l="l" r="r" t="t"/>
              <a:pathLst>
                <a:path extrusionOk="0" h="721" w="1450">
                  <a:moveTo>
                    <a:pt x="655" y="0"/>
                  </a:moveTo>
                  <a:cubicBezTo>
                    <a:pt x="252" y="0"/>
                    <a:pt x="1" y="382"/>
                    <a:pt x="442" y="630"/>
                  </a:cubicBezTo>
                  <a:cubicBezTo>
                    <a:pt x="537" y="677"/>
                    <a:pt x="738" y="720"/>
                    <a:pt x="931" y="720"/>
                  </a:cubicBezTo>
                  <a:cubicBezTo>
                    <a:pt x="1198" y="720"/>
                    <a:pt x="1450" y="638"/>
                    <a:pt x="1383" y="373"/>
                  </a:cubicBezTo>
                  <a:cubicBezTo>
                    <a:pt x="1383" y="344"/>
                    <a:pt x="1383" y="344"/>
                    <a:pt x="1383" y="316"/>
                  </a:cubicBezTo>
                  <a:cubicBezTo>
                    <a:pt x="1269" y="88"/>
                    <a:pt x="1012" y="2"/>
                    <a:pt x="756" y="2"/>
                  </a:cubicBezTo>
                  <a:lnTo>
                    <a:pt x="699" y="2"/>
                  </a:lnTo>
                  <a:cubicBezTo>
                    <a:pt x="684" y="1"/>
                    <a:pt x="670" y="0"/>
                    <a:pt x="65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12606400" y="1898525"/>
              <a:ext cx="21075" cy="13000"/>
            </a:xfrm>
            <a:custGeom>
              <a:rect b="b" l="l" r="r" t="t"/>
              <a:pathLst>
                <a:path extrusionOk="0" h="520" w="843">
                  <a:moveTo>
                    <a:pt x="337" y="1"/>
                  </a:moveTo>
                  <a:cubicBezTo>
                    <a:pt x="309" y="1"/>
                    <a:pt x="282" y="3"/>
                    <a:pt x="257" y="6"/>
                  </a:cubicBezTo>
                  <a:cubicBezTo>
                    <a:pt x="29" y="63"/>
                    <a:pt x="1" y="263"/>
                    <a:pt x="200" y="377"/>
                  </a:cubicBezTo>
                  <a:cubicBezTo>
                    <a:pt x="229" y="406"/>
                    <a:pt x="229" y="406"/>
                    <a:pt x="257" y="434"/>
                  </a:cubicBezTo>
                  <a:cubicBezTo>
                    <a:pt x="314" y="477"/>
                    <a:pt x="471" y="520"/>
                    <a:pt x="603" y="520"/>
                  </a:cubicBezTo>
                  <a:cubicBezTo>
                    <a:pt x="735" y="520"/>
                    <a:pt x="842" y="477"/>
                    <a:pt x="799" y="349"/>
                  </a:cubicBezTo>
                  <a:lnTo>
                    <a:pt x="799" y="292"/>
                  </a:lnTo>
                  <a:cubicBezTo>
                    <a:pt x="799" y="91"/>
                    <a:pt x="536" y="1"/>
                    <a:pt x="33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13522275" y="3283600"/>
              <a:ext cx="65650" cy="38650"/>
            </a:xfrm>
            <a:custGeom>
              <a:rect b="b" l="l" r="r" t="t"/>
              <a:pathLst>
                <a:path extrusionOk="0" h="1546" w="2626">
                  <a:moveTo>
                    <a:pt x="1090" y="0"/>
                  </a:moveTo>
                  <a:cubicBezTo>
                    <a:pt x="809" y="0"/>
                    <a:pt x="532" y="70"/>
                    <a:pt x="314" y="241"/>
                  </a:cubicBezTo>
                  <a:cubicBezTo>
                    <a:pt x="57" y="412"/>
                    <a:pt x="0" y="726"/>
                    <a:pt x="200" y="983"/>
                  </a:cubicBezTo>
                  <a:cubicBezTo>
                    <a:pt x="460" y="1364"/>
                    <a:pt x="953" y="1546"/>
                    <a:pt x="1446" y="1546"/>
                  </a:cubicBezTo>
                  <a:cubicBezTo>
                    <a:pt x="1764" y="1546"/>
                    <a:pt x="2083" y="1470"/>
                    <a:pt x="2340" y="1325"/>
                  </a:cubicBezTo>
                  <a:cubicBezTo>
                    <a:pt x="2597" y="1154"/>
                    <a:pt x="2625" y="812"/>
                    <a:pt x="2454" y="583"/>
                  </a:cubicBezTo>
                  <a:cubicBezTo>
                    <a:pt x="2283" y="355"/>
                    <a:pt x="2026" y="212"/>
                    <a:pt x="1769" y="127"/>
                  </a:cubicBezTo>
                  <a:cubicBezTo>
                    <a:pt x="1561" y="49"/>
                    <a:pt x="1324" y="0"/>
                    <a:pt x="109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13416725" y="3308875"/>
              <a:ext cx="47075" cy="21800"/>
            </a:xfrm>
            <a:custGeom>
              <a:rect b="b" l="l" r="r" t="t"/>
              <a:pathLst>
                <a:path extrusionOk="0" h="872" w="1883">
                  <a:moveTo>
                    <a:pt x="748" y="1"/>
                  </a:moveTo>
                  <a:cubicBezTo>
                    <a:pt x="541" y="1"/>
                    <a:pt x="343" y="64"/>
                    <a:pt x="229" y="228"/>
                  </a:cubicBezTo>
                  <a:cubicBezTo>
                    <a:pt x="1" y="571"/>
                    <a:pt x="572" y="828"/>
                    <a:pt x="828" y="856"/>
                  </a:cubicBezTo>
                  <a:lnTo>
                    <a:pt x="857" y="856"/>
                  </a:lnTo>
                  <a:cubicBezTo>
                    <a:pt x="902" y="867"/>
                    <a:pt x="951" y="871"/>
                    <a:pt x="1003" y="871"/>
                  </a:cubicBezTo>
                  <a:cubicBezTo>
                    <a:pt x="1382" y="871"/>
                    <a:pt x="1883" y="608"/>
                    <a:pt x="1456" y="257"/>
                  </a:cubicBezTo>
                  <a:lnTo>
                    <a:pt x="1428" y="228"/>
                  </a:lnTo>
                  <a:cubicBezTo>
                    <a:pt x="1284" y="101"/>
                    <a:pt x="1009" y="1"/>
                    <a:pt x="74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13424550" y="3381125"/>
              <a:ext cx="22125" cy="12200"/>
            </a:xfrm>
            <a:custGeom>
              <a:rect b="b" l="l" r="r" t="t"/>
              <a:pathLst>
                <a:path extrusionOk="0" h="488" w="885">
                  <a:moveTo>
                    <a:pt x="436" y="1"/>
                  </a:moveTo>
                  <a:cubicBezTo>
                    <a:pt x="216" y="1"/>
                    <a:pt x="0" y="124"/>
                    <a:pt x="200" y="306"/>
                  </a:cubicBezTo>
                  <a:cubicBezTo>
                    <a:pt x="298" y="424"/>
                    <a:pt x="424" y="488"/>
                    <a:pt x="568" y="488"/>
                  </a:cubicBezTo>
                  <a:cubicBezTo>
                    <a:pt x="632" y="488"/>
                    <a:pt x="700" y="475"/>
                    <a:pt x="770" y="448"/>
                  </a:cubicBezTo>
                  <a:cubicBezTo>
                    <a:pt x="799" y="448"/>
                    <a:pt x="856" y="391"/>
                    <a:pt x="856" y="334"/>
                  </a:cubicBezTo>
                  <a:lnTo>
                    <a:pt x="885" y="334"/>
                  </a:lnTo>
                  <a:cubicBezTo>
                    <a:pt x="885" y="249"/>
                    <a:pt x="828" y="192"/>
                    <a:pt x="742" y="163"/>
                  </a:cubicBezTo>
                  <a:lnTo>
                    <a:pt x="742" y="135"/>
                  </a:lnTo>
                  <a:cubicBezTo>
                    <a:pt x="690" y="41"/>
                    <a:pt x="562" y="1"/>
                    <a:pt x="4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13368925" y="3248925"/>
              <a:ext cx="32125" cy="24625"/>
            </a:xfrm>
            <a:custGeom>
              <a:rect b="b" l="l" r="r" t="t"/>
              <a:pathLst>
                <a:path extrusionOk="0" h="985" w="1285">
                  <a:moveTo>
                    <a:pt x="550" y="0"/>
                  </a:moveTo>
                  <a:cubicBezTo>
                    <a:pt x="453" y="0"/>
                    <a:pt x="355" y="19"/>
                    <a:pt x="257" y="59"/>
                  </a:cubicBezTo>
                  <a:cubicBezTo>
                    <a:pt x="115" y="116"/>
                    <a:pt x="1" y="230"/>
                    <a:pt x="29" y="401"/>
                  </a:cubicBezTo>
                  <a:cubicBezTo>
                    <a:pt x="86" y="515"/>
                    <a:pt x="86" y="601"/>
                    <a:pt x="172" y="686"/>
                  </a:cubicBezTo>
                  <a:cubicBezTo>
                    <a:pt x="229" y="743"/>
                    <a:pt x="257" y="800"/>
                    <a:pt x="286" y="857"/>
                  </a:cubicBezTo>
                  <a:cubicBezTo>
                    <a:pt x="319" y="941"/>
                    <a:pt x="430" y="985"/>
                    <a:pt x="533" y="985"/>
                  </a:cubicBezTo>
                  <a:cubicBezTo>
                    <a:pt x="608" y="985"/>
                    <a:pt x="678" y="962"/>
                    <a:pt x="714" y="915"/>
                  </a:cubicBezTo>
                  <a:cubicBezTo>
                    <a:pt x="771" y="829"/>
                    <a:pt x="942" y="829"/>
                    <a:pt x="999" y="772"/>
                  </a:cubicBezTo>
                  <a:cubicBezTo>
                    <a:pt x="1085" y="715"/>
                    <a:pt x="1142" y="629"/>
                    <a:pt x="1199" y="572"/>
                  </a:cubicBezTo>
                  <a:cubicBezTo>
                    <a:pt x="1285" y="458"/>
                    <a:pt x="1199" y="287"/>
                    <a:pt x="1085" y="201"/>
                  </a:cubicBezTo>
                  <a:cubicBezTo>
                    <a:pt x="916" y="70"/>
                    <a:pt x="735" y="0"/>
                    <a:pt x="55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13493050" y="3125450"/>
              <a:ext cx="42125" cy="23375"/>
            </a:xfrm>
            <a:custGeom>
              <a:rect b="b" l="l" r="r" t="t"/>
              <a:pathLst>
                <a:path extrusionOk="0" h="935" w="1685">
                  <a:moveTo>
                    <a:pt x="561" y="0"/>
                  </a:moveTo>
                  <a:cubicBezTo>
                    <a:pt x="344" y="0"/>
                    <a:pt x="133" y="83"/>
                    <a:pt x="58" y="290"/>
                  </a:cubicBezTo>
                  <a:lnTo>
                    <a:pt x="30" y="375"/>
                  </a:lnTo>
                  <a:cubicBezTo>
                    <a:pt x="1" y="404"/>
                    <a:pt x="1" y="432"/>
                    <a:pt x="1" y="461"/>
                  </a:cubicBezTo>
                  <a:cubicBezTo>
                    <a:pt x="1" y="490"/>
                    <a:pt x="30" y="518"/>
                    <a:pt x="30" y="547"/>
                  </a:cubicBezTo>
                  <a:cubicBezTo>
                    <a:pt x="87" y="661"/>
                    <a:pt x="229" y="775"/>
                    <a:pt x="372" y="832"/>
                  </a:cubicBezTo>
                  <a:cubicBezTo>
                    <a:pt x="400" y="832"/>
                    <a:pt x="429" y="860"/>
                    <a:pt x="458" y="860"/>
                  </a:cubicBezTo>
                  <a:lnTo>
                    <a:pt x="486" y="860"/>
                  </a:lnTo>
                  <a:cubicBezTo>
                    <a:pt x="543" y="889"/>
                    <a:pt x="600" y="889"/>
                    <a:pt x="629" y="918"/>
                  </a:cubicBezTo>
                  <a:cubicBezTo>
                    <a:pt x="691" y="928"/>
                    <a:pt x="758" y="935"/>
                    <a:pt x="825" y="935"/>
                  </a:cubicBezTo>
                  <a:cubicBezTo>
                    <a:pt x="942" y="935"/>
                    <a:pt x="1062" y="915"/>
                    <a:pt x="1171" y="860"/>
                  </a:cubicBezTo>
                  <a:cubicBezTo>
                    <a:pt x="1684" y="661"/>
                    <a:pt x="1313" y="261"/>
                    <a:pt x="971" y="119"/>
                  </a:cubicBezTo>
                  <a:cubicBezTo>
                    <a:pt x="943" y="90"/>
                    <a:pt x="914" y="90"/>
                    <a:pt x="885" y="62"/>
                  </a:cubicBezTo>
                  <a:cubicBezTo>
                    <a:pt x="788" y="23"/>
                    <a:pt x="674" y="0"/>
                    <a:pt x="5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13592175" y="3092900"/>
              <a:ext cx="32825" cy="17250"/>
            </a:xfrm>
            <a:custGeom>
              <a:rect b="b" l="l" r="r" t="t"/>
              <a:pathLst>
                <a:path extrusionOk="0" h="690" w="1313">
                  <a:moveTo>
                    <a:pt x="555" y="0"/>
                  </a:moveTo>
                  <a:cubicBezTo>
                    <a:pt x="429" y="0"/>
                    <a:pt x="303" y="31"/>
                    <a:pt x="200" y="108"/>
                  </a:cubicBezTo>
                  <a:cubicBezTo>
                    <a:pt x="0" y="251"/>
                    <a:pt x="143" y="479"/>
                    <a:pt x="342" y="593"/>
                  </a:cubicBezTo>
                  <a:cubicBezTo>
                    <a:pt x="448" y="653"/>
                    <a:pt x="593" y="690"/>
                    <a:pt x="740" y="690"/>
                  </a:cubicBezTo>
                  <a:cubicBezTo>
                    <a:pt x="872" y="690"/>
                    <a:pt x="1005" y="661"/>
                    <a:pt x="1113" y="593"/>
                  </a:cubicBezTo>
                  <a:cubicBezTo>
                    <a:pt x="1313" y="422"/>
                    <a:pt x="1170" y="194"/>
                    <a:pt x="970" y="108"/>
                  </a:cubicBezTo>
                  <a:cubicBezTo>
                    <a:pt x="861" y="46"/>
                    <a:pt x="708" y="0"/>
                    <a:pt x="55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3602875" y="3170925"/>
              <a:ext cx="29750" cy="19000"/>
            </a:xfrm>
            <a:custGeom>
              <a:rect b="b" l="l" r="r" t="t"/>
              <a:pathLst>
                <a:path extrusionOk="0" h="760" w="1190">
                  <a:moveTo>
                    <a:pt x="513" y="0"/>
                  </a:moveTo>
                  <a:cubicBezTo>
                    <a:pt x="439" y="0"/>
                    <a:pt x="377" y="27"/>
                    <a:pt x="314" y="69"/>
                  </a:cubicBezTo>
                  <a:cubicBezTo>
                    <a:pt x="257" y="126"/>
                    <a:pt x="257" y="240"/>
                    <a:pt x="200" y="297"/>
                  </a:cubicBezTo>
                  <a:cubicBezTo>
                    <a:pt x="0" y="525"/>
                    <a:pt x="485" y="725"/>
                    <a:pt x="628" y="753"/>
                  </a:cubicBezTo>
                  <a:cubicBezTo>
                    <a:pt x="653" y="758"/>
                    <a:pt x="684" y="760"/>
                    <a:pt x="717" y="760"/>
                  </a:cubicBezTo>
                  <a:cubicBezTo>
                    <a:pt x="907" y="760"/>
                    <a:pt x="1190" y="683"/>
                    <a:pt x="1141" y="440"/>
                  </a:cubicBezTo>
                  <a:cubicBezTo>
                    <a:pt x="1113" y="183"/>
                    <a:pt x="827" y="40"/>
                    <a:pt x="599" y="12"/>
                  </a:cubicBezTo>
                  <a:cubicBezTo>
                    <a:pt x="569" y="4"/>
                    <a:pt x="540" y="0"/>
                    <a:pt x="5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13677775" y="3228250"/>
              <a:ext cx="30600" cy="23425"/>
            </a:xfrm>
            <a:custGeom>
              <a:rect b="b" l="l" r="r" t="t"/>
              <a:pathLst>
                <a:path extrusionOk="0" h="937" w="1224">
                  <a:moveTo>
                    <a:pt x="536" y="0"/>
                  </a:moveTo>
                  <a:cubicBezTo>
                    <a:pt x="422" y="0"/>
                    <a:pt x="309" y="37"/>
                    <a:pt x="257" y="115"/>
                  </a:cubicBezTo>
                  <a:cubicBezTo>
                    <a:pt x="143" y="229"/>
                    <a:pt x="0" y="258"/>
                    <a:pt x="0" y="486"/>
                  </a:cubicBezTo>
                  <a:cubicBezTo>
                    <a:pt x="15" y="786"/>
                    <a:pt x="370" y="937"/>
                    <a:pt x="686" y="937"/>
                  </a:cubicBezTo>
                  <a:cubicBezTo>
                    <a:pt x="971" y="937"/>
                    <a:pt x="1224" y="815"/>
                    <a:pt x="1170" y="572"/>
                  </a:cubicBezTo>
                  <a:cubicBezTo>
                    <a:pt x="1113" y="372"/>
                    <a:pt x="970" y="315"/>
                    <a:pt x="856" y="144"/>
                  </a:cubicBezTo>
                  <a:cubicBezTo>
                    <a:pt x="810" y="51"/>
                    <a:pt x="671" y="0"/>
                    <a:pt x="53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13649975" y="3323400"/>
              <a:ext cx="17875" cy="12100"/>
            </a:xfrm>
            <a:custGeom>
              <a:rect b="b" l="l" r="r" t="t"/>
              <a:pathLst>
                <a:path extrusionOk="0" h="484" w="715">
                  <a:moveTo>
                    <a:pt x="211" y="0"/>
                  </a:moveTo>
                  <a:cubicBezTo>
                    <a:pt x="126" y="0"/>
                    <a:pt x="45" y="27"/>
                    <a:pt x="29" y="104"/>
                  </a:cubicBezTo>
                  <a:cubicBezTo>
                    <a:pt x="29" y="104"/>
                    <a:pt x="29" y="133"/>
                    <a:pt x="29" y="133"/>
                  </a:cubicBezTo>
                  <a:cubicBezTo>
                    <a:pt x="1" y="247"/>
                    <a:pt x="58" y="332"/>
                    <a:pt x="144" y="389"/>
                  </a:cubicBezTo>
                  <a:cubicBezTo>
                    <a:pt x="222" y="436"/>
                    <a:pt x="368" y="483"/>
                    <a:pt x="494" y="483"/>
                  </a:cubicBezTo>
                  <a:cubicBezTo>
                    <a:pt x="598" y="483"/>
                    <a:pt x="688" y="451"/>
                    <a:pt x="714" y="361"/>
                  </a:cubicBezTo>
                  <a:cubicBezTo>
                    <a:pt x="714" y="332"/>
                    <a:pt x="714" y="332"/>
                    <a:pt x="714" y="332"/>
                  </a:cubicBezTo>
                  <a:cubicBezTo>
                    <a:pt x="714" y="304"/>
                    <a:pt x="714" y="304"/>
                    <a:pt x="686" y="304"/>
                  </a:cubicBezTo>
                  <a:cubicBezTo>
                    <a:pt x="686" y="161"/>
                    <a:pt x="486" y="104"/>
                    <a:pt x="400" y="47"/>
                  </a:cubicBezTo>
                  <a:cubicBezTo>
                    <a:pt x="361" y="20"/>
                    <a:pt x="284" y="0"/>
                    <a:pt x="21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13561525" y="3228000"/>
              <a:ext cx="34275" cy="17675"/>
            </a:xfrm>
            <a:custGeom>
              <a:rect b="b" l="l" r="r" t="t"/>
              <a:pathLst>
                <a:path extrusionOk="0" h="707" w="1371">
                  <a:moveTo>
                    <a:pt x="605" y="0"/>
                  </a:moveTo>
                  <a:cubicBezTo>
                    <a:pt x="470" y="0"/>
                    <a:pt x="337" y="29"/>
                    <a:pt x="229" y="97"/>
                  </a:cubicBezTo>
                  <a:cubicBezTo>
                    <a:pt x="1" y="268"/>
                    <a:pt x="172" y="496"/>
                    <a:pt x="372" y="610"/>
                  </a:cubicBezTo>
                  <a:cubicBezTo>
                    <a:pt x="477" y="670"/>
                    <a:pt x="622" y="707"/>
                    <a:pt x="769" y="707"/>
                  </a:cubicBezTo>
                  <a:cubicBezTo>
                    <a:pt x="901" y="707"/>
                    <a:pt x="1034" y="678"/>
                    <a:pt x="1142" y="610"/>
                  </a:cubicBezTo>
                  <a:cubicBezTo>
                    <a:pt x="1370" y="439"/>
                    <a:pt x="1199" y="211"/>
                    <a:pt x="1028" y="97"/>
                  </a:cubicBezTo>
                  <a:cubicBezTo>
                    <a:pt x="908" y="36"/>
                    <a:pt x="755" y="0"/>
                    <a:pt x="6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13474850" y="3201200"/>
              <a:ext cx="74925" cy="29900"/>
            </a:xfrm>
            <a:custGeom>
              <a:rect b="b" l="l" r="r" t="t"/>
              <a:pathLst>
                <a:path extrusionOk="0" h="1196" w="2997">
                  <a:moveTo>
                    <a:pt x="1213" y="0"/>
                  </a:moveTo>
                  <a:cubicBezTo>
                    <a:pt x="1001" y="0"/>
                    <a:pt x="807" y="43"/>
                    <a:pt x="671" y="142"/>
                  </a:cubicBezTo>
                  <a:cubicBezTo>
                    <a:pt x="0" y="634"/>
                    <a:pt x="1012" y="1196"/>
                    <a:pt x="1784" y="1196"/>
                  </a:cubicBezTo>
                  <a:cubicBezTo>
                    <a:pt x="1996" y="1196"/>
                    <a:pt x="2190" y="1153"/>
                    <a:pt x="2326" y="1055"/>
                  </a:cubicBezTo>
                  <a:cubicBezTo>
                    <a:pt x="2997" y="562"/>
                    <a:pt x="1985" y="0"/>
                    <a:pt x="12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13545100" y="3383050"/>
              <a:ext cx="29975" cy="17850"/>
            </a:xfrm>
            <a:custGeom>
              <a:rect b="b" l="l" r="r" t="t"/>
              <a:pathLst>
                <a:path extrusionOk="0" h="714" w="1199">
                  <a:moveTo>
                    <a:pt x="314" y="1"/>
                  </a:moveTo>
                  <a:cubicBezTo>
                    <a:pt x="200" y="1"/>
                    <a:pt x="114" y="1"/>
                    <a:pt x="0" y="58"/>
                  </a:cubicBezTo>
                  <a:cubicBezTo>
                    <a:pt x="257" y="115"/>
                    <a:pt x="514" y="200"/>
                    <a:pt x="771" y="257"/>
                  </a:cubicBezTo>
                  <a:cubicBezTo>
                    <a:pt x="799" y="371"/>
                    <a:pt x="885" y="514"/>
                    <a:pt x="970" y="714"/>
                  </a:cubicBezTo>
                  <a:cubicBezTo>
                    <a:pt x="1198" y="571"/>
                    <a:pt x="1084" y="343"/>
                    <a:pt x="942" y="200"/>
                  </a:cubicBezTo>
                  <a:cubicBezTo>
                    <a:pt x="942" y="200"/>
                    <a:pt x="942" y="200"/>
                    <a:pt x="913" y="172"/>
                  </a:cubicBezTo>
                  <a:cubicBezTo>
                    <a:pt x="885" y="143"/>
                    <a:pt x="856" y="143"/>
                    <a:pt x="828" y="115"/>
                  </a:cubicBezTo>
                  <a:cubicBezTo>
                    <a:pt x="685" y="29"/>
                    <a:pt x="485" y="1"/>
                    <a:pt x="3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13757675" y="3261900"/>
              <a:ext cx="37825" cy="22750"/>
            </a:xfrm>
            <a:custGeom>
              <a:rect b="b" l="l" r="r" t="t"/>
              <a:pathLst>
                <a:path extrusionOk="0" h="910" w="1513">
                  <a:moveTo>
                    <a:pt x="619" y="0"/>
                  </a:moveTo>
                  <a:cubicBezTo>
                    <a:pt x="445" y="0"/>
                    <a:pt x="286" y="37"/>
                    <a:pt x="200" y="110"/>
                  </a:cubicBezTo>
                  <a:cubicBezTo>
                    <a:pt x="58" y="224"/>
                    <a:pt x="1" y="310"/>
                    <a:pt x="29" y="481"/>
                  </a:cubicBezTo>
                  <a:cubicBezTo>
                    <a:pt x="58" y="795"/>
                    <a:pt x="571" y="909"/>
                    <a:pt x="828" y="909"/>
                  </a:cubicBezTo>
                  <a:lnTo>
                    <a:pt x="857" y="909"/>
                  </a:lnTo>
                  <a:cubicBezTo>
                    <a:pt x="1085" y="909"/>
                    <a:pt x="1513" y="795"/>
                    <a:pt x="1427" y="481"/>
                  </a:cubicBezTo>
                  <a:cubicBezTo>
                    <a:pt x="1427" y="453"/>
                    <a:pt x="1427" y="424"/>
                    <a:pt x="1427" y="424"/>
                  </a:cubicBezTo>
                  <a:cubicBezTo>
                    <a:pt x="1427" y="310"/>
                    <a:pt x="1342" y="224"/>
                    <a:pt x="1256" y="196"/>
                  </a:cubicBezTo>
                  <a:cubicBezTo>
                    <a:pt x="1109" y="65"/>
                    <a:pt x="851" y="0"/>
                    <a:pt x="6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13797625" y="3155100"/>
              <a:ext cx="34975" cy="24075"/>
            </a:xfrm>
            <a:custGeom>
              <a:rect b="b" l="l" r="r" t="t"/>
              <a:pathLst>
                <a:path extrusionOk="0" h="963" w="1399">
                  <a:moveTo>
                    <a:pt x="671" y="0"/>
                  </a:moveTo>
                  <a:cubicBezTo>
                    <a:pt x="608" y="0"/>
                    <a:pt x="545" y="6"/>
                    <a:pt x="486" y="17"/>
                  </a:cubicBezTo>
                  <a:cubicBezTo>
                    <a:pt x="286" y="45"/>
                    <a:pt x="1" y="245"/>
                    <a:pt x="200" y="473"/>
                  </a:cubicBezTo>
                  <a:cubicBezTo>
                    <a:pt x="258" y="559"/>
                    <a:pt x="343" y="616"/>
                    <a:pt x="429" y="673"/>
                  </a:cubicBezTo>
                  <a:cubicBezTo>
                    <a:pt x="486" y="730"/>
                    <a:pt x="543" y="816"/>
                    <a:pt x="600" y="873"/>
                  </a:cubicBezTo>
                  <a:cubicBezTo>
                    <a:pt x="661" y="934"/>
                    <a:pt x="763" y="962"/>
                    <a:pt x="862" y="962"/>
                  </a:cubicBezTo>
                  <a:cubicBezTo>
                    <a:pt x="948" y="962"/>
                    <a:pt x="1032" y="941"/>
                    <a:pt x="1085" y="901"/>
                  </a:cubicBezTo>
                  <a:cubicBezTo>
                    <a:pt x="1199" y="844"/>
                    <a:pt x="1256" y="787"/>
                    <a:pt x="1285" y="702"/>
                  </a:cubicBezTo>
                  <a:cubicBezTo>
                    <a:pt x="1342" y="645"/>
                    <a:pt x="1399" y="530"/>
                    <a:pt x="1370" y="445"/>
                  </a:cubicBezTo>
                  <a:cubicBezTo>
                    <a:pt x="1370" y="416"/>
                    <a:pt x="1342" y="388"/>
                    <a:pt x="1342" y="359"/>
                  </a:cubicBezTo>
                  <a:cubicBezTo>
                    <a:pt x="1226" y="105"/>
                    <a:pt x="942"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13851825" y="3328650"/>
              <a:ext cx="39725" cy="23875"/>
            </a:xfrm>
            <a:custGeom>
              <a:rect b="b" l="l" r="r" t="t"/>
              <a:pathLst>
                <a:path extrusionOk="0" h="955" w="1589">
                  <a:moveTo>
                    <a:pt x="746" y="1"/>
                  </a:moveTo>
                  <a:cubicBezTo>
                    <a:pt x="628" y="1"/>
                    <a:pt x="514" y="22"/>
                    <a:pt x="400" y="65"/>
                  </a:cubicBezTo>
                  <a:lnTo>
                    <a:pt x="314" y="94"/>
                  </a:lnTo>
                  <a:cubicBezTo>
                    <a:pt x="143" y="122"/>
                    <a:pt x="0" y="322"/>
                    <a:pt x="57" y="493"/>
                  </a:cubicBezTo>
                  <a:cubicBezTo>
                    <a:pt x="114" y="693"/>
                    <a:pt x="343" y="836"/>
                    <a:pt x="514" y="893"/>
                  </a:cubicBezTo>
                  <a:cubicBezTo>
                    <a:pt x="633" y="929"/>
                    <a:pt x="787" y="954"/>
                    <a:pt x="940" y="954"/>
                  </a:cubicBezTo>
                  <a:cubicBezTo>
                    <a:pt x="1266" y="954"/>
                    <a:pt x="1589" y="842"/>
                    <a:pt x="1570" y="493"/>
                  </a:cubicBezTo>
                  <a:cubicBezTo>
                    <a:pt x="1570" y="465"/>
                    <a:pt x="1541" y="465"/>
                    <a:pt x="1541" y="436"/>
                  </a:cubicBezTo>
                  <a:cubicBezTo>
                    <a:pt x="1541" y="265"/>
                    <a:pt x="1256" y="122"/>
                    <a:pt x="1113" y="65"/>
                  </a:cubicBezTo>
                  <a:cubicBezTo>
                    <a:pt x="985" y="22"/>
                    <a:pt x="863" y="1"/>
                    <a:pt x="74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12612100" y="2917975"/>
              <a:ext cx="27825" cy="16300"/>
            </a:xfrm>
            <a:custGeom>
              <a:rect b="b" l="l" r="r" t="t"/>
              <a:pathLst>
                <a:path extrusionOk="0" h="652" w="1113">
                  <a:moveTo>
                    <a:pt x="400" y="1"/>
                  </a:moveTo>
                  <a:cubicBezTo>
                    <a:pt x="0" y="86"/>
                    <a:pt x="114" y="457"/>
                    <a:pt x="428" y="571"/>
                  </a:cubicBezTo>
                  <a:cubicBezTo>
                    <a:pt x="485" y="571"/>
                    <a:pt x="542" y="600"/>
                    <a:pt x="571" y="628"/>
                  </a:cubicBezTo>
                  <a:cubicBezTo>
                    <a:pt x="618" y="640"/>
                    <a:pt x="688" y="652"/>
                    <a:pt x="761" y="652"/>
                  </a:cubicBezTo>
                  <a:cubicBezTo>
                    <a:pt x="866" y="652"/>
                    <a:pt x="977" y="627"/>
                    <a:pt x="1027" y="543"/>
                  </a:cubicBezTo>
                  <a:cubicBezTo>
                    <a:pt x="1056" y="514"/>
                    <a:pt x="1056" y="486"/>
                    <a:pt x="1084" y="457"/>
                  </a:cubicBezTo>
                  <a:cubicBezTo>
                    <a:pt x="1084" y="429"/>
                    <a:pt x="1113" y="372"/>
                    <a:pt x="1113" y="343"/>
                  </a:cubicBezTo>
                  <a:cubicBezTo>
                    <a:pt x="1113" y="343"/>
                    <a:pt x="1084" y="314"/>
                    <a:pt x="1084" y="286"/>
                  </a:cubicBezTo>
                  <a:cubicBezTo>
                    <a:pt x="1084" y="286"/>
                    <a:pt x="1084" y="257"/>
                    <a:pt x="1084" y="257"/>
                  </a:cubicBezTo>
                  <a:cubicBezTo>
                    <a:pt x="1084" y="229"/>
                    <a:pt x="1056" y="200"/>
                    <a:pt x="1027" y="200"/>
                  </a:cubicBezTo>
                  <a:cubicBezTo>
                    <a:pt x="1027" y="200"/>
                    <a:pt x="1027" y="172"/>
                    <a:pt x="1027" y="172"/>
                  </a:cubicBezTo>
                  <a:cubicBezTo>
                    <a:pt x="942" y="115"/>
                    <a:pt x="856" y="58"/>
                    <a:pt x="742" y="29"/>
                  </a:cubicBezTo>
                  <a:cubicBezTo>
                    <a:pt x="657"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12684275" y="2834875"/>
              <a:ext cx="34600" cy="20625"/>
            </a:xfrm>
            <a:custGeom>
              <a:rect b="b" l="l" r="r" t="t"/>
              <a:pathLst>
                <a:path extrusionOk="0" h="825" w="1384">
                  <a:moveTo>
                    <a:pt x="444" y="0"/>
                  </a:moveTo>
                  <a:cubicBezTo>
                    <a:pt x="217" y="0"/>
                    <a:pt x="1" y="69"/>
                    <a:pt x="34" y="300"/>
                  </a:cubicBezTo>
                  <a:cubicBezTo>
                    <a:pt x="34" y="329"/>
                    <a:pt x="34" y="357"/>
                    <a:pt x="63" y="386"/>
                  </a:cubicBezTo>
                  <a:cubicBezTo>
                    <a:pt x="63" y="528"/>
                    <a:pt x="291" y="643"/>
                    <a:pt x="405" y="671"/>
                  </a:cubicBezTo>
                  <a:cubicBezTo>
                    <a:pt x="491" y="700"/>
                    <a:pt x="633" y="700"/>
                    <a:pt x="719" y="757"/>
                  </a:cubicBezTo>
                  <a:cubicBezTo>
                    <a:pt x="767" y="793"/>
                    <a:pt x="903" y="824"/>
                    <a:pt x="1034" y="824"/>
                  </a:cubicBezTo>
                  <a:cubicBezTo>
                    <a:pt x="1213" y="824"/>
                    <a:pt x="1384" y="766"/>
                    <a:pt x="1318" y="586"/>
                  </a:cubicBezTo>
                  <a:cubicBezTo>
                    <a:pt x="1232" y="386"/>
                    <a:pt x="1061" y="186"/>
                    <a:pt x="861" y="72"/>
                  </a:cubicBezTo>
                  <a:cubicBezTo>
                    <a:pt x="778" y="36"/>
                    <a:pt x="608"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12750475" y="2904025"/>
              <a:ext cx="27725" cy="15825"/>
            </a:xfrm>
            <a:custGeom>
              <a:rect b="b" l="l" r="r" t="t"/>
              <a:pathLst>
                <a:path extrusionOk="0" h="633" w="1109">
                  <a:moveTo>
                    <a:pt x="551" y="1"/>
                  </a:moveTo>
                  <a:cubicBezTo>
                    <a:pt x="478" y="1"/>
                    <a:pt x="405" y="24"/>
                    <a:pt x="342" y="74"/>
                  </a:cubicBezTo>
                  <a:cubicBezTo>
                    <a:pt x="257" y="74"/>
                    <a:pt x="143" y="102"/>
                    <a:pt x="86" y="188"/>
                  </a:cubicBezTo>
                  <a:cubicBezTo>
                    <a:pt x="0" y="359"/>
                    <a:pt x="143" y="502"/>
                    <a:pt x="257" y="559"/>
                  </a:cubicBezTo>
                  <a:cubicBezTo>
                    <a:pt x="331" y="596"/>
                    <a:pt x="512" y="633"/>
                    <a:pt x="682" y="633"/>
                  </a:cubicBezTo>
                  <a:cubicBezTo>
                    <a:pt x="905" y="633"/>
                    <a:pt x="1108" y="569"/>
                    <a:pt x="1027" y="359"/>
                  </a:cubicBezTo>
                  <a:cubicBezTo>
                    <a:pt x="999" y="216"/>
                    <a:pt x="885" y="159"/>
                    <a:pt x="799" y="102"/>
                  </a:cubicBezTo>
                  <a:cubicBezTo>
                    <a:pt x="735" y="38"/>
                    <a:pt x="644" y="1"/>
                    <a:pt x="5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12834425" y="2811250"/>
              <a:ext cx="31175" cy="17275"/>
            </a:xfrm>
            <a:custGeom>
              <a:rect b="b" l="l" r="r" t="t"/>
              <a:pathLst>
                <a:path extrusionOk="0" h="691" w="1247">
                  <a:moveTo>
                    <a:pt x="458" y="0"/>
                  </a:moveTo>
                  <a:cubicBezTo>
                    <a:pt x="229" y="0"/>
                    <a:pt x="0" y="82"/>
                    <a:pt x="20" y="332"/>
                  </a:cubicBezTo>
                  <a:cubicBezTo>
                    <a:pt x="20" y="361"/>
                    <a:pt x="20" y="361"/>
                    <a:pt x="20" y="389"/>
                  </a:cubicBezTo>
                  <a:cubicBezTo>
                    <a:pt x="104" y="579"/>
                    <a:pt x="358" y="690"/>
                    <a:pt x="589" y="690"/>
                  </a:cubicBezTo>
                  <a:cubicBezTo>
                    <a:pt x="672" y="690"/>
                    <a:pt x="751" y="676"/>
                    <a:pt x="819" y="646"/>
                  </a:cubicBezTo>
                  <a:lnTo>
                    <a:pt x="790" y="646"/>
                  </a:lnTo>
                  <a:cubicBezTo>
                    <a:pt x="1247" y="589"/>
                    <a:pt x="1133" y="161"/>
                    <a:pt x="762" y="47"/>
                  </a:cubicBezTo>
                  <a:cubicBezTo>
                    <a:pt x="678" y="19"/>
                    <a:pt x="568" y="0"/>
                    <a:pt x="4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13248375" y="2683950"/>
              <a:ext cx="45675" cy="26575"/>
            </a:xfrm>
            <a:custGeom>
              <a:rect b="b" l="l" r="r" t="t"/>
              <a:pathLst>
                <a:path extrusionOk="0" h="1063" w="1827">
                  <a:moveTo>
                    <a:pt x="1013" y="0"/>
                  </a:moveTo>
                  <a:cubicBezTo>
                    <a:pt x="989" y="0"/>
                    <a:pt x="965" y="1"/>
                    <a:pt x="942" y="3"/>
                  </a:cubicBezTo>
                  <a:cubicBezTo>
                    <a:pt x="628" y="3"/>
                    <a:pt x="400" y="60"/>
                    <a:pt x="200" y="288"/>
                  </a:cubicBezTo>
                  <a:cubicBezTo>
                    <a:pt x="1" y="517"/>
                    <a:pt x="286" y="802"/>
                    <a:pt x="486" y="916"/>
                  </a:cubicBezTo>
                  <a:cubicBezTo>
                    <a:pt x="666" y="1006"/>
                    <a:pt x="893" y="1062"/>
                    <a:pt x="1114" y="1062"/>
                  </a:cubicBezTo>
                  <a:cubicBezTo>
                    <a:pt x="1242" y="1062"/>
                    <a:pt x="1369" y="1044"/>
                    <a:pt x="1484" y="1002"/>
                  </a:cubicBezTo>
                  <a:cubicBezTo>
                    <a:pt x="1541" y="945"/>
                    <a:pt x="1627" y="916"/>
                    <a:pt x="1684" y="859"/>
                  </a:cubicBezTo>
                  <a:cubicBezTo>
                    <a:pt x="1770" y="802"/>
                    <a:pt x="1827" y="745"/>
                    <a:pt x="1827" y="631"/>
                  </a:cubicBezTo>
                  <a:cubicBezTo>
                    <a:pt x="1827" y="631"/>
                    <a:pt x="1827" y="602"/>
                    <a:pt x="1827" y="602"/>
                  </a:cubicBezTo>
                  <a:cubicBezTo>
                    <a:pt x="1800" y="201"/>
                    <a:pt x="1372" y="0"/>
                    <a:pt x="10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13148875" y="2641750"/>
              <a:ext cx="19100" cy="9650"/>
            </a:xfrm>
            <a:custGeom>
              <a:rect b="b" l="l" r="r" t="t"/>
              <a:pathLst>
                <a:path extrusionOk="0" h="386" w="764">
                  <a:moveTo>
                    <a:pt x="262" y="1"/>
                  </a:moveTo>
                  <a:cubicBezTo>
                    <a:pt x="230" y="1"/>
                    <a:pt x="204" y="3"/>
                    <a:pt x="186" y="8"/>
                  </a:cubicBezTo>
                  <a:cubicBezTo>
                    <a:pt x="186" y="8"/>
                    <a:pt x="158" y="36"/>
                    <a:pt x="158" y="36"/>
                  </a:cubicBezTo>
                  <a:cubicBezTo>
                    <a:pt x="72" y="65"/>
                    <a:pt x="44" y="122"/>
                    <a:pt x="44" y="179"/>
                  </a:cubicBezTo>
                  <a:cubicBezTo>
                    <a:pt x="44" y="207"/>
                    <a:pt x="44" y="207"/>
                    <a:pt x="72" y="207"/>
                  </a:cubicBezTo>
                  <a:cubicBezTo>
                    <a:pt x="1" y="326"/>
                    <a:pt x="187" y="386"/>
                    <a:pt x="301" y="386"/>
                  </a:cubicBezTo>
                  <a:cubicBezTo>
                    <a:pt x="323" y="386"/>
                    <a:pt x="343" y="383"/>
                    <a:pt x="357" y="379"/>
                  </a:cubicBezTo>
                  <a:cubicBezTo>
                    <a:pt x="472" y="350"/>
                    <a:pt x="557" y="379"/>
                    <a:pt x="643" y="264"/>
                  </a:cubicBezTo>
                  <a:cubicBezTo>
                    <a:pt x="763" y="72"/>
                    <a:pt x="435" y="1"/>
                    <a:pt x="26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13206300" y="2572525"/>
              <a:ext cx="32125" cy="19125"/>
            </a:xfrm>
            <a:custGeom>
              <a:rect b="b" l="l" r="r" t="t"/>
              <a:pathLst>
                <a:path extrusionOk="0" h="765" w="1285">
                  <a:moveTo>
                    <a:pt x="480" y="0"/>
                  </a:moveTo>
                  <a:cubicBezTo>
                    <a:pt x="279" y="0"/>
                    <a:pt x="66" y="54"/>
                    <a:pt x="29" y="237"/>
                  </a:cubicBezTo>
                  <a:cubicBezTo>
                    <a:pt x="29" y="266"/>
                    <a:pt x="29" y="266"/>
                    <a:pt x="29" y="266"/>
                  </a:cubicBezTo>
                  <a:cubicBezTo>
                    <a:pt x="1" y="494"/>
                    <a:pt x="286" y="608"/>
                    <a:pt x="457" y="637"/>
                  </a:cubicBezTo>
                  <a:cubicBezTo>
                    <a:pt x="474" y="720"/>
                    <a:pt x="568" y="764"/>
                    <a:pt x="655" y="764"/>
                  </a:cubicBezTo>
                  <a:cubicBezTo>
                    <a:pt x="717" y="764"/>
                    <a:pt x="776" y="742"/>
                    <a:pt x="800" y="694"/>
                  </a:cubicBezTo>
                  <a:cubicBezTo>
                    <a:pt x="857" y="694"/>
                    <a:pt x="885" y="665"/>
                    <a:pt x="943" y="637"/>
                  </a:cubicBezTo>
                  <a:cubicBezTo>
                    <a:pt x="1285" y="466"/>
                    <a:pt x="1057" y="152"/>
                    <a:pt x="771" y="38"/>
                  </a:cubicBezTo>
                  <a:cubicBezTo>
                    <a:pt x="700" y="17"/>
                    <a:pt x="592" y="0"/>
                    <a:pt x="4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13240525" y="2631375"/>
              <a:ext cx="24975" cy="15350"/>
            </a:xfrm>
            <a:custGeom>
              <a:rect b="b" l="l" r="r" t="t"/>
              <a:pathLst>
                <a:path extrusionOk="0" h="614" w="999">
                  <a:moveTo>
                    <a:pt x="312" y="1"/>
                  </a:moveTo>
                  <a:cubicBezTo>
                    <a:pt x="168" y="1"/>
                    <a:pt x="29" y="40"/>
                    <a:pt x="29" y="166"/>
                  </a:cubicBezTo>
                  <a:lnTo>
                    <a:pt x="29" y="223"/>
                  </a:lnTo>
                  <a:cubicBezTo>
                    <a:pt x="29" y="223"/>
                    <a:pt x="29" y="223"/>
                    <a:pt x="29" y="252"/>
                  </a:cubicBezTo>
                  <a:cubicBezTo>
                    <a:pt x="0" y="337"/>
                    <a:pt x="57" y="423"/>
                    <a:pt x="115" y="480"/>
                  </a:cubicBezTo>
                  <a:cubicBezTo>
                    <a:pt x="222" y="569"/>
                    <a:pt x="373" y="614"/>
                    <a:pt x="520" y="614"/>
                  </a:cubicBezTo>
                  <a:cubicBezTo>
                    <a:pt x="609" y="614"/>
                    <a:pt x="696" y="597"/>
                    <a:pt x="771" y="565"/>
                  </a:cubicBezTo>
                  <a:cubicBezTo>
                    <a:pt x="970" y="508"/>
                    <a:pt x="999" y="309"/>
                    <a:pt x="856" y="194"/>
                  </a:cubicBezTo>
                  <a:cubicBezTo>
                    <a:pt x="771" y="109"/>
                    <a:pt x="685" y="80"/>
                    <a:pt x="600" y="52"/>
                  </a:cubicBezTo>
                  <a:cubicBezTo>
                    <a:pt x="549" y="26"/>
                    <a:pt x="429" y="1"/>
                    <a:pt x="3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12453100" y="2497825"/>
              <a:ext cx="60575" cy="23975"/>
            </a:xfrm>
            <a:custGeom>
              <a:rect b="b" l="l" r="r" t="t"/>
              <a:pathLst>
                <a:path extrusionOk="0" h="959" w="2423">
                  <a:moveTo>
                    <a:pt x="987" y="0"/>
                  </a:moveTo>
                  <a:cubicBezTo>
                    <a:pt x="815" y="0"/>
                    <a:pt x="656" y="35"/>
                    <a:pt x="545" y="115"/>
                  </a:cubicBezTo>
                  <a:cubicBezTo>
                    <a:pt x="1" y="501"/>
                    <a:pt x="844" y="958"/>
                    <a:pt x="1471" y="958"/>
                  </a:cubicBezTo>
                  <a:cubicBezTo>
                    <a:pt x="1633" y="958"/>
                    <a:pt x="1781" y="928"/>
                    <a:pt x="1886" y="857"/>
                  </a:cubicBezTo>
                  <a:cubicBezTo>
                    <a:pt x="2422" y="455"/>
                    <a:pt x="1611" y="0"/>
                    <a:pt x="9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12525075" y="2470750"/>
              <a:ext cx="48525" cy="25600"/>
            </a:xfrm>
            <a:custGeom>
              <a:rect b="b" l="l" r="r" t="t"/>
              <a:pathLst>
                <a:path extrusionOk="0" h="1024" w="1941">
                  <a:moveTo>
                    <a:pt x="849" y="0"/>
                  </a:moveTo>
                  <a:cubicBezTo>
                    <a:pt x="614" y="0"/>
                    <a:pt x="385" y="71"/>
                    <a:pt x="257" y="257"/>
                  </a:cubicBezTo>
                  <a:cubicBezTo>
                    <a:pt x="0" y="656"/>
                    <a:pt x="656" y="942"/>
                    <a:pt x="942" y="999"/>
                  </a:cubicBezTo>
                  <a:cubicBezTo>
                    <a:pt x="1019" y="1014"/>
                    <a:pt x="1105" y="1023"/>
                    <a:pt x="1193" y="1023"/>
                  </a:cubicBezTo>
                  <a:cubicBezTo>
                    <a:pt x="1427" y="1023"/>
                    <a:pt x="1673" y="957"/>
                    <a:pt x="1798" y="770"/>
                  </a:cubicBezTo>
                  <a:cubicBezTo>
                    <a:pt x="1940" y="514"/>
                    <a:pt x="1712" y="285"/>
                    <a:pt x="1512" y="171"/>
                  </a:cubicBezTo>
                  <a:lnTo>
                    <a:pt x="1484" y="171"/>
                  </a:lnTo>
                  <a:cubicBezTo>
                    <a:pt x="1327" y="71"/>
                    <a:pt x="1084" y="0"/>
                    <a:pt x="8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12516525" y="2531000"/>
              <a:ext cx="39325" cy="24775"/>
            </a:xfrm>
            <a:custGeom>
              <a:rect b="b" l="l" r="r" t="t"/>
              <a:pathLst>
                <a:path extrusionOk="0" h="991" w="1573">
                  <a:moveTo>
                    <a:pt x="535" y="1"/>
                  </a:moveTo>
                  <a:cubicBezTo>
                    <a:pt x="403" y="1"/>
                    <a:pt x="278" y="47"/>
                    <a:pt x="200" y="158"/>
                  </a:cubicBezTo>
                  <a:cubicBezTo>
                    <a:pt x="86" y="301"/>
                    <a:pt x="1" y="386"/>
                    <a:pt x="58" y="586"/>
                  </a:cubicBezTo>
                  <a:cubicBezTo>
                    <a:pt x="115" y="814"/>
                    <a:pt x="457" y="957"/>
                    <a:pt x="657" y="985"/>
                  </a:cubicBezTo>
                  <a:lnTo>
                    <a:pt x="742" y="985"/>
                  </a:lnTo>
                  <a:cubicBezTo>
                    <a:pt x="775" y="989"/>
                    <a:pt x="811" y="990"/>
                    <a:pt x="849" y="990"/>
                  </a:cubicBezTo>
                  <a:cubicBezTo>
                    <a:pt x="1147" y="990"/>
                    <a:pt x="1572" y="883"/>
                    <a:pt x="1370" y="529"/>
                  </a:cubicBezTo>
                  <a:cubicBezTo>
                    <a:pt x="1285" y="386"/>
                    <a:pt x="1170" y="329"/>
                    <a:pt x="1056" y="272"/>
                  </a:cubicBezTo>
                  <a:cubicBezTo>
                    <a:pt x="969" y="115"/>
                    <a:pt x="743" y="1"/>
                    <a:pt x="5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12397675" y="2650975"/>
              <a:ext cx="17000" cy="6900"/>
            </a:xfrm>
            <a:custGeom>
              <a:rect b="b" l="l" r="r" t="t"/>
              <a:pathLst>
                <a:path extrusionOk="0" h="276" w="680">
                  <a:moveTo>
                    <a:pt x="286" y="1"/>
                  </a:moveTo>
                  <a:cubicBezTo>
                    <a:pt x="234" y="1"/>
                    <a:pt x="187" y="12"/>
                    <a:pt x="154" y="38"/>
                  </a:cubicBezTo>
                  <a:cubicBezTo>
                    <a:pt x="0" y="148"/>
                    <a:pt x="219" y="275"/>
                    <a:pt x="393" y="275"/>
                  </a:cubicBezTo>
                  <a:cubicBezTo>
                    <a:pt x="445" y="275"/>
                    <a:pt x="492" y="264"/>
                    <a:pt x="525" y="238"/>
                  </a:cubicBezTo>
                  <a:cubicBezTo>
                    <a:pt x="679" y="128"/>
                    <a:pt x="460"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12990150" y="3305575"/>
              <a:ext cx="42100" cy="25950"/>
            </a:xfrm>
            <a:custGeom>
              <a:rect b="b" l="l" r="r" t="t"/>
              <a:pathLst>
                <a:path extrusionOk="0" h="1038" w="1684">
                  <a:moveTo>
                    <a:pt x="652" y="1"/>
                  </a:moveTo>
                  <a:cubicBezTo>
                    <a:pt x="586" y="1"/>
                    <a:pt x="521" y="6"/>
                    <a:pt x="457" y="18"/>
                  </a:cubicBezTo>
                  <a:cubicBezTo>
                    <a:pt x="286" y="75"/>
                    <a:pt x="57" y="161"/>
                    <a:pt x="29" y="360"/>
                  </a:cubicBezTo>
                  <a:cubicBezTo>
                    <a:pt x="0" y="560"/>
                    <a:pt x="114" y="674"/>
                    <a:pt x="257" y="817"/>
                  </a:cubicBezTo>
                  <a:cubicBezTo>
                    <a:pt x="430" y="968"/>
                    <a:pt x="685" y="1038"/>
                    <a:pt x="922" y="1038"/>
                  </a:cubicBezTo>
                  <a:cubicBezTo>
                    <a:pt x="998" y="1038"/>
                    <a:pt x="1072" y="1031"/>
                    <a:pt x="1141" y="1017"/>
                  </a:cubicBezTo>
                  <a:cubicBezTo>
                    <a:pt x="1341" y="988"/>
                    <a:pt x="1684" y="817"/>
                    <a:pt x="1598" y="560"/>
                  </a:cubicBezTo>
                  <a:cubicBezTo>
                    <a:pt x="1541" y="446"/>
                    <a:pt x="1484" y="332"/>
                    <a:pt x="1370" y="246"/>
                  </a:cubicBezTo>
                  <a:cubicBezTo>
                    <a:pt x="1165" y="87"/>
                    <a:pt x="907" y="1"/>
                    <a:pt x="6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12852500" y="3278200"/>
              <a:ext cx="25725" cy="17700"/>
            </a:xfrm>
            <a:custGeom>
              <a:rect b="b" l="l" r="r" t="t"/>
              <a:pathLst>
                <a:path extrusionOk="0" h="708" w="1029">
                  <a:moveTo>
                    <a:pt x="286" y="0"/>
                  </a:moveTo>
                  <a:cubicBezTo>
                    <a:pt x="172" y="0"/>
                    <a:pt x="87" y="29"/>
                    <a:pt x="1" y="57"/>
                  </a:cubicBezTo>
                  <a:cubicBezTo>
                    <a:pt x="29" y="229"/>
                    <a:pt x="29" y="428"/>
                    <a:pt x="58" y="600"/>
                  </a:cubicBezTo>
                  <a:cubicBezTo>
                    <a:pt x="183" y="662"/>
                    <a:pt x="334" y="708"/>
                    <a:pt x="483" y="708"/>
                  </a:cubicBezTo>
                  <a:cubicBezTo>
                    <a:pt x="605" y="708"/>
                    <a:pt x="725" y="677"/>
                    <a:pt x="828" y="600"/>
                  </a:cubicBezTo>
                  <a:cubicBezTo>
                    <a:pt x="1028" y="457"/>
                    <a:pt x="885" y="200"/>
                    <a:pt x="714" y="114"/>
                  </a:cubicBezTo>
                  <a:cubicBezTo>
                    <a:pt x="572" y="57"/>
                    <a:pt x="429" y="0"/>
                    <a:pt x="2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12941650" y="3177625"/>
              <a:ext cx="1300" cy="350"/>
            </a:xfrm>
            <a:custGeom>
              <a:rect b="b" l="l" r="r" t="t"/>
              <a:pathLst>
                <a:path extrusionOk="0" h="14" w="52">
                  <a:moveTo>
                    <a:pt x="0" y="0"/>
                  </a:moveTo>
                  <a:cubicBezTo>
                    <a:pt x="19" y="10"/>
                    <a:pt x="32" y="13"/>
                    <a:pt x="38" y="13"/>
                  </a:cubicBezTo>
                  <a:cubicBezTo>
                    <a:pt x="51" y="13"/>
                    <a:pt x="38" y="0"/>
                    <a:pt x="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12955925" y="3163350"/>
              <a:ext cx="27850" cy="14550"/>
            </a:xfrm>
            <a:custGeom>
              <a:rect b="b" l="l" r="r" t="t"/>
              <a:pathLst>
                <a:path extrusionOk="0" h="582" w="1114">
                  <a:moveTo>
                    <a:pt x="286" y="1"/>
                  </a:moveTo>
                  <a:cubicBezTo>
                    <a:pt x="172" y="29"/>
                    <a:pt x="1" y="115"/>
                    <a:pt x="29" y="286"/>
                  </a:cubicBezTo>
                  <a:cubicBezTo>
                    <a:pt x="86" y="457"/>
                    <a:pt x="286" y="543"/>
                    <a:pt x="457" y="571"/>
                  </a:cubicBezTo>
                  <a:lnTo>
                    <a:pt x="628" y="571"/>
                  </a:lnTo>
                  <a:cubicBezTo>
                    <a:pt x="667" y="578"/>
                    <a:pt x="707" y="581"/>
                    <a:pt x="746" y="581"/>
                  </a:cubicBezTo>
                  <a:cubicBezTo>
                    <a:pt x="881" y="581"/>
                    <a:pt x="1006" y="539"/>
                    <a:pt x="1028" y="429"/>
                  </a:cubicBezTo>
                  <a:cubicBezTo>
                    <a:pt x="1028" y="400"/>
                    <a:pt x="1028" y="372"/>
                    <a:pt x="1028" y="372"/>
                  </a:cubicBezTo>
                  <a:cubicBezTo>
                    <a:pt x="1114" y="58"/>
                    <a:pt x="514"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6"/>
            <p:cNvSpPr/>
            <p:nvPr/>
          </p:nvSpPr>
          <p:spPr>
            <a:xfrm>
              <a:off x="-12972325" y="3247900"/>
              <a:ext cx="30425" cy="16675"/>
            </a:xfrm>
            <a:custGeom>
              <a:rect b="b" l="l" r="r" t="t"/>
              <a:pathLst>
                <a:path extrusionOk="0" h="667" w="1217">
                  <a:moveTo>
                    <a:pt x="368" y="0"/>
                  </a:moveTo>
                  <a:cubicBezTo>
                    <a:pt x="180" y="0"/>
                    <a:pt x="20" y="70"/>
                    <a:pt x="1" y="242"/>
                  </a:cubicBezTo>
                  <a:lnTo>
                    <a:pt x="1" y="271"/>
                  </a:lnTo>
                  <a:cubicBezTo>
                    <a:pt x="1" y="520"/>
                    <a:pt x="309" y="666"/>
                    <a:pt x="573" y="666"/>
                  </a:cubicBezTo>
                  <a:cubicBezTo>
                    <a:pt x="701" y="666"/>
                    <a:pt x="819" y="631"/>
                    <a:pt x="885" y="556"/>
                  </a:cubicBezTo>
                  <a:lnTo>
                    <a:pt x="914" y="556"/>
                  </a:lnTo>
                  <a:cubicBezTo>
                    <a:pt x="1217" y="272"/>
                    <a:pt x="740" y="0"/>
                    <a:pt x="3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13072200" y="3260175"/>
              <a:ext cx="36425" cy="23550"/>
            </a:xfrm>
            <a:custGeom>
              <a:rect b="b" l="l" r="r" t="t"/>
              <a:pathLst>
                <a:path extrusionOk="0" h="942" w="1457">
                  <a:moveTo>
                    <a:pt x="664" y="0"/>
                  </a:moveTo>
                  <a:cubicBezTo>
                    <a:pt x="476" y="0"/>
                    <a:pt x="301" y="42"/>
                    <a:pt x="201" y="122"/>
                  </a:cubicBezTo>
                  <a:cubicBezTo>
                    <a:pt x="58" y="236"/>
                    <a:pt x="1" y="350"/>
                    <a:pt x="30" y="522"/>
                  </a:cubicBezTo>
                  <a:cubicBezTo>
                    <a:pt x="111" y="816"/>
                    <a:pt x="437" y="942"/>
                    <a:pt x="758" y="942"/>
                  </a:cubicBezTo>
                  <a:cubicBezTo>
                    <a:pt x="998" y="942"/>
                    <a:pt x="1237" y="872"/>
                    <a:pt x="1371" y="750"/>
                  </a:cubicBezTo>
                  <a:cubicBezTo>
                    <a:pt x="1428" y="664"/>
                    <a:pt x="1456" y="579"/>
                    <a:pt x="1456" y="465"/>
                  </a:cubicBezTo>
                  <a:cubicBezTo>
                    <a:pt x="1456" y="465"/>
                    <a:pt x="1456" y="436"/>
                    <a:pt x="1456" y="436"/>
                  </a:cubicBezTo>
                  <a:cubicBezTo>
                    <a:pt x="1401" y="140"/>
                    <a:pt x="1010" y="0"/>
                    <a:pt x="6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13039375" y="3278200"/>
              <a:ext cx="1450" cy="1450"/>
            </a:xfrm>
            <a:custGeom>
              <a:rect b="b" l="l" r="r" t="t"/>
              <a:pathLst>
                <a:path extrusionOk="0" h="58" w="58">
                  <a:moveTo>
                    <a:pt x="58" y="0"/>
                  </a:moveTo>
                  <a:cubicBezTo>
                    <a:pt x="58" y="11"/>
                    <a:pt x="54" y="21"/>
                    <a:pt x="47" y="30"/>
                  </a:cubicBezTo>
                  <a:lnTo>
                    <a:pt x="47" y="30"/>
                  </a:lnTo>
                  <a:cubicBezTo>
                    <a:pt x="50" y="29"/>
                    <a:pt x="54" y="29"/>
                    <a:pt x="58" y="29"/>
                  </a:cubicBezTo>
                  <a:cubicBezTo>
                    <a:pt x="58" y="0"/>
                    <a:pt x="58" y="0"/>
                    <a:pt x="58" y="0"/>
                  </a:cubicBezTo>
                  <a:close/>
                  <a:moveTo>
                    <a:pt x="47" y="30"/>
                  </a:moveTo>
                  <a:cubicBezTo>
                    <a:pt x="28" y="36"/>
                    <a:pt x="25" y="57"/>
                    <a:pt x="0" y="57"/>
                  </a:cubicBezTo>
                  <a:cubicBezTo>
                    <a:pt x="19" y="57"/>
                    <a:pt x="37" y="46"/>
                    <a:pt x="47" y="3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13779075" y="2687725"/>
              <a:ext cx="32125" cy="16850"/>
            </a:xfrm>
            <a:custGeom>
              <a:rect b="b" l="l" r="r" t="t"/>
              <a:pathLst>
                <a:path extrusionOk="0" h="674" w="1285">
                  <a:moveTo>
                    <a:pt x="546" y="1"/>
                  </a:moveTo>
                  <a:cubicBezTo>
                    <a:pt x="424" y="1"/>
                    <a:pt x="303" y="32"/>
                    <a:pt x="200" y="109"/>
                  </a:cubicBezTo>
                  <a:cubicBezTo>
                    <a:pt x="1" y="252"/>
                    <a:pt x="143" y="480"/>
                    <a:pt x="314" y="565"/>
                  </a:cubicBezTo>
                  <a:cubicBezTo>
                    <a:pt x="440" y="628"/>
                    <a:pt x="599" y="673"/>
                    <a:pt x="751" y="673"/>
                  </a:cubicBezTo>
                  <a:cubicBezTo>
                    <a:pt x="875" y="673"/>
                    <a:pt x="995" y="643"/>
                    <a:pt x="1085" y="565"/>
                  </a:cubicBezTo>
                  <a:cubicBezTo>
                    <a:pt x="1285" y="423"/>
                    <a:pt x="1142" y="194"/>
                    <a:pt x="971" y="109"/>
                  </a:cubicBezTo>
                  <a:cubicBezTo>
                    <a:pt x="845" y="46"/>
                    <a:pt x="694" y="1"/>
                    <a:pt x="54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
            <p:cNvSpPr/>
            <p:nvPr/>
          </p:nvSpPr>
          <p:spPr>
            <a:xfrm>
              <a:off x="-13699900" y="2629800"/>
              <a:ext cx="32125" cy="18575"/>
            </a:xfrm>
            <a:custGeom>
              <a:rect b="b" l="l" r="r" t="t"/>
              <a:pathLst>
                <a:path extrusionOk="0" h="743" w="1285">
                  <a:moveTo>
                    <a:pt x="685" y="1"/>
                  </a:moveTo>
                  <a:cubicBezTo>
                    <a:pt x="457" y="143"/>
                    <a:pt x="229" y="286"/>
                    <a:pt x="1" y="429"/>
                  </a:cubicBezTo>
                  <a:cubicBezTo>
                    <a:pt x="86" y="685"/>
                    <a:pt x="514" y="742"/>
                    <a:pt x="742" y="742"/>
                  </a:cubicBezTo>
                  <a:cubicBezTo>
                    <a:pt x="942" y="742"/>
                    <a:pt x="1285" y="657"/>
                    <a:pt x="1228" y="372"/>
                  </a:cubicBezTo>
                  <a:cubicBezTo>
                    <a:pt x="1170" y="172"/>
                    <a:pt x="885" y="29"/>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
            <p:cNvSpPr/>
            <p:nvPr/>
          </p:nvSpPr>
          <p:spPr>
            <a:xfrm>
              <a:off x="-13811875" y="2519825"/>
              <a:ext cx="44425" cy="24625"/>
            </a:xfrm>
            <a:custGeom>
              <a:rect b="b" l="l" r="r" t="t"/>
              <a:pathLst>
                <a:path extrusionOk="0" h="985" w="1777">
                  <a:moveTo>
                    <a:pt x="796" y="0"/>
                  </a:moveTo>
                  <a:cubicBezTo>
                    <a:pt x="646" y="0"/>
                    <a:pt x="504" y="22"/>
                    <a:pt x="400" y="63"/>
                  </a:cubicBezTo>
                  <a:cubicBezTo>
                    <a:pt x="0" y="234"/>
                    <a:pt x="86" y="662"/>
                    <a:pt x="457" y="833"/>
                  </a:cubicBezTo>
                  <a:cubicBezTo>
                    <a:pt x="485" y="833"/>
                    <a:pt x="485" y="862"/>
                    <a:pt x="514" y="862"/>
                  </a:cubicBezTo>
                  <a:cubicBezTo>
                    <a:pt x="636" y="923"/>
                    <a:pt x="897" y="984"/>
                    <a:pt x="1144" y="984"/>
                  </a:cubicBezTo>
                  <a:cubicBezTo>
                    <a:pt x="1472" y="984"/>
                    <a:pt x="1777" y="877"/>
                    <a:pt x="1712" y="519"/>
                  </a:cubicBezTo>
                  <a:lnTo>
                    <a:pt x="1684" y="491"/>
                  </a:lnTo>
                  <a:cubicBezTo>
                    <a:pt x="1622" y="143"/>
                    <a:pt x="1179" y="0"/>
                    <a:pt x="79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13794775" y="2610625"/>
              <a:ext cx="26425" cy="16875"/>
            </a:xfrm>
            <a:custGeom>
              <a:rect b="b" l="l" r="r" t="t"/>
              <a:pathLst>
                <a:path extrusionOk="0" h="675" w="1057">
                  <a:moveTo>
                    <a:pt x="331" y="1"/>
                  </a:moveTo>
                  <a:cubicBezTo>
                    <a:pt x="189" y="1"/>
                    <a:pt x="59" y="49"/>
                    <a:pt x="29" y="197"/>
                  </a:cubicBezTo>
                  <a:cubicBezTo>
                    <a:pt x="29" y="226"/>
                    <a:pt x="1" y="311"/>
                    <a:pt x="1" y="368"/>
                  </a:cubicBezTo>
                  <a:cubicBezTo>
                    <a:pt x="35" y="558"/>
                    <a:pt x="319" y="674"/>
                    <a:pt x="570" y="674"/>
                  </a:cubicBezTo>
                  <a:cubicBezTo>
                    <a:pt x="735" y="674"/>
                    <a:pt x="886" y="624"/>
                    <a:pt x="942" y="511"/>
                  </a:cubicBezTo>
                  <a:lnTo>
                    <a:pt x="971" y="511"/>
                  </a:lnTo>
                  <a:cubicBezTo>
                    <a:pt x="1057" y="340"/>
                    <a:pt x="914" y="226"/>
                    <a:pt x="771" y="140"/>
                  </a:cubicBezTo>
                  <a:cubicBezTo>
                    <a:pt x="743" y="111"/>
                    <a:pt x="714" y="83"/>
                    <a:pt x="686" y="83"/>
                  </a:cubicBezTo>
                  <a:cubicBezTo>
                    <a:pt x="603" y="42"/>
                    <a:pt x="462" y="1"/>
                    <a:pt x="3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13915325" y="2671075"/>
              <a:ext cx="35700" cy="18525"/>
            </a:xfrm>
            <a:custGeom>
              <a:rect b="b" l="l" r="r" t="t"/>
              <a:pathLst>
                <a:path extrusionOk="0" h="741" w="1428">
                  <a:moveTo>
                    <a:pt x="623" y="1"/>
                  </a:moveTo>
                  <a:cubicBezTo>
                    <a:pt x="480" y="1"/>
                    <a:pt x="338" y="37"/>
                    <a:pt x="229" y="119"/>
                  </a:cubicBezTo>
                  <a:cubicBezTo>
                    <a:pt x="1" y="261"/>
                    <a:pt x="172" y="518"/>
                    <a:pt x="372" y="632"/>
                  </a:cubicBezTo>
                  <a:cubicBezTo>
                    <a:pt x="497" y="695"/>
                    <a:pt x="665" y="740"/>
                    <a:pt x="829" y="740"/>
                  </a:cubicBezTo>
                  <a:cubicBezTo>
                    <a:pt x="964" y="740"/>
                    <a:pt x="1096" y="710"/>
                    <a:pt x="1199" y="632"/>
                  </a:cubicBezTo>
                  <a:cubicBezTo>
                    <a:pt x="1428" y="461"/>
                    <a:pt x="1256" y="204"/>
                    <a:pt x="1057" y="119"/>
                  </a:cubicBezTo>
                  <a:cubicBezTo>
                    <a:pt x="937" y="44"/>
                    <a:pt x="779" y="1"/>
                    <a:pt x="6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13959550" y="2525650"/>
              <a:ext cx="40700" cy="22425"/>
            </a:xfrm>
            <a:custGeom>
              <a:rect b="b" l="l" r="r" t="t"/>
              <a:pathLst>
                <a:path extrusionOk="0" h="897" w="1628">
                  <a:moveTo>
                    <a:pt x="743" y="1"/>
                  </a:moveTo>
                  <a:cubicBezTo>
                    <a:pt x="486" y="1"/>
                    <a:pt x="1" y="172"/>
                    <a:pt x="229" y="543"/>
                  </a:cubicBezTo>
                  <a:cubicBezTo>
                    <a:pt x="372" y="714"/>
                    <a:pt x="600" y="828"/>
                    <a:pt x="800" y="885"/>
                  </a:cubicBezTo>
                  <a:cubicBezTo>
                    <a:pt x="823" y="893"/>
                    <a:pt x="846" y="897"/>
                    <a:pt x="869" y="897"/>
                  </a:cubicBezTo>
                  <a:cubicBezTo>
                    <a:pt x="931" y="897"/>
                    <a:pt x="994" y="870"/>
                    <a:pt x="1057" y="828"/>
                  </a:cubicBezTo>
                  <a:cubicBezTo>
                    <a:pt x="1313" y="828"/>
                    <a:pt x="1627" y="714"/>
                    <a:pt x="1542" y="429"/>
                  </a:cubicBezTo>
                  <a:cubicBezTo>
                    <a:pt x="1456" y="115"/>
                    <a:pt x="1028" y="1"/>
                    <a:pt x="7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13923450" y="2425875"/>
              <a:ext cx="36725" cy="24050"/>
            </a:xfrm>
            <a:custGeom>
              <a:rect b="b" l="l" r="r" t="t"/>
              <a:pathLst>
                <a:path extrusionOk="0" h="962" w="1469">
                  <a:moveTo>
                    <a:pt x="620" y="1"/>
                  </a:moveTo>
                  <a:cubicBezTo>
                    <a:pt x="289" y="1"/>
                    <a:pt x="1" y="141"/>
                    <a:pt x="183" y="454"/>
                  </a:cubicBezTo>
                  <a:cubicBezTo>
                    <a:pt x="212" y="511"/>
                    <a:pt x="240" y="682"/>
                    <a:pt x="269" y="739"/>
                  </a:cubicBezTo>
                  <a:cubicBezTo>
                    <a:pt x="286" y="889"/>
                    <a:pt x="477" y="961"/>
                    <a:pt x="657" y="961"/>
                  </a:cubicBezTo>
                  <a:cubicBezTo>
                    <a:pt x="785" y="961"/>
                    <a:pt x="906" y="925"/>
                    <a:pt x="954" y="853"/>
                  </a:cubicBezTo>
                  <a:cubicBezTo>
                    <a:pt x="1039" y="739"/>
                    <a:pt x="1182" y="682"/>
                    <a:pt x="1267" y="540"/>
                  </a:cubicBezTo>
                  <a:cubicBezTo>
                    <a:pt x="1469" y="199"/>
                    <a:pt x="1014" y="1"/>
                    <a:pt x="62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6"/>
            <p:cNvSpPr/>
            <p:nvPr/>
          </p:nvSpPr>
          <p:spPr>
            <a:xfrm>
              <a:off x="-14019250" y="2580675"/>
              <a:ext cx="36900" cy="17775"/>
            </a:xfrm>
            <a:custGeom>
              <a:rect b="b" l="l" r="r" t="t"/>
              <a:pathLst>
                <a:path extrusionOk="0" h="711" w="1476">
                  <a:moveTo>
                    <a:pt x="815" y="0"/>
                  </a:moveTo>
                  <a:cubicBezTo>
                    <a:pt x="684" y="0"/>
                    <a:pt x="555" y="30"/>
                    <a:pt x="449" y="83"/>
                  </a:cubicBezTo>
                  <a:cubicBezTo>
                    <a:pt x="1" y="318"/>
                    <a:pt x="508" y="710"/>
                    <a:pt x="906" y="710"/>
                  </a:cubicBezTo>
                  <a:cubicBezTo>
                    <a:pt x="990" y="710"/>
                    <a:pt x="1069" y="693"/>
                    <a:pt x="1134" y="653"/>
                  </a:cubicBezTo>
                  <a:cubicBezTo>
                    <a:pt x="1162" y="625"/>
                    <a:pt x="1219" y="625"/>
                    <a:pt x="1248" y="625"/>
                  </a:cubicBezTo>
                  <a:cubicBezTo>
                    <a:pt x="1390" y="539"/>
                    <a:pt x="1476" y="425"/>
                    <a:pt x="1390" y="282"/>
                  </a:cubicBezTo>
                  <a:cubicBezTo>
                    <a:pt x="1265" y="85"/>
                    <a:pt x="1037" y="0"/>
                    <a:pt x="8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a:off x="-13911750" y="2745800"/>
              <a:ext cx="32125" cy="16975"/>
            </a:xfrm>
            <a:custGeom>
              <a:rect b="b" l="l" r="r" t="t"/>
              <a:pathLst>
                <a:path extrusionOk="0" h="679" w="1285">
                  <a:moveTo>
                    <a:pt x="549" y="0"/>
                  </a:moveTo>
                  <a:cubicBezTo>
                    <a:pt x="421" y="0"/>
                    <a:pt x="295" y="30"/>
                    <a:pt x="200" y="97"/>
                  </a:cubicBezTo>
                  <a:cubicBezTo>
                    <a:pt x="1" y="240"/>
                    <a:pt x="143" y="468"/>
                    <a:pt x="314" y="582"/>
                  </a:cubicBezTo>
                  <a:cubicBezTo>
                    <a:pt x="435" y="642"/>
                    <a:pt x="579" y="679"/>
                    <a:pt x="718" y="679"/>
                  </a:cubicBezTo>
                  <a:cubicBezTo>
                    <a:pt x="842" y="679"/>
                    <a:pt x="962" y="649"/>
                    <a:pt x="1056" y="582"/>
                  </a:cubicBezTo>
                  <a:cubicBezTo>
                    <a:pt x="1285" y="411"/>
                    <a:pt x="1113" y="183"/>
                    <a:pt x="942" y="97"/>
                  </a:cubicBezTo>
                  <a:cubicBezTo>
                    <a:pt x="837" y="37"/>
                    <a:pt x="692" y="0"/>
                    <a:pt x="5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14027300" y="2735375"/>
              <a:ext cx="30700" cy="20375"/>
            </a:xfrm>
            <a:custGeom>
              <a:rect b="b" l="l" r="r" t="t"/>
              <a:pathLst>
                <a:path extrusionOk="0" h="815" w="1228">
                  <a:moveTo>
                    <a:pt x="343" y="0"/>
                  </a:moveTo>
                  <a:cubicBezTo>
                    <a:pt x="229" y="0"/>
                    <a:pt x="143" y="0"/>
                    <a:pt x="29" y="57"/>
                  </a:cubicBezTo>
                  <a:cubicBezTo>
                    <a:pt x="29" y="257"/>
                    <a:pt x="29" y="428"/>
                    <a:pt x="0" y="657"/>
                  </a:cubicBezTo>
                  <a:cubicBezTo>
                    <a:pt x="169" y="741"/>
                    <a:pt x="366" y="815"/>
                    <a:pt x="565" y="815"/>
                  </a:cubicBezTo>
                  <a:cubicBezTo>
                    <a:pt x="703" y="815"/>
                    <a:pt x="842" y="779"/>
                    <a:pt x="970" y="685"/>
                  </a:cubicBezTo>
                  <a:cubicBezTo>
                    <a:pt x="1227" y="514"/>
                    <a:pt x="1028" y="229"/>
                    <a:pt x="828" y="115"/>
                  </a:cubicBezTo>
                  <a:cubicBezTo>
                    <a:pt x="685" y="29"/>
                    <a:pt x="514" y="0"/>
                    <a:pt x="3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13741975" y="2481975"/>
              <a:ext cx="19175" cy="11625"/>
            </a:xfrm>
            <a:custGeom>
              <a:rect b="b" l="l" r="r" t="t"/>
              <a:pathLst>
                <a:path extrusionOk="0" h="465" w="767">
                  <a:moveTo>
                    <a:pt x="337" y="1"/>
                  </a:moveTo>
                  <a:cubicBezTo>
                    <a:pt x="307" y="1"/>
                    <a:pt x="279" y="3"/>
                    <a:pt x="257" y="8"/>
                  </a:cubicBezTo>
                  <a:cubicBezTo>
                    <a:pt x="57" y="36"/>
                    <a:pt x="0" y="236"/>
                    <a:pt x="200" y="350"/>
                  </a:cubicBezTo>
                  <a:cubicBezTo>
                    <a:pt x="229" y="350"/>
                    <a:pt x="257" y="378"/>
                    <a:pt x="257" y="378"/>
                  </a:cubicBezTo>
                  <a:cubicBezTo>
                    <a:pt x="314" y="421"/>
                    <a:pt x="443" y="464"/>
                    <a:pt x="553" y="464"/>
                  </a:cubicBezTo>
                  <a:cubicBezTo>
                    <a:pt x="664" y="464"/>
                    <a:pt x="756" y="421"/>
                    <a:pt x="742" y="293"/>
                  </a:cubicBezTo>
                  <a:cubicBezTo>
                    <a:pt x="742" y="293"/>
                    <a:pt x="742" y="264"/>
                    <a:pt x="742" y="264"/>
                  </a:cubicBezTo>
                  <a:cubicBezTo>
                    <a:pt x="766" y="71"/>
                    <a:pt x="505" y="1"/>
                    <a:pt x="33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13790475" y="2296475"/>
              <a:ext cx="26400" cy="15325"/>
            </a:xfrm>
            <a:custGeom>
              <a:rect b="b" l="l" r="r" t="t"/>
              <a:pathLst>
                <a:path extrusionOk="0" h="613" w="1056">
                  <a:moveTo>
                    <a:pt x="486" y="0"/>
                  </a:moveTo>
                  <a:cubicBezTo>
                    <a:pt x="387" y="0"/>
                    <a:pt x="283" y="28"/>
                    <a:pt x="200" y="95"/>
                  </a:cubicBezTo>
                  <a:cubicBezTo>
                    <a:pt x="114" y="123"/>
                    <a:pt x="86" y="180"/>
                    <a:pt x="57" y="266"/>
                  </a:cubicBezTo>
                  <a:cubicBezTo>
                    <a:pt x="0" y="437"/>
                    <a:pt x="342" y="551"/>
                    <a:pt x="457" y="580"/>
                  </a:cubicBezTo>
                  <a:cubicBezTo>
                    <a:pt x="485" y="580"/>
                    <a:pt x="514" y="608"/>
                    <a:pt x="542" y="608"/>
                  </a:cubicBezTo>
                  <a:cubicBezTo>
                    <a:pt x="560" y="611"/>
                    <a:pt x="578" y="613"/>
                    <a:pt x="595" y="613"/>
                  </a:cubicBezTo>
                  <a:cubicBezTo>
                    <a:pt x="737" y="613"/>
                    <a:pt x="840" y="511"/>
                    <a:pt x="942" y="409"/>
                  </a:cubicBezTo>
                  <a:cubicBezTo>
                    <a:pt x="1056" y="237"/>
                    <a:pt x="799" y="95"/>
                    <a:pt x="685" y="38"/>
                  </a:cubicBezTo>
                  <a:cubicBezTo>
                    <a:pt x="626" y="14"/>
                    <a:pt x="557"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6"/>
            <p:cNvSpPr/>
            <p:nvPr/>
          </p:nvSpPr>
          <p:spPr>
            <a:xfrm>
              <a:off x="-13851125" y="2456100"/>
              <a:ext cx="48350" cy="18950"/>
            </a:xfrm>
            <a:custGeom>
              <a:rect b="b" l="l" r="r" t="t"/>
              <a:pathLst>
                <a:path extrusionOk="0" h="758" w="1934">
                  <a:moveTo>
                    <a:pt x="793" y="0"/>
                  </a:moveTo>
                  <a:cubicBezTo>
                    <a:pt x="650" y="0"/>
                    <a:pt x="518" y="31"/>
                    <a:pt x="429" y="101"/>
                  </a:cubicBezTo>
                  <a:cubicBezTo>
                    <a:pt x="1" y="394"/>
                    <a:pt x="657" y="758"/>
                    <a:pt x="1163" y="758"/>
                  </a:cubicBezTo>
                  <a:cubicBezTo>
                    <a:pt x="1299" y="758"/>
                    <a:pt x="1423" y="732"/>
                    <a:pt x="1513" y="672"/>
                  </a:cubicBezTo>
                  <a:cubicBezTo>
                    <a:pt x="1934" y="362"/>
                    <a:pt x="1290" y="0"/>
                    <a:pt x="79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6"/>
            <p:cNvSpPr/>
            <p:nvPr/>
          </p:nvSpPr>
          <p:spPr>
            <a:xfrm>
              <a:off x="-13853250" y="2509850"/>
              <a:ext cx="20975" cy="10575"/>
            </a:xfrm>
            <a:custGeom>
              <a:rect b="b" l="l" r="r" t="t"/>
              <a:pathLst>
                <a:path extrusionOk="0" h="423" w="839">
                  <a:moveTo>
                    <a:pt x="310" y="1"/>
                  </a:moveTo>
                  <a:cubicBezTo>
                    <a:pt x="289" y="1"/>
                    <a:pt x="272" y="2"/>
                    <a:pt x="257" y="5"/>
                  </a:cubicBezTo>
                  <a:cubicBezTo>
                    <a:pt x="0" y="62"/>
                    <a:pt x="57" y="291"/>
                    <a:pt x="286" y="376"/>
                  </a:cubicBezTo>
                  <a:lnTo>
                    <a:pt x="343" y="376"/>
                  </a:lnTo>
                  <a:cubicBezTo>
                    <a:pt x="369" y="403"/>
                    <a:pt x="457" y="423"/>
                    <a:pt x="538" y="423"/>
                  </a:cubicBezTo>
                  <a:cubicBezTo>
                    <a:pt x="631" y="423"/>
                    <a:pt x="716" y="396"/>
                    <a:pt x="685" y="319"/>
                  </a:cubicBezTo>
                  <a:lnTo>
                    <a:pt x="685" y="291"/>
                  </a:lnTo>
                  <a:cubicBezTo>
                    <a:pt x="839" y="111"/>
                    <a:pt x="486" y="1"/>
                    <a:pt x="3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6"/>
            <p:cNvSpPr/>
            <p:nvPr/>
          </p:nvSpPr>
          <p:spPr>
            <a:xfrm>
              <a:off x="-13432400" y="2161350"/>
              <a:ext cx="29250" cy="17100"/>
            </a:xfrm>
            <a:custGeom>
              <a:rect b="b" l="l" r="r" t="t"/>
              <a:pathLst>
                <a:path extrusionOk="0" h="684" w="1170">
                  <a:moveTo>
                    <a:pt x="565" y="1"/>
                  </a:moveTo>
                  <a:cubicBezTo>
                    <a:pt x="505" y="1"/>
                    <a:pt x="448" y="8"/>
                    <a:pt x="400" y="22"/>
                  </a:cubicBezTo>
                  <a:cubicBezTo>
                    <a:pt x="257" y="50"/>
                    <a:pt x="0" y="193"/>
                    <a:pt x="171" y="393"/>
                  </a:cubicBezTo>
                  <a:cubicBezTo>
                    <a:pt x="314" y="564"/>
                    <a:pt x="485" y="621"/>
                    <a:pt x="714" y="678"/>
                  </a:cubicBezTo>
                  <a:cubicBezTo>
                    <a:pt x="736" y="682"/>
                    <a:pt x="758" y="683"/>
                    <a:pt x="778" y="683"/>
                  </a:cubicBezTo>
                  <a:cubicBezTo>
                    <a:pt x="915" y="683"/>
                    <a:pt x="1014" y="606"/>
                    <a:pt x="1113" y="507"/>
                  </a:cubicBezTo>
                  <a:cubicBezTo>
                    <a:pt x="1170" y="450"/>
                    <a:pt x="1113" y="335"/>
                    <a:pt x="1084" y="278"/>
                  </a:cubicBezTo>
                  <a:cubicBezTo>
                    <a:pt x="1084" y="250"/>
                    <a:pt x="1056" y="250"/>
                    <a:pt x="1056" y="221"/>
                  </a:cubicBezTo>
                  <a:cubicBezTo>
                    <a:pt x="969" y="70"/>
                    <a:pt x="752" y="1"/>
                    <a:pt x="56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6"/>
            <p:cNvSpPr/>
            <p:nvPr/>
          </p:nvSpPr>
          <p:spPr>
            <a:xfrm>
              <a:off x="-13469500" y="1979275"/>
              <a:ext cx="28550" cy="17725"/>
            </a:xfrm>
            <a:custGeom>
              <a:rect b="b" l="l" r="r" t="t"/>
              <a:pathLst>
                <a:path extrusionOk="0" h="709" w="1142">
                  <a:moveTo>
                    <a:pt x="457" y="0"/>
                  </a:moveTo>
                  <a:cubicBezTo>
                    <a:pt x="314" y="0"/>
                    <a:pt x="29" y="57"/>
                    <a:pt x="1" y="257"/>
                  </a:cubicBezTo>
                  <a:cubicBezTo>
                    <a:pt x="1" y="314"/>
                    <a:pt x="1" y="343"/>
                    <a:pt x="1" y="400"/>
                  </a:cubicBezTo>
                  <a:cubicBezTo>
                    <a:pt x="55" y="618"/>
                    <a:pt x="319" y="709"/>
                    <a:pt x="562" y="709"/>
                  </a:cubicBezTo>
                  <a:cubicBezTo>
                    <a:pt x="700" y="709"/>
                    <a:pt x="831" y="680"/>
                    <a:pt x="914" y="628"/>
                  </a:cubicBezTo>
                  <a:cubicBezTo>
                    <a:pt x="1028" y="600"/>
                    <a:pt x="1142" y="485"/>
                    <a:pt x="1085" y="343"/>
                  </a:cubicBezTo>
                  <a:cubicBezTo>
                    <a:pt x="1085" y="343"/>
                    <a:pt x="1085" y="314"/>
                    <a:pt x="1085" y="314"/>
                  </a:cubicBezTo>
                  <a:cubicBezTo>
                    <a:pt x="999" y="86"/>
                    <a:pt x="742" y="29"/>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13374625" y="1959175"/>
              <a:ext cx="29450" cy="17025"/>
            </a:xfrm>
            <a:custGeom>
              <a:rect b="b" l="l" r="r" t="t"/>
              <a:pathLst>
                <a:path extrusionOk="0" h="681" w="1178">
                  <a:moveTo>
                    <a:pt x="431" y="0"/>
                  </a:moveTo>
                  <a:cubicBezTo>
                    <a:pt x="401" y="0"/>
                    <a:pt x="372" y="2"/>
                    <a:pt x="343" y="5"/>
                  </a:cubicBezTo>
                  <a:cubicBezTo>
                    <a:pt x="143" y="63"/>
                    <a:pt x="0" y="177"/>
                    <a:pt x="86" y="376"/>
                  </a:cubicBezTo>
                  <a:cubicBezTo>
                    <a:pt x="143" y="462"/>
                    <a:pt x="172" y="491"/>
                    <a:pt x="229" y="548"/>
                  </a:cubicBezTo>
                  <a:cubicBezTo>
                    <a:pt x="307" y="626"/>
                    <a:pt x="531" y="681"/>
                    <a:pt x="732" y="681"/>
                  </a:cubicBezTo>
                  <a:cubicBezTo>
                    <a:pt x="970" y="681"/>
                    <a:pt x="1177" y="605"/>
                    <a:pt x="1085" y="405"/>
                  </a:cubicBezTo>
                  <a:cubicBezTo>
                    <a:pt x="1056" y="348"/>
                    <a:pt x="1028" y="291"/>
                    <a:pt x="970" y="234"/>
                  </a:cubicBezTo>
                  <a:cubicBezTo>
                    <a:pt x="846" y="84"/>
                    <a:pt x="634" y="0"/>
                    <a:pt x="4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6"/>
            <p:cNvSpPr/>
            <p:nvPr/>
          </p:nvSpPr>
          <p:spPr>
            <a:xfrm>
              <a:off x="-13438850" y="2008525"/>
              <a:ext cx="48575" cy="19275"/>
            </a:xfrm>
            <a:custGeom>
              <a:rect b="b" l="l" r="r" t="t"/>
              <a:pathLst>
                <a:path extrusionOk="0" h="771" w="1943">
                  <a:moveTo>
                    <a:pt x="766" y="0"/>
                  </a:moveTo>
                  <a:cubicBezTo>
                    <a:pt x="633" y="0"/>
                    <a:pt x="513" y="26"/>
                    <a:pt x="429" y="86"/>
                  </a:cubicBezTo>
                  <a:cubicBezTo>
                    <a:pt x="1" y="402"/>
                    <a:pt x="678" y="771"/>
                    <a:pt x="1177" y="771"/>
                  </a:cubicBezTo>
                  <a:cubicBezTo>
                    <a:pt x="1310" y="771"/>
                    <a:pt x="1430" y="745"/>
                    <a:pt x="1514" y="685"/>
                  </a:cubicBezTo>
                  <a:cubicBezTo>
                    <a:pt x="1942" y="369"/>
                    <a:pt x="1265" y="0"/>
                    <a:pt x="76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6"/>
            <p:cNvSpPr/>
            <p:nvPr/>
          </p:nvSpPr>
          <p:spPr>
            <a:xfrm>
              <a:off x="-13543675" y="2019100"/>
              <a:ext cx="34250" cy="19725"/>
            </a:xfrm>
            <a:custGeom>
              <a:rect b="b" l="l" r="r" t="t"/>
              <a:pathLst>
                <a:path extrusionOk="0" h="789" w="1370">
                  <a:moveTo>
                    <a:pt x="773" y="1"/>
                  </a:moveTo>
                  <a:cubicBezTo>
                    <a:pt x="751" y="1"/>
                    <a:pt x="731" y="2"/>
                    <a:pt x="714" y="5"/>
                  </a:cubicBezTo>
                  <a:cubicBezTo>
                    <a:pt x="457" y="5"/>
                    <a:pt x="286" y="34"/>
                    <a:pt x="114" y="233"/>
                  </a:cubicBezTo>
                  <a:cubicBezTo>
                    <a:pt x="0" y="405"/>
                    <a:pt x="200" y="604"/>
                    <a:pt x="343" y="661"/>
                  </a:cubicBezTo>
                  <a:cubicBezTo>
                    <a:pt x="476" y="737"/>
                    <a:pt x="647" y="788"/>
                    <a:pt x="814" y="788"/>
                  </a:cubicBezTo>
                  <a:cubicBezTo>
                    <a:pt x="897" y="788"/>
                    <a:pt x="980" y="776"/>
                    <a:pt x="1056" y="747"/>
                  </a:cubicBezTo>
                  <a:cubicBezTo>
                    <a:pt x="1084" y="718"/>
                    <a:pt x="1113" y="718"/>
                    <a:pt x="1141" y="690"/>
                  </a:cubicBezTo>
                  <a:cubicBezTo>
                    <a:pt x="1284" y="633"/>
                    <a:pt x="1370" y="547"/>
                    <a:pt x="1341" y="376"/>
                  </a:cubicBezTo>
                  <a:cubicBezTo>
                    <a:pt x="1341" y="348"/>
                    <a:pt x="1341" y="348"/>
                    <a:pt x="1341" y="319"/>
                  </a:cubicBezTo>
                  <a:cubicBezTo>
                    <a:pt x="1341" y="114"/>
                    <a:pt x="972" y="1"/>
                    <a:pt x="7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6"/>
            <p:cNvSpPr/>
            <p:nvPr/>
          </p:nvSpPr>
          <p:spPr>
            <a:xfrm>
              <a:off x="-13477575" y="1906750"/>
              <a:ext cx="28775" cy="15475"/>
            </a:xfrm>
            <a:custGeom>
              <a:rect b="b" l="l" r="r" t="t"/>
              <a:pathLst>
                <a:path extrusionOk="0" h="619" w="1151">
                  <a:moveTo>
                    <a:pt x="431" y="1"/>
                  </a:moveTo>
                  <a:cubicBezTo>
                    <a:pt x="216" y="1"/>
                    <a:pt x="0" y="77"/>
                    <a:pt x="38" y="305"/>
                  </a:cubicBezTo>
                  <a:cubicBezTo>
                    <a:pt x="38" y="333"/>
                    <a:pt x="38" y="362"/>
                    <a:pt x="38" y="391"/>
                  </a:cubicBezTo>
                  <a:cubicBezTo>
                    <a:pt x="67" y="562"/>
                    <a:pt x="324" y="619"/>
                    <a:pt x="466" y="619"/>
                  </a:cubicBezTo>
                  <a:cubicBezTo>
                    <a:pt x="923" y="619"/>
                    <a:pt x="1151" y="333"/>
                    <a:pt x="894" y="134"/>
                  </a:cubicBezTo>
                  <a:cubicBezTo>
                    <a:pt x="837" y="77"/>
                    <a:pt x="780" y="77"/>
                    <a:pt x="723" y="48"/>
                  </a:cubicBezTo>
                  <a:cubicBezTo>
                    <a:pt x="647" y="20"/>
                    <a:pt x="539" y="1"/>
                    <a:pt x="4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6"/>
            <p:cNvSpPr/>
            <p:nvPr/>
          </p:nvSpPr>
          <p:spPr>
            <a:xfrm>
              <a:off x="-13378900" y="1873025"/>
              <a:ext cx="37100" cy="18350"/>
            </a:xfrm>
            <a:custGeom>
              <a:rect b="b" l="l" r="r" t="t"/>
              <a:pathLst>
                <a:path extrusionOk="0" h="734" w="1484">
                  <a:moveTo>
                    <a:pt x="729" y="1"/>
                  </a:moveTo>
                  <a:cubicBezTo>
                    <a:pt x="565" y="1"/>
                    <a:pt x="399" y="42"/>
                    <a:pt x="257" y="113"/>
                  </a:cubicBezTo>
                  <a:cubicBezTo>
                    <a:pt x="0" y="256"/>
                    <a:pt x="228" y="541"/>
                    <a:pt x="371" y="627"/>
                  </a:cubicBezTo>
                  <a:cubicBezTo>
                    <a:pt x="509" y="696"/>
                    <a:pt x="658" y="734"/>
                    <a:pt x="804" y="734"/>
                  </a:cubicBezTo>
                  <a:cubicBezTo>
                    <a:pt x="900" y="734"/>
                    <a:pt x="994" y="718"/>
                    <a:pt x="1084" y="684"/>
                  </a:cubicBezTo>
                  <a:cubicBezTo>
                    <a:pt x="1170" y="655"/>
                    <a:pt x="1170" y="655"/>
                    <a:pt x="1084" y="655"/>
                  </a:cubicBezTo>
                  <a:cubicBezTo>
                    <a:pt x="1284" y="627"/>
                    <a:pt x="1484" y="484"/>
                    <a:pt x="1341" y="284"/>
                  </a:cubicBezTo>
                  <a:cubicBezTo>
                    <a:pt x="1191" y="84"/>
                    <a:pt x="962" y="1"/>
                    <a:pt x="7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6"/>
            <p:cNvSpPr/>
            <p:nvPr/>
          </p:nvSpPr>
          <p:spPr>
            <a:xfrm>
              <a:off x="-13276900" y="1838200"/>
              <a:ext cx="36575" cy="15375"/>
            </a:xfrm>
            <a:custGeom>
              <a:rect b="b" l="l" r="r" t="t"/>
              <a:pathLst>
                <a:path extrusionOk="0" h="615" w="1463">
                  <a:moveTo>
                    <a:pt x="653" y="1"/>
                  </a:moveTo>
                  <a:cubicBezTo>
                    <a:pt x="593" y="1"/>
                    <a:pt x="544" y="8"/>
                    <a:pt x="514" y="23"/>
                  </a:cubicBezTo>
                  <a:cubicBezTo>
                    <a:pt x="428" y="51"/>
                    <a:pt x="371" y="80"/>
                    <a:pt x="314" y="108"/>
                  </a:cubicBezTo>
                  <a:cubicBezTo>
                    <a:pt x="0" y="308"/>
                    <a:pt x="457" y="593"/>
                    <a:pt x="628" y="593"/>
                  </a:cubicBezTo>
                  <a:cubicBezTo>
                    <a:pt x="692" y="607"/>
                    <a:pt x="753" y="615"/>
                    <a:pt x="810" y="615"/>
                  </a:cubicBezTo>
                  <a:cubicBezTo>
                    <a:pt x="981" y="615"/>
                    <a:pt x="1120" y="550"/>
                    <a:pt x="1227" y="422"/>
                  </a:cubicBezTo>
                  <a:cubicBezTo>
                    <a:pt x="1463" y="163"/>
                    <a:pt x="938" y="1"/>
                    <a:pt x="6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6"/>
            <p:cNvSpPr/>
            <p:nvPr/>
          </p:nvSpPr>
          <p:spPr>
            <a:xfrm>
              <a:off x="-13489800" y="2056500"/>
              <a:ext cx="30025" cy="11825"/>
            </a:xfrm>
            <a:custGeom>
              <a:rect b="b" l="l" r="r" t="t"/>
              <a:pathLst>
                <a:path extrusionOk="0" h="473" w="1201">
                  <a:moveTo>
                    <a:pt x="459" y="1"/>
                  </a:moveTo>
                  <a:cubicBezTo>
                    <a:pt x="383" y="1"/>
                    <a:pt x="316" y="16"/>
                    <a:pt x="270" y="50"/>
                  </a:cubicBezTo>
                  <a:cubicBezTo>
                    <a:pt x="0" y="252"/>
                    <a:pt x="405" y="473"/>
                    <a:pt x="714" y="473"/>
                  </a:cubicBezTo>
                  <a:cubicBezTo>
                    <a:pt x="797" y="473"/>
                    <a:pt x="872" y="457"/>
                    <a:pt x="927" y="421"/>
                  </a:cubicBezTo>
                  <a:cubicBezTo>
                    <a:pt x="1201" y="238"/>
                    <a:pt x="762" y="1"/>
                    <a:pt x="45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6"/>
            <p:cNvSpPr/>
            <p:nvPr/>
          </p:nvSpPr>
          <p:spPr>
            <a:xfrm>
              <a:off x="-13652100" y="2039900"/>
              <a:ext cx="37825" cy="19275"/>
            </a:xfrm>
            <a:custGeom>
              <a:rect b="b" l="l" r="r" t="t"/>
              <a:pathLst>
                <a:path extrusionOk="0" h="771" w="1513">
                  <a:moveTo>
                    <a:pt x="560" y="1"/>
                  </a:moveTo>
                  <a:cubicBezTo>
                    <a:pt x="464" y="1"/>
                    <a:pt x="371" y="15"/>
                    <a:pt x="286" y="58"/>
                  </a:cubicBezTo>
                  <a:cubicBezTo>
                    <a:pt x="114" y="143"/>
                    <a:pt x="0" y="314"/>
                    <a:pt x="114" y="486"/>
                  </a:cubicBezTo>
                  <a:cubicBezTo>
                    <a:pt x="257" y="685"/>
                    <a:pt x="542" y="742"/>
                    <a:pt x="771" y="771"/>
                  </a:cubicBezTo>
                  <a:cubicBezTo>
                    <a:pt x="999" y="771"/>
                    <a:pt x="1199" y="742"/>
                    <a:pt x="1341" y="543"/>
                  </a:cubicBezTo>
                  <a:cubicBezTo>
                    <a:pt x="1513" y="257"/>
                    <a:pt x="1056" y="58"/>
                    <a:pt x="856" y="29"/>
                  </a:cubicBezTo>
                  <a:cubicBezTo>
                    <a:pt x="756" y="15"/>
                    <a:pt x="657" y="1"/>
                    <a:pt x="56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6"/>
            <p:cNvSpPr/>
            <p:nvPr/>
          </p:nvSpPr>
          <p:spPr>
            <a:xfrm>
              <a:off x="-13407200" y="2092100"/>
              <a:ext cx="27350" cy="11200"/>
            </a:xfrm>
            <a:custGeom>
              <a:rect b="b" l="l" r="r" t="t"/>
              <a:pathLst>
                <a:path extrusionOk="0" h="448" w="1094">
                  <a:moveTo>
                    <a:pt x="442" y="0"/>
                  </a:moveTo>
                  <a:cubicBezTo>
                    <a:pt x="366" y="0"/>
                    <a:pt x="296" y="16"/>
                    <a:pt x="248" y="53"/>
                  </a:cubicBezTo>
                  <a:cubicBezTo>
                    <a:pt x="1" y="232"/>
                    <a:pt x="372" y="447"/>
                    <a:pt x="653" y="447"/>
                  </a:cubicBezTo>
                  <a:cubicBezTo>
                    <a:pt x="729" y="447"/>
                    <a:pt x="798" y="431"/>
                    <a:pt x="847" y="395"/>
                  </a:cubicBezTo>
                  <a:cubicBezTo>
                    <a:pt x="1094" y="215"/>
                    <a:pt x="722" y="0"/>
                    <a:pt x="44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6"/>
            <p:cNvSpPr/>
            <p:nvPr/>
          </p:nvSpPr>
          <p:spPr>
            <a:xfrm>
              <a:off x="-13722725" y="2902275"/>
              <a:ext cx="27850" cy="15725"/>
            </a:xfrm>
            <a:custGeom>
              <a:rect b="b" l="l" r="r" t="t"/>
              <a:pathLst>
                <a:path extrusionOk="0" h="629" w="1114">
                  <a:moveTo>
                    <a:pt x="429" y="1"/>
                  </a:moveTo>
                  <a:cubicBezTo>
                    <a:pt x="514" y="29"/>
                    <a:pt x="600" y="29"/>
                    <a:pt x="685" y="58"/>
                  </a:cubicBezTo>
                  <a:cubicBezTo>
                    <a:pt x="571" y="58"/>
                    <a:pt x="457" y="87"/>
                    <a:pt x="372" y="87"/>
                  </a:cubicBezTo>
                  <a:cubicBezTo>
                    <a:pt x="315" y="53"/>
                    <a:pt x="268" y="37"/>
                    <a:pt x="228" y="37"/>
                  </a:cubicBezTo>
                  <a:cubicBezTo>
                    <a:pt x="166" y="37"/>
                    <a:pt x="121" y="74"/>
                    <a:pt x="86" y="144"/>
                  </a:cubicBezTo>
                  <a:cubicBezTo>
                    <a:pt x="1" y="229"/>
                    <a:pt x="29" y="315"/>
                    <a:pt x="86" y="372"/>
                  </a:cubicBezTo>
                  <a:cubicBezTo>
                    <a:pt x="115" y="457"/>
                    <a:pt x="200" y="515"/>
                    <a:pt x="257" y="543"/>
                  </a:cubicBezTo>
                  <a:cubicBezTo>
                    <a:pt x="314" y="572"/>
                    <a:pt x="457" y="629"/>
                    <a:pt x="600" y="629"/>
                  </a:cubicBezTo>
                  <a:lnTo>
                    <a:pt x="657" y="629"/>
                  </a:lnTo>
                  <a:cubicBezTo>
                    <a:pt x="857" y="629"/>
                    <a:pt x="1028" y="572"/>
                    <a:pt x="1056" y="400"/>
                  </a:cubicBezTo>
                  <a:cubicBezTo>
                    <a:pt x="1113" y="87"/>
                    <a:pt x="628" y="1"/>
                    <a:pt x="4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6"/>
            <p:cNvSpPr/>
            <p:nvPr/>
          </p:nvSpPr>
          <p:spPr>
            <a:xfrm>
              <a:off x="-13677325" y="2893150"/>
              <a:ext cx="33650" cy="14975"/>
            </a:xfrm>
            <a:custGeom>
              <a:rect b="b" l="l" r="r" t="t"/>
              <a:pathLst>
                <a:path extrusionOk="0" h="599" w="1346">
                  <a:moveTo>
                    <a:pt x="388" y="0"/>
                  </a:moveTo>
                  <a:cubicBezTo>
                    <a:pt x="291" y="0"/>
                    <a:pt x="187" y="25"/>
                    <a:pt x="153" y="109"/>
                  </a:cubicBezTo>
                  <a:cubicBezTo>
                    <a:pt x="153" y="138"/>
                    <a:pt x="125" y="166"/>
                    <a:pt x="125" y="195"/>
                  </a:cubicBezTo>
                  <a:cubicBezTo>
                    <a:pt x="1" y="488"/>
                    <a:pt x="229" y="598"/>
                    <a:pt x="486" y="598"/>
                  </a:cubicBezTo>
                  <a:cubicBezTo>
                    <a:pt x="881" y="598"/>
                    <a:pt x="1345" y="339"/>
                    <a:pt x="724" y="81"/>
                  </a:cubicBezTo>
                  <a:cubicBezTo>
                    <a:pt x="667" y="52"/>
                    <a:pt x="610" y="52"/>
                    <a:pt x="553" y="24"/>
                  </a:cubicBezTo>
                  <a:cubicBezTo>
                    <a:pt x="518" y="12"/>
                    <a:pt x="454" y="0"/>
                    <a:pt x="3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6"/>
            <p:cNvSpPr/>
            <p:nvPr/>
          </p:nvSpPr>
          <p:spPr>
            <a:xfrm>
              <a:off x="-13060775" y="2986350"/>
              <a:ext cx="39250" cy="20900"/>
            </a:xfrm>
            <a:custGeom>
              <a:rect b="b" l="l" r="r" t="t"/>
              <a:pathLst>
                <a:path extrusionOk="0" h="836" w="1570">
                  <a:moveTo>
                    <a:pt x="707" y="1"/>
                  </a:moveTo>
                  <a:cubicBezTo>
                    <a:pt x="557" y="1"/>
                    <a:pt x="408" y="37"/>
                    <a:pt x="286" y="119"/>
                  </a:cubicBezTo>
                  <a:lnTo>
                    <a:pt x="229" y="147"/>
                  </a:lnTo>
                  <a:cubicBezTo>
                    <a:pt x="1" y="319"/>
                    <a:pt x="172" y="604"/>
                    <a:pt x="371" y="718"/>
                  </a:cubicBezTo>
                  <a:cubicBezTo>
                    <a:pt x="506" y="793"/>
                    <a:pt x="679" y="836"/>
                    <a:pt x="850" y="836"/>
                  </a:cubicBezTo>
                  <a:cubicBezTo>
                    <a:pt x="1007" y="836"/>
                    <a:pt x="1162" y="800"/>
                    <a:pt x="1284" y="718"/>
                  </a:cubicBezTo>
                  <a:lnTo>
                    <a:pt x="1313" y="689"/>
                  </a:lnTo>
                  <a:cubicBezTo>
                    <a:pt x="1570" y="518"/>
                    <a:pt x="1370" y="233"/>
                    <a:pt x="1170" y="119"/>
                  </a:cubicBezTo>
                  <a:cubicBezTo>
                    <a:pt x="1036" y="44"/>
                    <a:pt x="871" y="1"/>
                    <a:pt x="70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6"/>
            <p:cNvSpPr/>
            <p:nvPr/>
          </p:nvSpPr>
          <p:spPr>
            <a:xfrm>
              <a:off x="-13054800" y="2931050"/>
              <a:ext cx="26850" cy="17050"/>
            </a:xfrm>
            <a:custGeom>
              <a:rect b="b" l="l" r="r" t="t"/>
              <a:pathLst>
                <a:path extrusionOk="0" h="682" w="1074">
                  <a:moveTo>
                    <a:pt x="421" y="0"/>
                  </a:moveTo>
                  <a:cubicBezTo>
                    <a:pt x="254" y="0"/>
                    <a:pt x="94" y="62"/>
                    <a:pt x="47" y="219"/>
                  </a:cubicBezTo>
                  <a:cubicBezTo>
                    <a:pt x="18" y="277"/>
                    <a:pt x="47" y="334"/>
                    <a:pt x="75" y="391"/>
                  </a:cubicBezTo>
                  <a:cubicBezTo>
                    <a:pt x="0" y="591"/>
                    <a:pt x="364" y="681"/>
                    <a:pt x="570" y="681"/>
                  </a:cubicBezTo>
                  <a:cubicBezTo>
                    <a:pt x="599" y="681"/>
                    <a:pt x="625" y="679"/>
                    <a:pt x="646" y="676"/>
                  </a:cubicBezTo>
                  <a:cubicBezTo>
                    <a:pt x="817" y="647"/>
                    <a:pt x="1074" y="590"/>
                    <a:pt x="1017" y="362"/>
                  </a:cubicBezTo>
                  <a:cubicBezTo>
                    <a:pt x="988" y="219"/>
                    <a:pt x="903" y="162"/>
                    <a:pt x="789" y="105"/>
                  </a:cubicBezTo>
                  <a:cubicBezTo>
                    <a:pt x="699" y="41"/>
                    <a:pt x="558" y="0"/>
                    <a:pt x="4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6"/>
            <p:cNvSpPr/>
            <p:nvPr/>
          </p:nvSpPr>
          <p:spPr>
            <a:xfrm>
              <a:off x="-12828225" y="2429275"/>
              <a:ext cx="33525" cy="17800"/>
            </a:xfrm>
            <a:custGeom>
              <a:rect b="b" l="l" r="r" t="t"/>
              <a:pathLst>
                <a:path extrusionOk="0" h="712" w="1341">
                  <a:moveTo>
                    <a:pt x="580" y="0"/>
                  </a:moveTo>
                  <a:cubicBezTo>
                    <a:pt x="444" y="0"/>
                    <a:pt x="309" y="37"/>
                    <a:pt x="200" y="118"/>
                  </a:cubicBezTo>
                  <a:cubicBezTo>
                    <a:pt x="0" y="261"/>
                    <a:pt x="171" y="518"/>
                    <a:pt x="342" y="603"/>
                  </a:cubicBezTo>
                  <a:cubicBezTo>
                    <a:pt x="468" y="666"/>
                    <a:pt x="627" y="711"/>
                    <a:pt x="779" y="711"/>
                  </a:cubicBezTo>
                  <a:cubicBezTo>
                    <a:pt x="903" y="711"/>
                    <a:pt x="1023" y="681"/>
                    <a:pt x="1113" y="603"/>
                  </a:cubicBezTo>
                  <a:cubicBezTo>
                    <a:pt x="1341" y="432"/>
                    <a:pt x="1170" y="204"/>
                    <a:pt x="999" y="118"/>
                  </a:cubicBezTo>
                  <a:cubicBezTo>
                    <a:pt x="879" y="44"/>
                    <a:pt x="729" y="0"/>
                    <a:pt x="5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6"/>
            <p:cNvSpPr/>
            <p:nvPr/>
          </p:nvSpPr>
          <p:spPr>
            <a:xfrm>
              <a:off x="-12789725" y="2506575"/>
              <a:ext cx="32125" cy="16250"/>
            </a:xfrm>
            <a:custGeom>
              <a:rect b="b" l="l" r="r" t="t"/>
              <a:pathLst>
                <a:path extrusionOk="0" h="650" w="1285">
                  <a:moveTo>
                    <a:pt x="473" y="0"/>
                  </a:moveTo>
                  <a:cubicBezTo>
                    <a:pt x="351" y="0"/>
                    <a:pt x="238" y="31"/>
                    <a:pt x="172" y="108"/>
                  </a:cubicBezTo>
                  <a:cubicBezTo>
                    <a:pt x="86" y="136"/>
                    <a:pt x="1" y="193"/>
                    <a:pt x="29" y="307"/>
                  </a:cubicBezTo>
                  <a:cubicBezTo>
                    <a:pt x="58" y="593"/>
                    <a:pt x="457" y="650"/>
                    <a:pt x="686" y="650"/>
                  </a:cubicBezTo>
                  <a:cubicBezTo>
                    <a:pt x="942" y="650"/>
                    <a:pt x="1285" y="422"/>
                    <a:pt x="971" y="165"/>
                  </a:cubicBezTo>
                  <a:cubicBezTo>
                    <a:pt x="883" y="77"/>
                    <a:pt x="666" y="0"/>
                    <a:pt x="4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6"/>
            <p:cNvSpPr/>
            <p:nvPr/>
          </p:nvSpPr>
          <p:spPr>
            <a:xfrm>
              <a:off x="-12875775" y="2469650"/>
              <a:ext cx="31150" cy="16925"/>
            </a:xfrm>
            <a:custGeom>
              <a:rect b="b" l="l" r="r" t="t"/>
              <a:pathLst>
                <a:path extrusionOk="0" h="677" w="1246">
                  <a:moveTo>
                    <a:pt x="484" y="1"/>
                  </a:moveTo>
                  <a:cubicBezTo>
                    <a:pt x="296" y="1"/>
                    <a:pt x="121" y="62"/>
                    <a:pt x="76" y="244"/>
                  </a:cubicBezTo>
                  <a:lnTo>
                    <a:pt x="76" y="301"/>
                  </a:lnTo>
                  <a:cubicBezTo>
                    <a:pt x="0" y="578"/>
                    <a:pt x="458" y="677"/>
                    <a:pt x="684" y="677"/>
                  </a:cubicBezTo>
                  <a:cubicBezTo>
                    <a:pt x="714" y="677"/>
                    <a:pt x="741" y="675"/>
                    <a:pt x="761" y="672"/>
                  </a:cubicBezTo>
                  <a:lnTo>
                    <a:pt x="846" y="643"/>
                  </a:lnTo>
                  <a:cubicBezTo>
                    <a:pt x="1189" y="586"/>
                    <a:pt x="1246" y="272"/>
                    <a:pt x="932" y="101"/>
                  </a:cubicBezTo>
                  <a:cubicBezTo>
                    <a:pt x="825" y="48"/>
                    <a:pt x="650" y="1"/>
                    <a:pt x="48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
            <p:cNvSpPr/>
            <p:nvPr/>
          </p:nvSpPr>
          <p:spPr>
            <a:xfrm>
              <a:off x="-13114275" y="2330350"/>
              <a:ext cx="32125" cy="18850"/>
            </a:xfrm>
            <a:custGeom>
              <a:rect b="b" l="l" r="r" t="t"/>
              <a:pathLst>
                <a:path extrusionOk="0" h="754" w="1285">
                  <a:moveTo>
                    <a:pt x="553" y="0"/>
                  </a:moveTo>
                  <a:cubicBezTo>
                    <a:pt x="458" y="0"/>
                    <a:pt x="367" y="16"/>
                    <a:pt x="286" y="52"/>
                  </a:cubicBezTo>
                  <a:cubicBezTo>
                    <a:pt x="286" y="52"/>
                    <a:pt x="286" y="81"/>
                    <a:pt x="286" y="109"/>
                  </a:cubicBezTo>
                  <a:cubicBezTo>
                    <a:pt x="200" y="109"/>
                    <a:pt x="115" y="138"/>
                    <a:pt x="58" y="223"/>
                  </a:cubicBezTo>
                  <a:cubicBezTo>
                    <a:pt x="1" y="366"/>
                    <a:pt x="58" y="452"/>
                    <a:pt x="143" y="566"/>
                  </a:cubicBezTo>
                  <a:cubicBezTo>
                    <a:pt x="274" y="697"/>
                    <a:pt x="478" y="754"/>
                    <a:pt x="676" y="754"/>
                  </a:cubicBezTo>
                  <a:cubicBezTo>
                    <a:pt x="780" y="754"/>
                    <a:pt x="882" y="738"/>
                    <a:pt x="971" y="708"/>
                  </a:cubicBezTo>
                  <a:cubicBezTo>
                    <a:pt x="971" y="680"/>
                    <a:pt x="999" y="680"/>
                    <a:pt x="1028" y="680"/>
                  </a:cubicBezTo>
                  <a:cubicBezTo>
                    <a:pt x="1256" y="594"/>
                    <a:pt x="1285" y="338"/>
                    <a:pt x="1113" y="195"/>
                  </a:cubicBezTo>
                  <a:cubicBezTo>
                    <a:pt x="976" y="77"/>
                    <a:pt x="759" y="0"/>
                    <a:pt x="5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6"/>
            <p:cNvSpPr/>
            <p:nvPr/>
          </p:nvSpPr>
          <p:spPr>
            <a:xfrm>
              <a:off x="-13137625" y="2283525"/>
              <a:ext cx="25500" cy="10300"/>
            </a:xfrm>
            <a:custGeom>
              <a:rect b="b" l="l" r="r" t="t"/>
              <a:pathLst>
                <a:path extrusionOk="0" h="412" w="1020">
                  <a:moveTo>
                    <a:pt x="387" y="1"/>
                  </a:moveTo>
                  <a:cubicBezTo>
                    <a:pt x="321" y="1"/>
                    <a:pt x="262" y="13"/>
                    <a:pt x="221" y="42"/>
                  </a:cubicBezTo>
                  <a:cubicBezTo>
                    <a:pt x="1" y="218"/>
                    <a:pt x="325" y="412"/>
                    <a:pt x="589" y="412"/>
                  </a:cubicBezTo>
                  <a:cubicBezTo>
                    <a:pt x="667" y="412"/>
                    <a:pt x="740" y="395"/>
                    <a:pt x="792" y="356"/>
                  </a:cubicBezTo>
                  <a:cubicBezTo>
                    <a:pt x="1020" y="197"/>
                    <a:pt x="648" y="1"/>
                    <a:pt x="3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6"/>
            <p:cNvSpPr/>
            <p:nvPr/>
          </p:nvSpPr>
          <p:spPr>
            <a:xfrm>
              <a:off x="-13175425" y="2329175"/>
              <a:ext cx="26075" cy="10300"/>
            </a:xfrm>
            <a:custGeom>
              <a:rect b="b" l="l" r="r" t="t"/>
              <a:pathLst>
                <a:path extrusionOk="0" h="412" w="1043">
                  <a:moveTo>
                    <a:pt x="400" y="1"/>
                  </a:moveTo>
                  <a:cubicBezTo>
                    <a:pt x="331" y="1"/>
                    <a:pt x="267" y="13"/>
                    <a:pt x="221" y="42"/>
                  </a:cubicBezTo>
                  <a:cubicBezTo>
                    <a:pt x="1" y="218"/>
                    <a:pt x="342" y="412"/>
                    <a:pt x="601" y="412"/>
                  </a:cubicBezTo>
                  <a:cubicBezTo>
                    <a:pt x="677" y="412"/>
                    <a:pt x="746" y="395"/>
                    <a:pt x="792" y="356"/>
                  </a:cubicBezTo>
                  <a:cubicBezTo>
                    <a:pt x="1042" y="197"/>
                    <a:pt x="675" y="1"/>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6"/>
            <p:cNvSpPr/>
            <p:nvPr/>
          </p:nvSpPr>
          <p:spPr>
            <a:xfrm>
              <a:off x="-13256925" y="2291350"/>
              <a:ext cx="30450" cy="15025"/>
            </a:xfrm>
            <a:custGeom>
              <a:rect b="b" l="l" r="r" t="t"/>
              <a:pathLst>
                <a:path extrusionOk="0" h="601" w="1218">
                  <a:moveTo>
                    <a:pt x="466" y="0"/>
                  </a:moveTo>
                  <a:cubicBezTo>
                    <a:pt x="414" y="0"/>
                    <a:pt x="371" y="5"/>
                    <a:pt x="343" y="14"/>
                  </a:cubicBezTo>
                  <a:cubicBezTo>
                    <a:pt x="285" y="43"/>
                    <a:pt x="228" y="72"/>
                    <a:pt x="171" y="129"/>
                  </a:cubicBezTo>
                  <a:cubicBezTo>
                    <a:pt x="0" y="243"/>
                    <a:pt x="114" y="442"/>
                    <a:pt x="257" y="499"/>
                  </a:cubicBezTo>
                  <a:cubicBezTo>
                    <a:pt x="353" y="564"/>
                    <a:pt x="485" y="601"/>
                    <a:pt x="613" y="601"/>
                  </a:cubicBezTo>
                  <a:cubicBezTo>
                    <a:pt x="713" y="601"/>
                    <a:pt x="810" y="578"/>
                    <a:pt x="885" y="528"/>
                  </a:cubicBezTo>
                  <a:cubicBezTo>
                    <a:pt x="942" y="471"/>
                    <a:pt x="970" y="442"/>
                    <a:pt x="1027" y="385"/>
                  </a:cubicBezTo>
                  <a:cubicBezTo>
                    <a:pt x="1218" y="123"/>
                    <a:pt x="731" y="0"/>
                    <a:pt x="46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6"/>
            <p:cNvSpPr/>
            <p:nvPr/>
          </p:nvSpPr>
          <p:spPr>
            <a:xfrm>
              <a:off x="-13455825" y="2414700"/>
              <a:ext cx="24750" cy="9375"/>
            </a:xfrm>
            <a:custGeom>
              <a:rect b="b" l="l" r="r" t="t"/>
              <a:pathLst>
                <a:path extrusionOk="0" h="375" w="990">
                  <a:moveTo>
                    <a:pt x="402" y="0"/>
                  </a:moveTo>
                  <a:cubicBezTo>
                    <a:pt x="331" y="0"/>
                    <a:pt x="267" y="14"/>
                    <a:pt x="224" y="45"/>
                  </a:cubicBezTo>
                  <a:cubicBezTo>
                    <a:pt x="1" y="201"/>
                    <a:pt x="336" y="375"/>
                    <a:pt x="588" y="375"/>
                  </a:cubicBezTo>
                  <a:cubicBezTo>
                    <a:pt x="659" y="375"/>
                    <a:pt x="723" y="361"/>
                    <a:pt x="766" y="330"/>
                  </a:cubicBezTo>
                  <a:cubicBezTo>
                    <a:pt x="989" y="174"/>
                    <a:pt x="654" y="0"/>
                    <a:pt x="4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12360000" y="2779600"/>
              <a:ext cx="22550" cy="14600"/>
            </a:xfrm>
            <a:custGeom>
              <a:rect b="b" l="l" r="r" t="t"/>
              <a:pathLst>
                <a:path extrusionOk="0" h="584" w="902">
                  <a:moveTo>
                    <a:pt x="398" y="0"/>
                  </a:moveTo>
                  <a:cubicBezTo>
                    <a:pt x="273" y="0"/>
                    <a:pt x="174" y="43"/>
                    <a:pt x="216" y="172"/>
                  </a:cubicBezTo>
                  <a:cubicBezTo>
                    <a:pt x="216" y="172"/>
                    <a:pt x="216" y="172"/>
                    <a:pt x="216" y="200"/>
                  </a:cubicBezTo>
                  <a:cubicBezTo>
                    <a:pt x="0" y="338"/>
                    <a:pt x="379" y="583"/>
                    <a:pt x="646" y="583"/>
                  </a:cubicBezTo>
                  <a:cubicBezTo>
                    <a:pt x="766" y="583"/>
                    <a:pt x="864" y="533"/>
                    <a:pt x="873" y="400"/>
                  </a:cubicBezTo>
                  <a:cubicBezTo>
                    <a:pt x="901" y="257"/>
                    <a:pt x="844" y="172"/>
                    <a:pt x="730" y="86"/>
                  </a:cubicBezTo>
                  <a:cubicBezTo>
                    <a:pt x="673" y="43"/>
                    <a:pt x="523" y="0"/>
                    <a:pt x="39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a:off x="-12662750" y="3208300"/>
              <a:ext cx="43525" cy="22300"/>
            </a:xfrm>
            <a:custGeom>
              <a:rect b="b" l="l" r="r" t="t"/>
              <a:pathLst>
                <a:path extrusionOk="0" h="892" w="1741">
                  <a:moveTo>
                    <a:pt x="749" y="0"/>
                  </a:moveTo>
                  <a:cubicBezTo>
                    <a:pt x="550" y="0"/>
                    <a:pt x="357" y="57"/>
                    <a:pt x="229" y="200"/>
                  </a:cubicBezTo>
                  <a:cubicBezTo>
                    <a:pt x="229" y="200"/>
                    <a:pt x="229" y="200"/>
                    <a:pt x="229" y="228"/>
                  </a:cubicBezTo>
                  <a:cubicBezTo>
                    <a:pt x="0" y="485"/>
                    <a:pt x="400" y="828"/>
                    <a:pt x="742" y="885"/>
                  </a:cubicBezTo>
                  <a:cubicBezTo>
                    <a:pt x="828" y="885"/>
                    <a:pt x="899" y="892"/>
                    <a:pt x="967" y="892"/>
                  </a:cubicBezTo>
                  <a:cubicBezTo>
                    <a:pt x="1035" y="892"/>
                    <a:pt x="1099" y="885"/>
                    <a:pt x="1170" y="856"/>
                  </a:cubicBezTo>
                  <a:cubicBezTo>
                    <a:pt x="1627" y="771"/>
                    <a:pt x="1741" y="371"/>
                    <a:pt x="1313" y="143"/>
                  </a:cubicBezTo>
                  <a:cubicBezTo>
                    <a:pt x="1156" y="57"/>
                    <a:pt x="949" y="0"/>
                    <a:pt x="7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a:off x="-12659125" y="3145275"/>
              <a:ext cx="39125" cy="15500"/>
            </a:xfrm>
            <a:custGeom>
              <a:rect b="b" l="l" r="r" t="t"/>
              <a:pathLst>
                <a:path extrusionOk="0" h="620" w="1565">
                  <a:moveTo>
                    <a:pt x="614" y="0"/>
                  </a:moveTo>
                  <a:cubicBezTo>
                    <a:pt x="508" y="0"/>
                    <a:pt x="411" y="20"/>
                    <a:pt x="341" y="67"/>
                  </a:cubicBezTo>
                  <a:cubicBezTo>
                    <a:pt x="1" y="317"/>
                    <a:pt x="542" y="620"/>
                    <a:pt x="951" y="620"/>
                  </a:cubicBezTo>
                  <a:cubicBezTo>
                    <a:pt x="1057" y="620"/>
                    <a:pt x="1155" y="599"/>
                    <a:pt x="1225" y="552"/>
                  </a:cubicBezTo>
                  <a:cubicBezTo>
                    <a:pt x="1565" y="303"/>
                    <a:pt x="1023" y="0"/>
                    <a:pt x="6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a:off x="-12613900" y="3144575"/>
              <a:ext cx="15800" cy="5900"/>
            </a:xfrm>
            <a:custGeom>
              <a:rect b="b" l="l" r="r" t="t"/>
              <a:pathLst>
                <a:path extrusionOk="0" h="236" w="632">
                  <a:moveTo>
                    <a:pt x="273" y="1"/>
                  </a:moveTo>
                  <a:cubicBezTo>
                    <a:pt x="226" y="1"/>
                    <a:pt x="184" y="12"/>
                    <a:pt x="158" y="38"/>
                  </a:cubicBezTo>
                  <a:cubicBezTo>
                    <a:pt x="1" y="128"/>
                    <a:pt x="215" y="236"/>
                    <a:pt x="382" y="236"/>
                  </a:cubicBezTo>
                  <a:cubicBezTo>
                    <a:pt x="428" y="236"/>
                    <a:pt x="470" y="228"/>
                    <a:pt x="500" y="210"/>
                  </a:cubicBezTo>
                  <a:cubicBezTo>
                    <a:pt x="632" y="122"/>
                    <a:pt x="427" y="1"/>
                    <a:pt x="2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16"/>
          <p:cNvGrpSpPr/>
          <p:nvPr/>
        </p:nvGrpSpPr>
        <p:grpSpPr>
          <a:xfrm>
            <a:off x="205287" y="1268076"/>
            <a:ext cx="982746" cy="870459"/>
            <a:chOff x="-13719875" y="3590825"/>
            <a:chExt cx="752025" cy="666100"/>
          </a:xfrm>
        </p:grpSpPr>
        <p:sp>
          <p:nvSpPr>
            <p:cNvPr id="1353" name="Google Shape;1353;p16"/>
            <p:cNvSpPr/>
            <p:nvPr/>
          </p:nvSpPr>
          <p:spPr>
            <a:xfrm>
              <a:off x="-13719875" y="3845275"/>
              <a:ext cx="185500" cy="179900"/>
            </a:xfrm>
            <a:custGeom>
              <a:rect b="b" l="l" r="r" t="t"/>
              <a:pathLst>
                <a:path extrusionOk="0" h="7196" w="7420">
                  <a:moveTo>
                    <a:pt x="5251" y="0"/>
                  </a:moveTo>
                  <a:cubicBezTo>
                    <a:pt x="4866" y="0"/>
                    <a:pt x="4431" y="84"/>
                    <a:pt x="3938" y="172"/>
                  </a:cubicBezTo>
                  <a:cubicBezTo>
                    <a:pt x="2340" y="457"/>
                    <a:pt x="686" y="1056"/>
                    <a:pt x="172" y="2511"/>
                  </a:cubicBezTo>
                  <a:cubicBezTo>
                    <a:pt x="58" y="2825"/>
                    <a:pt x="1" y="3196"/>
                    <a:pt x="1" y="3595"/>
                  </a:cubicBezTo>
                  <a:cubicBezTo>
                    <a:pt x="28" y="5556"/>
                    <a:pt x="1018" y="7196"/>
                    <a:pt x="3099" y="7196"/>
                  </a:cubicBezTo>
                  <a:cubicBezTo>
                    <a:pt x="3169" y="7196"/>
                    <a:pt x="3239" y="7194"/>
                    <a:pt x="3310" y="7190"/>
                  </a:cubicBezTo>
                  <a:cubicBezTo>
                    <a:pt x="4737" y="7133"/>
                    <a:pt x="6164" y="6848"/>
                    <a:pt x="6848" y="5450"/>
                  </a:cubicBezTo>
                  <a:cubicBezTo>
                    <a:pt x="7391" y="4337"/>
                    <a:pt x="7419" y="2169"/>
                    <a:pt x="6763" y="970"/>
                  </a:cubicBezTo>
                  <a:cubicBezTo>
                    <a:pt x="6359" y="215"/>
                    <a:pt x="5868" y="0"/>
                    <a:pt x="525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6"/>
            <p:cNvSpPr/>
            <p:nvPr/>
          </p:nvSpPr>
          <p:spPr>
            <a:xfrm>
              <a:off x="-13378850" y="3799225"/>
              <a:ext cx="145475" cy="142375"/>
            </a:xfrm>
            <a:custGeom>
              <a:rect b="b" l="l" r="r" t="t"/>
              <a:pathLst>
                <a:path extrusionOk="0" h="5695" w="5819">
                  <a:moveTo>
                    <a:pt x="3603" y="1"/>
                  </a:moveTo>
                  <a:cubicBezTo>
                    <a:pt x="2399" y="1"/>
                    <a:pt x="951" y="752"/>
                    <a:pt x="512" y="1671"/>
                  </a:cubicBezTo>
                  <a:cubicBezTo>
                    <a:pt x="426" y="1899"/>
                    <a:pt x="341" y="2156"/>
                    <a:pt x="283" y="2384"/>
                  </a:cubicBezTo>
                  <a:cubicBezTo>
                    <a:pt x="0" y="4109"/>
                    <a:pt x="1529" y="5695"/>
                    <a:pt x="3214" y="5695"/>
                  </a:cubicBezTo>
                  <a:cubicBezTo>
                    <a:pt x="3396" y="5695"/>
                    <a:pt x="3580" y="5676"/>
                    <a:pt x="3764" y="5637"/>
                  </a:cubicBezTo>
                  <a:cubicBezTo>
                    <a:pt x="5220" y="5352"/>
                    <a:pt x="5819" y="5124"/>
                    <a:pt x="5819" y="3440"/>
                  </a:cubicBezTo>
                  <a:cubicBezTo>
                    <a:pt x="5819" y="2327"/>
                    <a:pt x="5648" y="986"/>
                    <a:pt x="4763" y="330"/>
                  </a:cubicBezTo>
                  <a:cubicBezTo>
                    <a:pt x="4450" y="101"/>
                    <a:pt x="4043" y="1"/>
                    <a:pt x="3603"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6"/>
            <p:cNvSpPr/>
            <p:nvPr/>
          </p:nvSpPr>
          <p:spPr>
            <a:xfrm>
              <a:off x="-13581175" y="4155150"/>
              <a:ext cx="123825" cy="101775"/>
            </a:xfrm>
            <a:custGeom>
              <a:rect b="b" l="l" r="r" t="t"/>
              <a:pathLst>
                <a:path extrusionOk="0" h="4071" w="4953">
                  <a:moveTo>
                    <a:pt x="3502" y="1"/>
                  </a:moveTo>
                  <a:cubicBezTo>
                    <a:pt x="2517" y="1"/>
                    <a:pt x="1202" y="1616"/>
                    <a:pt x="416" y="2613"/>
                  </a:cubicBezTo>
                  <a:cubicBezTo>
                    <a:pt x="0" y="3736"/>
                    <a:pt x="841" y="4071"/>
                    <a:pt x="1692" y="4071"/>
                  </a:cubicBezTo>
                  <a:cubicBezTo>
                    <a:pt x="2010" y="4071"/>
                    <a:pt x="2329" y="4024"/>
                    <a:pt x="2584" y="3954"/>
                  </a:cubicBezTo>
                  <a:cubicBezTo>
                    <a:pt x="3868" y="3555"/>
                    <a:pt x="4953" y="3041"/>
                    <a:pt x="4610" y="1415"/>
                  </a:cubicBezTo>
                  <a:cubicBezTo>
                    <a:pt x="4386" y="386"/>
                    <a:pt x="3983" y="1"/>
                    <a:pt x="350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13072200" y="3753775"/>
              <a:ext cx="104350" cy="91775"/>
            </a:xfrm>
            <a:custGeom>
              <a:rect b="b" l="l" r="r" t="t"/>
              <a:pathLst>
                <a:path extrusionOk="0" h="3671" w="4174">
                  <a:moveTo>
                    <a:pt x="2530" y="1"/>
                  </a:moveTo>
                  <a:cubicBezTo>
                    <a:pt x="1633" y="1"/>
                    <a:pt x="533" y="526"/>
                    <a:pt x="1" y="1435"/>
                  </a:cubicBezTo>
                  <a:cubicBezTo>
                    <a:pt x="172" y="2861"/>
                    <a:pt x="172" y="3375"/>
                    <a:pt x="1627" y="3632"/>
                  </a:cubicBezTo>
                  <a:cubicBezTo>
                    <a:pt x="1769" y="3658"/>
                    <a:pt x="1902" y="3671"/>
                    <a:pt x="2027" y="3671"/>
                  </a:cubicBezTo>
                  <a:cubicBezTo>
                    <a:pt x="2989" y="3671"/>
                    <a:pt x="3493" y="2923"/>
                    <a:pt x="3796" y="1863"/>
                  </a:cubicBezTo>
                  <a:cubicBezTo>
                    <a:pt x="4174" y="568"/>
                    <a:pt x="3462" y="1"/>
                    <a:pt x="253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6"/>
            <p:cNvSpPr/>
            <p:nvPr/>
          </p:nvSpPr>
          <p:spPr>
            <a:xfrm>
              <a:off x="-13403000" y="3590825"/>
              <a:ext cx="84675" cy="69050"/>
            </a:xfrm>
            <a:custGeom>
              <a:rect b="b" l="l" r="r" t="t"/>
              <a:pathLst>
                <a:path extrusionOk="0" h="2762" w="3387">
                  <a:moveTo>
                    <a:pt x="1141" y="1"/>
                  </a:moveTo>
                  <a:cubicBezTo>
                    <a:pt x="913" y="1"/>
                    <a:pt x="717" y="67"/>
                    <a:pt x="593" y="221"/>
                  </a:cubicBezTo>
                  <a:lnTo>
                    <a:pt x="279" y="392"/>
                  </a:lnTo>
                  <a:cubicBezTo>
                    <a:pt x="0" y="1509"/>
                    <a:pt x="158" y="2762"/>
                    <a:pt x="1395" y="2762"/>
                  </a:cubicBezTo>
                  <a:cubicBezTo>
                    <a:pt x="1422" y="2762"/>
                    <a:pt x="1449" y="2761"/>
                    <a:pt x="1478" y="2760"/>
                  </a:cubicBezTo>
                  <a:cubicBezTo>
                    <a:pt x="2134" y="2731"/>
                    <a:pt x="2790" y="2475"/>
                    <a:pt x="3047" y="1847"/>
                  </a:cubicBezTo>
                  <a:cubicBezTo>
                    <a:pt x="3387" y="987"/>
                    <a:pt x="2020" y="1"/>
                    <a:pt x="114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16"/>
          <p:cNvSpPr txBox="1"/>
          <p:nvPr>
            <p:ph type="title"/>
          </p:nvPr>
        </p:nvSpPr>
        <p:spPr>
          <a:xfrm>
            <a:off x="2022600" y="434550"/>
            <a:ext cx="509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359" name="Google Shape;1359;p16"/>
          <p:cNvSpPr txBox="1"/>
          <p:nvPr>
            <p:ph idx="1" type="body"/>
          </p:nvPr>
        </p:nvSpPr>
        <p:spPr>
          <a:xfrm>
            <a:off x="4226428" y="1999850"/>
            <a:ext cx="3696600" cy="15579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SzPts val="1600"/>
              <a:buChar char="●"/>
              <a:defRPr sz="1600">
                <a:solidFill>
                  <a:srgbClr val="474747"/>
                </a:solidFill>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bg>
      <p:bgPr>
        <a:solidFill>
          <a:schemeClr val="dk2"/>
        </a:solidFill>
      </p:bgPr>
    </p:bg>
    <p:spTree>
      <p:nvGrpSpPr>
        <p:cNvPr id="1360" name="Shape 1360"/>
        <p:cNvGrpSpPr/>
        <p:nvPr/>
      </p:nvGrpSpPr>
      <p:grpSpPr>
        <a:xfrm>
          <a:off x="0" y="0"/>
          <a:ext cx="0" cy="0"/>
          <a:chOff x="0" y="0"/>
          <a:chExt cx="0" cy="0"/>
        </a:xfrm>
      </p:grpSpPr>
      <p:sp>
        <p:nvSpPr>
          <p:cNvPr id="1361" name="Google Shape;1361;p17"/>
          <p:cNvSpPr/>
          <p:nvPr/>
        </p:nvSpPr>
        <p:spPr>
          <a:xfrm rot="10800000">
            <a:off x="-1113129" y="-10"/>
            <a:ext cx="3008979" cy="456760"/>
          </a:xfrm>
          <a:custGeom>
            <a:rect b="b" l="l" r="r" t="t"/>
            <a:pathLst>
              <a:path extrusionOk="0" h="14459" w="95251">
                <a:moveTo>
                  <a:pt x="28539" y="0"/>
                </a:moveTo>
                <a:cubicBezTo>
                  <a:pt x="14541" y="0"/>
                  <a:pt x="0" y="14458"/>
                  <a:pt x="0" y="14458"/>
                </a:cubicBezTo>
                <a:lnTo>
                  <a:pt x="95250" y="14458"/>
                </a:lnTo>
                <a:lnTo>
                  <a:pt x="95250" y="11058"/>
                </a:lnTo>
                <a:cubicBezTo>
                  <a:pt x="94536" y="11020"/>
                  <a:pt x="93831" y="10944"/>
                  <a:pt x="93126" y="10829"/>
                </a:cubicBezTo>
                <a:cubicBezTo>
                  <a:pt x="87583" y="9943"/>
                  <a:pt x="82830" y="7057"/>
                  <a:pt x="77696" y="5076"/>
                </a:cubicBezTo>
                <a:cubicBezTo>
                  <a:pt x="72221" y="2961"/>
                  <a:pt x="66202" y="1859"/>
                  <a:pt x="60182" y="1859"/>
                </a:cubicBezTo>
                <a:cubicBezTo>
                  <a:pt x="59343" y="1859"/>
                  <a:pt x="58503" y="1880"/>
                  <a:pt x="57665" y="1923"/>
                </a:cubicBezTo>
                <a:cubicBezTo>
                  <a:pt x="53226" y="2142"/>
                  <a:pt x="50807" y="2857"/>
                  <a:pt x="46368" y="2990"/>
                </a:cubicBezTo>
                <a:cubicBezTo>
                  <a:pt x="46225" y="2995"/>
                  <a:pt x="46080" y="2997"/>
                  <a:pt x="45933" y="2997"/>
                </a:cubicBezTo>
                <a:cubicBezTo>
                  <a:pt x="41535" y="2997"/>
                  <a:pt x="35777" y="976"/>
                  <a:pt x="31785" y="276"/>
                </a:cubicBezTo>
                <a:cubicBezTo>
                  <a:pt x="30711" y="87"/>
                  <a:pt x="29627" y="0"/>
                  <a:pt x="285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17"/>
          <p:cNvGrpSpPr/>
          <p:nvPr/>
        </p:nvGrpSpPr>
        <p:grpSpPr>
          <a:xfrm rot="-5400000">
            <a:off x="8141100" y="73925"/>
            <a:ext cx="1076825" cy="928975"/>
            <a:chOff x="5638300" y="3555950"/>
            <a:chExt cx="1076825" cy="928975"/>
          </a:xfrm>
        </p:grpSpPr>
        <p:sp>
          <p:nvSpPr>
            <p:cNvPr id="1363" name="Google Shape;1363;p17"/>
            <p:cNvSpPr/>
            <p:nvPr/>
          </p:nvSpPr>
          <p:spPr>
            <a:xfrm>
              <a:off x="6148625" y="3555950"/>
              <a:ext cx="271725" cy="286200"/>
            </a:xfrm>
            <a:custGeom>
              <a:rect b="b" l="l" r="r" t="t"/>
              <a:pathLst>
                <a:path extrusionOk="0" h="11448" w="10869">
                  <a:moveTo>
                    <a:pt x="8110" y="0"/>
                  </a:moveTo>
                  <a:cubicBezTo>
                    <a:pt x="7952" y="0"/>
                    <a:pt x="7793" y="21"/>
                    <a:pt x="7639" y="65"/>
                  </a:cubicBezTo>
                  <a:cubicBezTo>
                    <a:pt x="6763" y="303"/>
                    <a:pt x="6134" y="1303"/>
                    <a:pt x="6429" y="2198"/>
                  </a:cubicBezTo>
                  <a:cubicBezTo>
                    <a:pt x="6725" y="3094"/>
                    <a:pt x="7029" y="3989"/>
                    <a:pt x="7201" y="4913"/>
                  </a:cubicBezTo>
                  <a:cubicBezTo>
                    <a:pt x="7230" y="5218"/>
                    <a:pt x="7239" y="5532"/>
                    <a:pt x="7230" y="5837"/>
                  </a:cubicBezTo>
                  <a:cubicBezTo>
                    <a:pt x="7182" y="6075"/>
                    <a:pt x="7134" y="6304"/>
                    <a:pt x="7058" y="6532"/>
                  </a:cubicBezTo>
                  <a:cubicBezTo>
                    <a:pt x="6972" y="6713"/>
                    <a:pt x="6868" y="6885"/>
                    <a:pt x="6763" y="7047"/>
                  </a:cubicBezTo>
                  <a:cubicBezTo>
                    <a:pt x="6629" y="7199"/>
                    <a:pt x="6487" y="7351"/>
                    <a:pt x="6334" y="7485"/>
                  </a:cubicBezTo>
                  <a:lnTo>
                    <a:pt x="6201" y="7590"/>
                  </a:lnTo>
                  <a:cubicBezTo>
                    <a:pt x="6039" y="7704"/>
                    <a:pt x="5867" y="7799"/>
                    <a:pt x="5696" y="7885"/>
                  </a:cubicBezTo>
                  <a:lnTo>
                    <a:pt x="5601" y="7913"/>
                  </a:lnTo>
                  <a:lnTo>
                    <a:pt x="5582" y="7913"/>
                  </a:lnTo>
                  <a:lnTo>
                    <a:pt x="5372" y="7856"/>
                  </a:lnTo>
                  <a:cubicBezTo>
                    <a:pt x="5058" y="7704"/>
                    <a:pt x="4753" y="7513"/>
                    <a:pt x="4467" y="7313"/>
                  </a:cubicBezTo>
                  <a:cubicBezTo>
                    <a:pt x="4001" y="6942"/>
                    <a:pt x="3591" y="6532"/>
                    <a:pt x="3143" y="6142"/>
                  </a:cubicBezTo>
                  <a:cubicBezTo>
                    <a:pt x="2772" y="5808"/>
                    <a:pt x="2303" y="5635"/>
                    <a:pt x="1837" y="5635"/>
                  </a:cubicBezTo>
                  <a:cubicBezTo>
                    <a:pt x="1358" y="5635"/>
                    <a:pt x="881" y="5818"/>
                    <a:pt x="514" y="6199"/>
                  </a:cubicBezTo>
                  <a:cubicBezTo>
                    <a:pt x="191" y="6542"/>
                    <a:pt x="0" y="7018"/>
                    <a:pt x="0" y="7494"/>
                  </a:cubicBezTo>
                  <a:cubicBezTo>
                    <a:pt x="10" y="8018"/>
                    <a:pt x="229" y="8447"/>
                    <a:pt x="581" y="8818"/>
                  </a:cubicBezTo>
                  <a:cubicBezTo>
                    <a:pt x="1029" y="9304"/>
                    <a:pt x="1562" y="9695"/>
                    <a:pt x="2096" y="10076"/>
                  </a:cubicBezTo>
                  <a:cubicBezTo>
                    <a:pt x="2515" y="10380"/>
                    <a:pt x="2953" y="10657"/>
                    <a:pt x="3420" y="10895"/>
                  </a:cubicBezTo>
                  <a:cubicBezTo>
                    <a:pt x="3839" y="11104"/>
                    <a:pt x="4296" y="11266"/>
                    <a:pt x="4763" y="11371"/>
                  </a:cubicBezTo>
                  <a:cubicBezTo>
                    <a:pt x="5004" y="11422"/>
                    <a:pt x="5254" y="11447"/>
                    <a:pt x="5501" y="11447"/>
                  </a:cubicBezTo>
                  <a:cubicBezTo>
                    <a:pt x="5624" y="11447"/>
                    <a:pt x="5747" y="11441"/>
                    <a:pt x="5867" y="11428"/>
                  </a:cubicBezTo>
                  <a:cubicBezTo>
                    <a:pt x="6096" y="11400"/>
                    <a:pt x="6315" y="11371"/>
                    <a:pt x="6544" y="11323"/>
                  </a:cubicBezTo>
                  <a:cubicBezTo>
                    <a:pt x="6820" y="11276"/>
                    <a:pt x="7163" y="11095"/>
                    <a:pt x="7401" y="10981"/>
                  </a:cubicBezTo>
                  <a:cubicBezTo>
                    <a:pt x="7553" y="10914"/>
                    <a:pt x="7696" y="10838"/>
                    <a:pt x="7830" y="10752"/>
                  </a:cubicBezTo>
                  <a:cubicBezTo>
                    <a:pt x="8573" y="10314"/>
                    <a:pt x="9220" y="9676"/>
                    <a:pt x="9696" y="8971"/>
                  </a:cubicBezTo>
                  <a:cubicBezTo>
                    <a:pt x="10497" y="7771"/>
                    <a:pt x="10868" y="6266"/>
                    <a:pt x="10678" y="4827"/>
                  </a:cubicBezTo>
                  <a:cubicBezTo>
                    <a:pt x="10601" y="4189"/>
                    <a:pt x="10487" y="3589"/>
                    <a:pt x="10316" y="2970"/>
                  </a:cubicBezTo>
                  <a:cubicBezTo>
                    <a:pt x="10163" y="2399"/>
                    <a:pt x="9963" y="1837"/>
                    <a:pt x="9782" y="1275"/>
                  </a:cubicBezTo>
                  <a:cubicBezTo>
                    <a:pt x="9630" y="817"/>
                    <a:pt x="9363" y="446"/>
                    <a:pt x="8944" y="208"/>
                  </a:cubicBezTo>
                  <a:cubicBezTo>
                    <a:pt x="8691" y="72"/>
                    <a:pt x="8402" y="0"/>
                    <a:pt x="8110"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5729750" y="3828225"/>
              <a:ext cx="216950" cy="249900"/>
            </a:xfrm>
            <a:custGeom>
              <a:rect b="b" l="l" r="r" t="t"/>
              <a:pathLst>
                <a:path extrusionOk="0" h="9996" w="8678">
                  <a:moveTo>
                    <a:pt x="6005" y="1"/>
                  </a:moveTo>
                  <a:cubicBezTo>
                    <a:pt x="5855" y="1"/>
                    <a:pt x="5706" y="21"/>
                    <a:pt x="5563" y="61"/>
                  </a:cubicBezTo>
                  <a:cubicBezTo>
                    <a:pt x="4706" y="299"/>
                    <a:pt x="4106" y="1261"/>
                    <a:pt x="4392" y="2128"/>
                  </a:cubicBezTo>
                  <a:cubicBezTo>
                    <a:pt x="4696" y="3080"/>
                    <a:pt x="5049" y="4052"/>
                    <a:pt x="5239" y="5042"/>
                  </a:cubicBezTo>
                  <a:lnTo>
                    <a:pt x="5249" y="5376"/>
                  </a:lnTo>
                  <a:lnTo>
                    <a:pt x="5239" y="5414"/>
                  </a:lnTo>
                  <a:lnTo>
                    <a:pt x="5125" y="5614"/>
                  </a:lnTo>
                  <a:cubicBezTo>
                    <a:pt x="4944" y="5833"/>
                    <a:pt x="4734" y="6043"/>
                    <a:pt x="4515" y="6233"/>
                  </a:cubicBezTo>
                  <a:cubicBezTo>
                    <a:pt x="4382" y="6328"/>
                    <a:pt x="4239" y="6414"/>
                    <a:pt x="4087" y="6490"/>
                  </a:cubicBezTo>
                  <a:lnTo>
                    <a:pt x="4001" y="6519"/>
                  </a:lnTo>
                  <a:cubicBezTo>
                    <a:pt x="3820" y="6328"/>
                    <a:pt x="3658" y="6128"/>
                    <a:pt x="3487" y="5928"/>
                  </a:cubicBezTo>
                  <a:cubicBezTo>
                    <a:pt x="3391" y="5814"/>
                    <a:pt x="3306" y="5700"/>
                    <a:pt x="3210" y="5585"/>
                  </a:cubicBezTo>
                  <a:cubicBezTo>
                    <a:pt x="3001" y="5328"/>
                    <a:pt x="2734" y="5147"/>
                    <a:pt x="2458" y="4957"/>
                  </a:cubicBezTo>
                  <a:cubicBezTo>
                    <a:pt x="2201" y="4823"/>
                    <a:pt x="1934" y="4757"/>
                    <a:pt x="1639" y="4757"/>
                  </a:cubicBezTo>
                  <a:cubicBezTo>
                    <a:pt x="1201" y="4757"/>
                    <a:pt x="772" y="4947"/>
                    <a:pt x="458" y="5262"/>
                  </a:cubicBezTo>
                  <a:cubicBezTo>
                    <a:pt x="258" y="5481"/>
                    <a:pt x="124" y="5728"/>
                    <a:pt x="58" y="6005"/>
                  </a:cubicBezTo>
                  <a:cubicBezTo>
                    <a:pt x="39" y="6147"/>
                    <a:pt x="20" y="6281"/>
                    <a:pt x="1" y="6424"/>
                  </a:cubicBezTo>
                  <a:cubicBezTo>
                    <a:pt x="10" y="6728"/>
                    <a:pt x="86" y="7005"/>
                    <a:pt x="239" y="7262"/>
                  </a:cubicBezTo>
                  <a:cubicBezTo>
                    <a:pt x="448" y="7738"/>
                    <a:pt x="782" y="8138"/>
                    <a:pt x="1115" y="8538"/>
                  </a:cubicBezTo>
                  <a:cubicBezTo>
                    <a:pt x="1601" y="9138"/>
                    <a:pt x="2191" y="9672"/>
                    <a:pt x="2953" y="9881"/>
                  </a:cubicBezTo>
                  <a:cubicBezTo>
                    <a:pt x="3234" y="9958"/>
                    <a:pt x="3528" y="9996"/>
                    <a:pt x="3823" y="9996"/>
                  </a:cubicBezTo>
                  <a:cubicBezTo>
                    <a:pt x="4079" y="9996"/>
                    <a:pt x="4334" y="9967"/>
                    <a:pt x="4582" y="9910"/>
                  </a:cubicBezTo>
                  <a:cubicBezTo>
                    <a:pt x="5039" y="9805"/>
                    <a:pt x="5468" y="9605"/>
                    <a:pt x="5887" y="9395"/>
                  </a:cubicBezTo>
                  <a:lnTo>
                    <a:pt x="6011" y="9319"/>
                  </a:lnTo>
                  <a:cubicBezTo>
                    <a:pt x="6325" y="9129"/>
                    <a:pt x="6611" y="8881"/>
                    <a:pt x="6878" y="8643"/>
                  </a:cubicBezTo>
                  <a:cubicBezTo>
                    <a:pt x="7020" y="8519"/>
                    <a:pt x="7163" y="8376"/>
                    <a:pt x="7297" y="8233"/>
                  </a:cubicBezTo>
                  <a:cubicBezTo>
                    <a:pt x="7840" y="7595"/>
                    <a:pt x="8325" y="6928"/>
                    <a:pt x="8506" y="6090"/>
                  </a:cubicBezTo>
                  <a:cubicBezTo>
                    <a:pt x="8678" y="5309"/>
                    <a:pt x="8535" y="4519"/>
                    <a:pt x="8383" y="3747"/>
                  </a:cubicBezTo>
                  <a:cubicBezTo>
                    <a:pt x="8202" y="2890"/>
                    <a:pt x="7897" y="2061"/>
                    <a:pt x="7621" y="1233"/>
                  </a:cubicBezTo>
                  <a:cubicBezTo>
                    <a:pt x="7478" y="794"/>
                    <a:pt x="7221" y="432"/>
                    <a:pt x="6811" y="213"/>
                  </a:cubicBezTo>
                  <a:cubicBezTo>
                    <a:pt x="6563" y="71"/>
                    <a:pt x="6283" y="1"/>
                    <a:pt x="6005"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6064800" y="3948250"/>
              <a:ext cx="247425" cy="231950"/>
            </a:xfrm>
            <a:custGeom>
              <a:rect b="b" l="l" r="r" t="t"/>
              <a:pathLst>
                <a:path extrusionOk="0" h="9278" w="9897">
                  <a:moveTo>
                    <a:pt x="6993" y="1"/>
                  </a:moveTo>
                  <a:cubicBezTo>
                    <a:pt x="6665" y="1"/>
                    <a:pt x="6338" y="83"/>
                    <a:pt x="6058" y="251"/>
                  </a:cubicBezTo>
                  <a:cubicBezTo>
                    <a:pt x="5649" y="489"/>
                    <a:pt x="5353" y="889"/>
                    <a:pt x="5239" y="1356"/>
                  </a:cubicBezTo>
                  <a:cubicBezTo>
                    <a:pt x="5115" y="1832"/>
                    <a:pt x="5220" y="2280"/>
                    <a:pt x="5439" y="2708"/>
                  </a:cubicBezTo>
                  <a:cubicBezTo>
                    <a:pt x="5610" y="3042"/>
                    <a:pt x="5772" y="3366"/>
                    <a:pt x="5934" y="3690"/>
                  </a:cubicBezTo>
                  <a:cubicBezTo>
                    <a:pt x="6058" y="4013"/>
                    <a:pt x="6163" y="4347"/>
                    <a:pt x="6239" y="4680"/>
                  </a:cubicBezTo>
                  <a:lnTo>
                    <a:pt x="6249" y="4890"/>
                  </a:lnTo>
                  <a:lnTo>
                    <a:pt x="6201" y="5052"/>
                  </a:lnTo>
                  <a:lnTo>
                    <a:pt x="6163" y="5128"/>
                  </a:lnTo>
                  <a:cubicBezTo>
                    <a:pt x="5982" y="5328"/>
                    <a:pt x="5791" y="5509"/>
                    <a:pt x="5591" y="5680"/>
                  </a:cubicBezTo>
                  <a:cubicBezTo>
                    <a:pt x="5477" y="5756"/>
                    <a:pt x="5353" y="5833"/>
                    <a:pt x="5229" y="5909"/>
                  </a:cubicBezTo>
                  <a:lnTo>
                    <a:pt x="5134" y="5928"/>
                  </a:lnTo>
                  <a:cubicBezTo>
                    <a:pt x="5033" y="5935"/>
                    <a:pt x="4932" y="5941"/>
                    <a:pt x="4831" y="5941"/>
                  </a:cubicBezTo>
                  <a:cubicBezTo>
                    <a:pt x="4789" y="5941"/>
                    <a:pt x="4747" y="5940"/>
                    <a:pt x="4706" y="5937"/>
                  </a:cubicBezTo>
                  <a:cubicBezTo>
                    <a:pt x="4363" y="5880"/>
                    <a:pt x="4029" y="5804"/>
                    <a:pt x="3696" y="5699"/>
                  </a:cubicBezTo>
                  <a:cubicBezTo>
                    <a:pt x="3496" y="5614"/>
                    <a:pt x="3305" y="5518"/>
                    <a:pt x="3115" y="5404"/>
                  </a:cubicBezTo>
                  <a:cubicBezTo>
                    <a:pt x="2829" y="5233"/>
                    <a:pt x="2543" y="5052"/>
                    <a:pt x="2248" y="4890"/>
                  </a:cubicBezTo>
                  <a:cubicBezTo>
                    <a:pt x="2022" y="4762"/>
                    <a:pt x="1770" y="4700"/>
                    <a:pt x="1520" y="4700"/>
                  </a:cubicBezTo>
                  <a:cubicBezTo>
                    <a:pt x="1117" y="4700"/>
                    <a:pt x="717" y="4860"/>
                    <a:pt x="429" y="5166"/>
                  </a:cubicBezTo>
                  <a:cubicBezTo>
                    <a:pt x="153" y="5452"/>
                    <a:pt x="0" y="5833"/>
                    <a:pt x="0" y="6233"/>
                  </a:cubicBezTo>
                  <a:cubicBezTo>
                    <a:pt x="10" y="6661"/>
                    <a:pt x="200" y="6995"/>
                    <a:pt x="476" y="7309"/>
                  </a:cubicBezTo>
                  <a:cubicBezTo>
                    <a:pt x="810" y="7700"/>
                    <a:pt x="1258" y="8004"/>
                    <a:pt x="1696" y="8262"/>
                  </a:cubicBezTo>
                  <a:cubicBezTo>
                    <a:pt x="2143" y="8528"/>
                    <a:pt x="2620" y="8747"/>
                    <a:pt x="3115" y="8909"/>
                  </a:cubicBezTo>
                  <a:cubicBezTo>
                    <a:pt x="3648" y="9081"/>
                    <a:pt x="4172" y="9195"/>
                    <a:pt x="4725" y="9252"/>
                  </a:cubicBezTo>
                  <a:cubicBezTo>
                    <a:pt x="4878" y="9269"/>
                    <a:pt x="5032" y="9278"/>
                    <a:pt x="5185" y="9278"/>
                  </a:cubicBezTo>
                  <a:cubicBezTo>
                    <a:pt x="5967" y="9278"/>
                    <a:pt x="6742" y="9058"/>
                    <a:pt x="7411" y="8652"/>
                  </a:cubicBezTo>
                  <a:cubicBezTo>
                    <a:pt x="7525" y="8585"/>
                    <a:pt x="7639" y="8509"/>
                    <a:pt x="7754" y="8433"/>
                  </a:cubicBezTo>
                  <a:cubicBezTo>
                    <a:pt x="8011" y="8242"/>
                    <a:pt x="8277" y="8042"/>
                    <a:pt x="8516" y="7823"/>
                  </a:cubicBezTo>
                  <a:cubicBezTo>
                    <a:pt x="8830" y="7547"/>
                    <a:pt x="9068" y="7223"/>
                    <a:pt x="9306" y="6880"/>
                  </a:cubicBezTo>
                  <a:cubicBezTo>
                    <a:pt x="9468" y="6642"/>
                    <a:pt x="9554" y="6318"/>
                    <a:pt x="9649" y="6061"/>
                  </a:cubicBezTo>
                  <a:cubicBezTo>
                    <a:pt x="9697" y="5918"/>
                    <a:pt x="9735" y="5785"/>
                    <a:pt x="9763" y="5652"/>
                  </a:cubicBezTo>
                  <a:cubicBezTo>
                    <a:pt x="9897" y="5080"/>
                    <a:pt x="9840" y="4490"/>
                    <a:pt x="9744" y="3918"/>
                  </a:cubicBezTo>
                  <a:cubicBezTo>
                    <a:pt x="9544" y="2832"/>
                    <a:pt x="9030" y="1842"/>
                    <a:pt x="8525" y="870"/>
                  </a:cubicBezTo>
                  <a:cubicBezTo>
                    <a:pt x="8232" y="297"/>
                    <a:pt x="7613" y="1"/>
                    <a:pt x="6993"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5638300" y="4283800"/>
              <a:ext cx="281250" cy="184100"/>
            </a:xfrm>
            <a:custGeom>
              <a:rect b="b" l="l" r="r" t="t"/>
              <a:pathLst>
                <a:path extrusionOk="0" h="7364" w="11250">
                  <a:moveTo>
                    <a:pt x="9562" y="1"/>
                  </a:moveTo>
                  <a:cubicBezTo>
                    <a:pt x="8823" y="1"/>
                    <a:pt x="8081" y="500"/>
                    <a:pt x="7935" y="1259"/>
                  </a:cubicBezTo>
                  <a:cubicBezTo>
                    <a:pt x="7840" y="1726"/>
                    <a:pt x="7745" y="2193"/>
                    <a:pt x="7592" y="2640"/>
                  </a:cubicBezTo>
                  <a:cubicBezTo>
                    <a:pt x="7507" y="2831"/>
                    <a:pt x="7402" y="3021"/>
                    <a:pt x="7288" y="3202"/>
                  </a:cubicBezTo>
                  <a:cubicBezTo>
                    <a:pt x="7135" y="3383"/>
                    <a:pt x="6983" y="3564"/>
                    <a:pt x="6802" y="3726"/>
                  </a:cubicBezTo>
                  <a:cubicBezTo>
                    <a:pt x="6697" y="3802"/>
                    <a:pt x="6592" y="3869"/>
                    <a:pt x="6478" y="3936"/>
                  </a:cubicBezTo>
                  <a:lnTo>
                    <a:pt x="6116" y="4031"/>
                  </a:lnTo>
                  <a:cubicBezTo>
                    <a:pt x="6030" y="4036"/>
                    <a:pt x="5947" y="4038"/>
                    <a:pt x="5864" y="4038"/>
                  </a:cubicBezTo>
                  <a:cubicBezTo>
                    <a:pt x="5780" y="4038"/>
                    <a:pt x="5697" y="4036"/>
                    <a:pt x="5611" y="4031"/>
                  </a:cubicBezTo>
                  <a:cubicBezTo>
                    <a:pt x="5306" y="3983"/>
                    <a:pt x="5002" y="3907"/>
                    <a:pt x="4706" y="3812"/>
                  </a:cubicBezTo>
                  <a:cubicBezTo>
                    <a:pt x="4554" y="3745"/>
                    <a:pt x="4411" y="3679"/>
                    <a:pt x="4268" y="3593"/>
                  </a:cubicBezTo>
                  <a:cubicBezTo>
                    <a:pt x="4087" y="3498"/>
                    <a:pt x="3925" y="3383"/>
                    <a:pt x="3763" y="3269"/>
                  </a:cubicBezTo>
                  <a:cubicBezTo>
                    <a:pt x="3497" y="3069"/>
                    <a:pt x="3239" y="2840"/>
                    <a:pt x="2992" y="2621"/>
                  </a:cubicBezTo>
                  <a:cubicBezTo>
                    <a:pt x="2653" y="2320"/>
                    <a:pt x="2227" y="2163"/>
                    <a:pt x="1806" y="2163"/>
                  </a:cubicBezTo>
                  <a:cubicBezTo>
                    <a:pt x="1375" y="2163"/>
                    <a:pt x="948" y="2327"/>
                    <a:pt x="620" y="2669"/>
                  </a:cubicBezTo>
                  <a:cubicBezTo>
                    <a:pt x="1" y="3326"/>
                    <a:pt x="1" y="4422"/>
                    <a:pt x="677" y="5041"/>
                  </a:cubicBezTo>
                  <a:cubicBezTo>
                    <a:pt x="1296" y="5612"/>
                    <a:pt x="1954" y="6155"/>
                    <a:pt x="2697" y="6565"/>
                  </a:cubicBezTo>
                  <a:cubicBezTo>
                    <a:pt x="3087" y="6784"/>
                    <a:pt x="3525" y="6936"/>
                    <a:pt x="3944" y="7079"/>
                  </a:cubicBezTo>
                  <a:cubicBezTo>
                    <a:pt x="4287" y="7203"/>
                    <a:pt x="4668" y="7260"/>
                    <a:pt x="5030" y="7308"/>
                  </a:cubicBezTo>
                  <a:cubicBezTo>
                    <a:pt x="5301" y="7340"/>
                    <a:pt x="5554" y="7363"/>
                    <a:pt x="5811" y="7363"/>
                  </a:cubicBezTo>
                  <a:cubicBezTo>
                    <a:pt x="5933" y="7363"/>
                    <a:pt x="6057" y="7358"/>
                    <a:pt x="6183" y="7346"/>
                  </a:cubicBezTo>
                  <a:cubicBezTo>
                    <a:pt x="6621" y="7317"/>
                    <a:pt x="7069" y="7241"/>
                    <a:pt x="7488" y="7089"/>
                  </a:cubicBezTo>
                  <a:cubicBezTo>
                    <a:pt x="7773" y="6984"/>
                    <a:pt x="8050" y="6850"/>
                    <a:pt x="8307" y="6698"/>
                  </a:cubicBezTo>
                  <a:cubicBezTo>
                    <a:pt x="8783" y="6422"/>
                    <a:pt x="9212" y="6050"/>
                    <a:pt x="9593" y="5641"/>
                  </a:cubicBezTo>
                  <a:cubicBezTo>
                    <a:pt x="10117" y="5060"/>
                    <a:pt x="10488" y="4393"/>
                    <a:pt x="10755" y="3660"/>
                  </a:cubicBezTo>
                  <a:cubicBezTo>
                    <a:pt x="10945" y="3145"/>
                    <a:pt x="11050" y="2612"/>
                    <a:pt x="11164" y="2069"/>
                  </a:cubicBezTo>
                  <a:cubicBezTo>
                    <a:pt x="11250" y="1631"/>
                    <a:pt x="11212" y="1202"/>
                    <a:pt x="10974" y="812"/>
                  </a:cubicBezTo>
                  <a:cubicBezTo>
                    <a:pt x="10745" y="431"/>
                    <a:pt x="10383" y="154"/>
                    <a:pt x="9955" y="50"/>
                  </a:cubicBezTo>
                  <a:cubicBezTo>
                    <a:pt x="9826" y="16"/>
                    <a:pt x="9694" y="1"/>
                    <a:pt x="9562"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6491025" y="3768125"/>
              <a:ext cx="224100" cy="185775"/>
            </a:xfrm>
            <a:custGeom>
              <a:rect b="b" l="l" r="r" t="t"/>
              <a:pathLst>
                <a:path extrusionOk="0" h="7431" w="8964">
                  <a:moveTo>
                    <a:pt x="7354" y="1"/>
                  </a:moveTo>
                  <a:cubicBezTo>
                    <a:pt x="7080" y="1"/>
                    <a:pt x="6806" y="73"/>
                    <a:pt x="6564" y="217"/>
                  </a:cubicBezTo>
                  <a:cubicBezTo>
                    <a:pt x="6249" y="408"/>
                    <a:pt x="5926" y="779"/>
                    <a:pt x="5868" y="1160"/>
                  </a:cubicBezTo>
                  <a:cubicBezTo>
                    <a:pt x="5745" y="1941"/>
                    <a:pt x="5640" y="2713"/>
                    <a:pt x="5402" y="3465"/>
                  </a:cubicBezTo>
                  <a:cubicBezTo>
                    <a:pt x="5335" y="3579"/>
                    <a:pt x="5278" y="3694"/>
                    <a:pt x="5202" y="3798"/>
                  </a:cubicBezTo>
                  <a:cubicBezTo>
                    <a:pt x="5116" y="3913"/>
                    <a:pt x="5021" y="4008"/>
                    <a:pt x="4916" y="4113"/>
                  </a:cubicBezTo>
                  <a:lnTo>
                    <a:pt x="4697" y="4237"/>
                  </a:lnTo>
                  <a:lnTo>
                    <a:pt x="4382" y="4322"/>
                  </a:lnTo>
                  <a:cubicBezTo>
                    <a:pt x="4226" y="4335"/>
                    <a:pt x="4068" y="4340"/>
                    <a:pt x="3909" y="4340"/>
                  </a:cubicBezTo>
                  <a:cubicBezTo>
                    <a:pt x="3578" y="4340"/>
                    <a:pt x="3245" y="4316"/>
                    <a:pt x="2916" y="4284"/>
                  </a:cubicBezTo>
                  <a:cubicBezTo>
                    <a:pt x="2601" y="4237"/>
                    <a:pt x="2287" y="4189"/>
                    <a:pt x="1973" y="4141"/>
                  </a:cubicBezTo>
                  <a:cubicBezTo>
                    <a:pt x="1833" y="4116"/>
                    <a:pt x="1697" y="4101"/>
                    <a:pt x="1566" y="4101"/>
                  </a:cubicBezTo>
                  <a:cubicBezTo>
                    <a:pt x="1302" y="4101"/>
                    <a:pt x="1052" y="4160"/>
                    <a:pt x="811" y="4313"/>
                  </a:cubicBezTo>
                  <a:cubicBezTo>
                    <a:pt x="458" y="4513"/>
                    <a:pt x="201" y="4856"/>
                    <a:pt x="106" y="5256"/>
                  </a:cubicBezTo>
                  <a:cubicBezTo>
                    <a:pt x="1" y="5646"/>
                    <a:pt x="68" y="6065"/>
                    <a:pt x="277" y="6418"/>
                  </a:cubicBezTo>
                  <a:cubicBezTo>
                    <a:pt x="468" y="6742"/>
                    <a:pt x="830" y="7046"/>
                    <a:pt x="1220" y="7113"/>
                  </a:cubicBezTo>
                  <a:cubicBezTo>
                    <a:pt x="1944" y="7246"/>
                    <a:pt x="2668" y="7332"/>
                    <a:pt x="3392" y="7408"/>
                  </a:cubicBezTo>
                  <a:cubicBezTo>
                    <a:pt x="3563" y="7424"/>
                    <a:pt x="3732" y="7431"/>
                    <a:pt x="3900" y="7431"/>
                  </a:cubicBezTo>
                  <a:cubicBezTo>
                    <a:pt x="4352" y="7431"/>
                    <a:pt x="4796" y="7380"/>
                    <a:pt x="5240" y="7304"/>
                  </a:cubicBezTo>
                  <a:cubicBezTo>
                    <a:pt x="5573" y="7246"/>
                    <a:pt x="5935" y="7094"/>
                    <a:pt x="6221" y="6942"/>
                  </a:cubicBezTo>
                  <a:lnTo>
                    <a:pt x="6440" y="6827"/>
                  </a:lnTo>
                  <a:cubicBezTo>
                    <a:pt x="6792" y="6618"/>
                    <a:pt x="7107" y="6351"/>
                    <a:pt x="7402" y="6065"/>
                  </a:cubicBezTo>
                  <a:cubicBezTo>
                    <a:pt x="7650" y="5808"/>
                    <a:pt x="7859" y="5494"/>
                    <a:pt x="8059" y="5199"/>
                  </a:cubicBezTo>
                  <a:cubicBezTo>
                    <a:pt x="8164" y="5037"/>
                    <a:pt x="8240" y="4865"/>
                    <a:pt x="8307" y="4694"/>
                  </a:cubicBezTo>
                  <a:cubicBezTo>
                    <a:pt x="8450" y="4332"/>
                    <a:pt x="8583" y="3979"/>
                    <a:pt x="8678" y="3617"/>
                  </a:cubicBezTo>
                  <a:cubicBezTo>
                    <a:pt x="8869" y="2932"/>
                    <a:pt x="8964" y="2217"/>
                    <a:pt x="8888" y="1512"/>
                  </a:cubicBezTo>
                  <a:cubicBezTo>
                    <a:pt x="8878" y="1236"/>
                    <a:pt x="8812" y="979"/>
                    <a:pt x="8669" y="741"/>
                  </a:cubicBezTo>
                  <a:cubicBezTo>
                    <a:pt x="8459" y="398"/>
                    <a:pt x="8116" y="141"/>
                    <a:pt x="7726" y="46"/>
                  </a:cubicBezTo>
                  <a:cubicBezTo>
                    <a:pt x="7604" y="16"/>
                    <a:pt x="7479" y="1"/>
                    <a:pt x="7354"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6456025" y="4070350"/>
              <a:ext cx="199100" cy="187325"/>
            </a:xfrm>
            <a:custGeom>
              <a:rect b="b" l="l" r="r" t="t"/>
              <a:pathLst>
                <a:path extrusionOk="0" h="7493" w="7964">
                  <a:moveTo>
                    <a:pt x="5366" y="0"/>
                  </a:moveTo>
                  <a:cubicBezTo>
                    <a:pt x="5085" y="0"/>
                    <a:pt x="4801" y="72"/>
                    <a:pt x="4544" y="225"/>
                  </a:cubicBezTo>
                  <a:cubicBezTo>
                    <a:pt x="3782" y="682"/>
                    <a:pt x="3506" y="1720"/>
                    <a:pt x="3973" y="2482"/>
                  </a:cubicBezTo>
                  <a:cubicBezTo>
                    <a:pt x="4201" y="2844"/>
                    <a:pt x="4420" y="3197"/>
                    <a:pt x="4611" y="3578"/>
                  </a:cubicBezTo>
                  <a:lnTo>
                    <a:pt x="4535" y="3711"/>
                  </a:lnTo>
                  <a:cubicBezTo>
                    <a:pt x="4373" y="3901"/>
                    <a:pt x="4201" y="4082"/>
                    <a:pt x="4011" y="4254"/>
                  </a:cubicBezTo>
                  <a:cubicBezTo>
                    <a:pt x="3887" y="4340"/>
                    <a:pt x="3763" y="4416"/>
                    <a:pt x="3630" y="4482"/>
                  </a:cubicBezTo>
                  <a:lnTo>
                    <a:pt x="3411" y="4549"/>
                  </a:lnTo>
                  <a:cubicBezTo>
                    <a:pt x="3335" y="4554"/>
                    <a:pt x="3258" y="4556"/>
                    <a:pt x="3182" y="4556"/>
                  </a:cubicBezTo>
                  <a:cubicBezTo>
                    <a:pt x="3106" y="4556"/>
                    <a:pt x="3030" y="4554"/>
                    <a:pt x="2954" y="4549"/>
                  </a:cubicBezTo>
                  <a:cubicBezTo>
                    <a:pt x="2573" y="4482"/>
                    <a:pt x="2201" y="4368"/>
                    <a:pt x="1830" y="4273"/>
                  </a:cubicBezTo>
                  <a:cubicBezTo>
                    <a:pt x="1713" y="4241"/>
                    <a:pt x="1595" y="4225"/>
                    <a:pt x="1477" y="4225"/>
                  </a:cubicBezTo>
                  <a:cubicBezTo>
                    <a:pt x="969" y="4225"/>
                    <a:pt x="477" y="4512"/>
                    <a:pt x="229" y="4968"/>
                  </a:cubicBezTo>
                  <a:cubicBezTo>
                    <a:pt x="48" y="5292"/>
                    <a:pt x="1" y="5683"/>
                    <a:pt x="96" y="6044"/>
                  </a:cubicBezTo>
                  <a:cubicBezTo>
                    <a:pt x="191" y="6378"/>
                    <a:pt x="448" y="6768"/>
                    <a:pt x="791" y="6911"/>
                  </a:cubicBezTo>
                  <a:cubicBezTo>
                    <a:pt x="1144" y="7064"/>
                    <a:pt x="1496" y="7197"/>
                    <a:pt x="1858" y="7302"/>
                  </a:cubicBezTo>
                  <a:cubicBezTo>
                    <a:pt x="2230" y="7397"/>
                    <a:pt x="2601" y="7445"/>
                    <a:pt x="2982" y="7473"/>
                  </a:cubicBezTo>
                  <a:cubicBezTo>
                    <a:pt x="3109" y="7486"/>
                    <a:pt x="3235" y="7492"/>
                    <a:pt x="3361" y="7492"/>
                  </a:cubicBezTo>
                  <a:cubicBezTo>
                    <a:pt x="4166" y="7492"/>
                    <a:pt x="4957" y="7237"/>
                    <a:pt x="5649" y="6826"/>
                  </a:cubicBezTo>
                  <a:cubicBezTo>
                    <a:pt x="5763" y="6749"/>
                    <a:pt x="5887" y="6673"/>
                    <a:pt x="6002" y="6587"/>
                  </a:cubicBezTo>
                  <a:cubicBezTo>
                    <a:pt x="6564" y="6187"/>
                    <a:pt x="7030" y="5711"/>
                    <a:pt x="7430" y="5149"/>
                  </a:cubicBezTo>
                  <a:cubicBezTo>
                    <a:pt x="7516" y="5044"/>
                    <a:pt x="7583" y="4930"/>
                    <a:pt x="7649" y="4816"/>
                  </a:cubicBezTo>
                  <a:cubicBezTo>
                    <a:pt x="7716" y="4635"/>
                    <a:pt x="7792" y="4454"/>
                    <a:pt x="7868" y="4263"/>
                  </a:cubicBezTo>
                  <a:cubicBezTo>
                    <a:pt x="7945" y="3825"/>
                    <a:pt x="7964" y="3454"/>
                    <a:pt x="7868" y="3016"/>
                  </a:cubicBezTo>
                  <a:cubicBezTo>
                    <a:pt x="7764" y="2511"/>
                    <a:pt x="7516" y="2034"/>
                    <a:pt x="7268" y="1587"/>
                  </a:cubicBezTo>
                  <a:cubicBezTo>
                    <a:pt x="7116" y="1320"/>
                    <a:pt x="6954" y="1053"/>
                    <a:pt x="6792" y="796"/>
                  </a:cubicBezTo>
                  <a:cubicBezTo>
                    <a:pt x="6481" y="288"/>
                    <a:pt x="5929" y="0"/>
                    <a:pt x="53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6076950" y="4259300"/>
              <a:ext cx="225050" cy="225625"/>
            </a:xfrm>
            <a:custGeom>
              <a:rect b="b" l="l" r="r" t="t"/>
              <a:pathLst>
                <a:path extrusionOk="0" h="9025" w="9002">
                  <a:moveTo>
                    <a:pt x="7391" y="1"/>
                  </a:moveTo>
                  <a:cubicBezTo>
                    <a:pt x="6639" y="10"/>
                    <a:pt x="5906" y="677"/>
                    <a:pt x="5963" y="1458"/>
                  </a:cubicBezTo>
                  <a:cubicBezTo>
                    <a:pt x="6001" y="2058"/>
                    <a:pt x="6039" y="2649"/>
                    <a:pt x="6067" y="3239"/>
                  </a:cubicBezTo>
                  <a:cubicBezTo>
                    <a:pt x="6096" y="3678"/>
                    <a:pt x="6106" y="4116"/>
                    <a:pt x="6077" y="4554"/>
                  </a:cubicBezTo>
                  <a:cubicBezTo>
                    <a:pt x="6058" y="4687"/>
                    <a:pt x="6020" y="4811"/>
                    <a:pt x="5982" y="4944"/>
                  </a:cubicBezTo>
                  <a:cubicBezTo>
                    <a:pt x="5934" y="5049"/>
                    <a:pt x="5877" y="5154"/>
                    <a:pt x="5810" y="5259"/>
                  </a:cubicBezTo>
                  <a:cubicBezTo>
                    <a:pt x="5629" y="5478"/>
                    <a:pt x="5439" y="5668"/>
                    <a:pt x="5239" y="5849"/>
                  </a:cubicBezTo>
                  <a:cubicBezTo>
                    <a:pt x="5124" y="5925"/>
                    <a:pt x="5010" y="5992"/>
                    <a:pt x="4886" y="6059"/>
                  </a:cubicBezTo>
                  <a:lnTo>
                    <a:pt x="4639" y="6126"/>
                  </a:lnTo>
                  <a:lnTo>
                    <a:pt x="4267" y="6135"/>
                  </a:lnTo>
                  <a:cubicBezTo>
                    <a:pt x="4162" y="6106"/>
                    <a:pt x="4048" y="6078"/>
                    <a:pt x="3943" y="6049"/>
                  </a:cubicBezTo>
                  <a:cubicBezTo>
                    <a:pt x="3715" y="5935"/>
                    <a:pt x="3496" y="5811"/>
                    <a:pt x="3286" y="5668"/>
                  </a:cubicBezTo>
                  <a:cubicBezTo>
                    <a:pt x="2991" y="5449"/>
                    <a:pt x="2686" y="5211"/>
                    <a:pt x="2353" y="5068"/>
                  </a:cubicBezTo>
                  <a:cubicBezTo>
                    <a:pt x="2134" y="4944"/>
                    <a:pt x="1886" y="4887"/>
                    <a:pt x="1629" y="4887"/>
                  </a:cubicBezTo>
                  <a:cubicBezTo>
                    <a:pt x="1229" y="4897"/>
                    <a:pt x="848" y="5059"/>
                    <a:pt x="572" y="5344"/>
                  </a:cubicBezTo>
                  <a:cubicBezTo>
                    <a:pt x="29" y="5906"/>
                    <a:pt x="0" y="6926"/>
                    <a:pt x="610" y="7449"/>
                  </a:cubicBezTo>
                  <a:cubicBezTo>
                    <a:pt x="981" y="7764"/>
                    <a:pt x="1419" y="8021"/>
                    <a:pt x="1829" y="8288"/>
                  </a:cubicBezTo>
                  <a:cubicBezTo>
                    <a:pt x="2200" y="8526"/>
                    <a:pt x="2648" y="8716"/>
                    <a:pt x="3077" y="8840"/>
                  </a:cubicBezTo>
                  <a:cubicBezTo>
                    <a:pt x="3482" y="8958"/>
                    <a:pt x="3911" y="9024"/>
                    <a:pt x="4341" y="9024"/>
                  </a:cubicBezTo>
                  <a:cubicBezTo>
                    <a:pt x="4396" y="9024"/>
                    <a:pt x="4451" y="9023"/>
                    <a:pt x="4505" y="9021"/>
                  </a:cubicBezTo>
                  <a:cubicBezTo>
                    <a:pt x="4763" y="9012"/>
                    <a:pt x="5020" y="8954"/>
                    <a:pt x="5286" y="8916"/>
                  </a:cubicBezTo>
                  <a:cubicBezTo>
                    <a:pt x="5686" y="8859"/>
                    <a:pt x="6086" y="8659"/>
                    <a:pt x="6448" y="8469"/>
                  </a:cubicBezTo>
                  <a:lnTo>
                    <a:pt x="6572" y="8392"/>
                  </a:lnTo>
                  <a:cubicBezTo>
                    <a:pt x="6848" y="8231"/>
                    <a:pt x="7096" y="8011"/>
                    <a:pt x="7344" y="7802"/>
                  </a:cubicBezTo>
                  <a:cubicBezTo>
                    <a:pt x="7591" y="7573"/>
                    <a:pt x="7820" y="7335"/>
                    <a:pt x="8039" y="7078"/>
                  </a:cubicBezTo>
                  <a:cubicBezTo>
                    <a:pt x="8439" y="6573"/>
                    <a:pt x="8706" y="6021"/>
                    <a:pt x="8868" y="5392"/>
                  </a:cubicBezTo>
                  <a:cubicBezTo>
                    <a:pt x="8973" y="5002"/>
                    <a:pt x="8982" y="4563"/>
                    <a:pt x="8992" y="4154"/>
                  </a:cubicBezTo>
                  <a:cubicBezTo>
                    <a:pt x="9001" y="3773"/>
                    <a:pt x="8973" y="3382"/>
                    <a:pt x="8954" y="3001"/>
                  </a:cubicBezTo>
                  <a:cubicBezTo>
                    <a:pt x="8915" y="2477"/>
                    <a:pt x="8887" y="1954"/>
                    <a:pt x="8849" y="1430"/>
                  </a:cubicBezTo>
                  <a:cubicBezTo>
                    <a:pt x="8830" y="1039"/>
                    <a:pt x="8696" y="677"/>
                    <a:pt x="8401" y="401"/>
                  </a:cubicBezTo>
                  <a:cubicBezTo>
                    <a:pt x="8134" y="144"/>
                    <a:pt x="7763" y="1"/>
                    <a:pt x="7391"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0" name="Google Shape;1370;p17"/>
          <p:cNvGrpSpPr/>
          <p:nvPr/>
        </p:nvGrpSpPr>
        <p:grpSpPr>
          <a:xfrm>
            <a:off x="283250" y="-1165175"/>
            <a:ext cx="1689125" cy="1563125"/>
            <a:chOff x="262675" y="238475"/>
            <a:chExt cx="1689125" cy="1563125"/>
          </a:xfrm>
        </p:grpSpPr>
        <p:sp>
          <p:nvSpPr>
            <p:cNvPr id="1371" name="Google Shape;1371;p17"/>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7"/>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7"/>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7"/>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7"/>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7"/>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7"/>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7"/>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7"/>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7"/>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7"/>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7"/>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7"/>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7"/>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7"/>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7"/>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7"/>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7"/>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7"/>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7"/>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7"/>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7"/>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7"/>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7"/>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7"/>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7"/>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7"/>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7"/>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7"/>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7"/>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7"/>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7"/>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7"/>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7"/>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7"/>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7"/>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7"/>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7"/>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7"/>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7"/>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7"/>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7"/>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7"/>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7"/>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7"/>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7"/>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7"/>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7"/>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7"/>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7"/>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7"/>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7"/>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7"/>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7"/>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7"/>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7"/>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7"/>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7"/>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7"/>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7"/>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8" name="Google Shape;1468;p17"/>
          <p:cNvSpPr/>
          <p:nvPr/>
        </p:nvSpPr>
        <p:spPr>
          <a:xfrm>
            <a:off x="383100" y="263763"/>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7"/>
          <p:cNvSpPr/>
          <p:nvPr/>
        </p:nvSpPr>
        <p:spPr>
          <a:xfrm>
            <a:off x="-119375" y="207438"/>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7"/>
          <p:cNvSpPr/>
          <p:nvPr/>
        </p:nvSpPr>
        <p:spPr>
          <a:xfrm>
            <a:off x="-126850" y="153738"/>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7"/>
          <p:cNvSpPr/>
          <p:nvPr/>
        </p:nvSpPr>
        <p:spPr>
          <a:xfrm>
            <a:off x="291075" y="248238"/>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7"/>
          <p:cNvSpPr/>
          <p:nvPr/>
        </p:nvSpPr>
        <p:spPr>
          <a:xfrm>
            <a:off x="227600" y="290288"/>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7"/>
          <p:cNvSpPr/>
          <p:nvPr/>
        </p:nvSpPr>
        <p:spPr>
          <a:xfrm>
            <a:off x="246150" y="291563"/>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7"/>
          <p:cNvSpPr/>
          <p:nvPr/>
        </p:nvSpPr>
        <p:spPr>
          <a:xfrm>
            <a:off x="138425" y="-44362"/>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7"/>
          <p:cNvSpPr/>
          <p:nvPr/>
        </p:nvSpPr>
        <p:spPr>
          <a:xfrm>
            <a:off x="216175" y="-100112"/>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7"/>
          <p:cNvSpPr/>
          <p:nvPr/>
        </p:nvSpPr>
        <p:spPr>
          <a:xfrm>
            <a:off x="-111075" y="28363"/>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7"/>
          <p:cNvSpPr/>
          <p:nvPr/>
        </p:nvSpPr>
        <p:spPr>
          <a:xfrm>
            <a:off x="393800" y="-52412"/>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7"/>
          <p:cNvSpPr/>
          <p:nvPr/>
        </p:nvSpPr>
        <p:spPr>
          <a:xfrm>
            <a:off x="571450" y="170313"/>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7"/>
          <p:cNvSpPr/>
          <p:nvPr/>
        </p:nvSpPr>
        <p:spPr>
          <a:xfrm>
            <a:off x="677025" y="195538"/>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7"/>
          <p:cNvSpPr/>
          <p:nvPr/>
        </p:nvSpPr>
        <p:spPr>
          <a:xfrm>
            <a:off x="724825" y="135813"/>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7"/>
          <p:cNvSpPr/>
          <p:nvPr/>
        </p:nvSpPr>
        <p:spPr>
          <a:xfrm>
            <a:off x="601425" y="12338"/>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7"/>
          <p:cNvSpPr/>
          <p:nvPr/>
        </p:nvSpPr>
        <p:spPr>
          <a:xfrm>
            <a:off x="1034950" y="-20462"/>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7"/>
          <p:cNvSpPr/>
          <p:nvPr/>
        </p:nvSpPr>
        <p:spPr>
          <a:xfrm>
            <a:off x="491575" y="57813"/>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7"/>
          <p:cNvSpPr/>
          <p:nvPr/>
        </p:nvSpPr>
        <p:spPr>
          <a:xfrm>
            <a:off x="415950" y="115013"/>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7"/>
          <p:cNvSpPr/>
          <p:nvPr/>
        </p:nvSpPr>
        <p:spPr>
          <a:xfrm>
            <a:off x="443775" y="210163"/>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7"/>
          <p:cNvSpPr/>
          <p:nvPr/>
        </p:nvSpPr>
        <p:spPr>
          <a:xfrm>
            <a:off x="618700" y="88088"/>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7"/>
          <p:cNvSpPr/>
          <p:nvPr/>
        </p:nvSpPr>
        <p:spPr>
          <a:xfrm>
            <a:off x="336075" y="148488"/>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7"/>
          <p:cNvSpPr/>
          <p:nvPr/>
        </p:nvSpPr>
        <p:spPr>
          <a:xfrm>
            <a:off x="296125" y="41338"/>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7"/>
          <p:cNvSpPr/>
          <p:nvPr/>
        </p:nvSpPr>
        <p:spPr>
          <a:xfrm>
            <a:off x="241925" y="215463"/>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7"/>
          <p:cNvSpPr/>
          <p:nvPr/>
        </p:nvSpPr>
        <p:spPr>
          <a:xfrm>
            <a:off x="1103575" y="192463"/>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7"/>
          <p:cNvSpPr/>
          <p:nvPr/>
        </p:nvSpPr>
        <p:spPr>
          <a:xfrm>
            <a:off x="1241975" y="165088"/>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7"/>
          <p:cNvSpPr/>
          <p:nvPr/>
        </p:nvSpPr>
        <p:spPr>
          <a:xfrm>
            <a:off x="1152800" y="64513"/>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7"/>
          <p:cNvSpPr/>
          <p:nvPr/>
        </p:nvSpPr>
        <p:spPr>
          <a:xfrm>
            <a:off x="1137825" y="50113"/>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7"/>
          <p:cNvSpPr/>
          <p:nvPr/>
        </p:nvSpPr>
        <p:spPr>
          <a:xfrm>
            <a:off x="1121650" y="134763"/>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7"/>
          <p:cNvSpPr/>
          <p:nvPr/>
        </p:nvSpPr>
        <p:spPr>
          <a:xfrm>
            <a:off x="1021550" y="147063"/>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7"/>
          <p:cNvSpPr/>
          <p:nvPr/>
        </p:nvSpPr>
        <p:spPr>
          <a:xfrm>
            <a:off x="1055075" y="165088"/>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7"/>
          <p:cNvSpPr/>
          <p:nvPr/>
        </p:nvSpPr>
        <p:spPr>
          <a:xfrm>
            <a:off x="1566375" y="-127037"/>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7"/>
          <p:cNvSpPr/>
          <p:nvPr/>
        </p:nvSpPr>
        <p:spPr>
          <a:xfrm>
            <a:off x="1572500" y="-182187"/>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7"/>
          <p:cNvSpPr/>
          <p:nvPr/>
        </p:nvSpPr>
        <p:spPr>
          <a:xfrm>
            <a:off x="1431000" y="95188"/>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7"/>
          <p:cNvSpPr/>
          <p:nvPr/>
        </p:nvSpPr>
        <p:spPr>
          <a:xfrm>
            <a:off x="1434975" y="32063"/>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7"/>
          <p:cNvSpPr/>
          <p:nvPr/>
        </p:nvSpPr>
        <p:spPr>
          <a:xfrm>
            <a:off x="1480400" y="31113"/>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7"/>
          <p:cNvSpPr txBox="1"/>
          <p:nvPr>
            <p:ph type="title"/>
          </p:nvPr>
        </p:nvSpPr>
        <p:spPr>
          <a:xfrm>
            <a:off x="311700" y="43377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503" name="Google Shape;1503;p17"/>
          <p:cNvSpPr txBox="1"/>
          <p:nvPr>
            <p:ph idx="2" type="title"/>
          </p:nvPr>
        </p:nvSpPr>
        <p:spPr>
          <a:xfrm>
            <a:off x="1296481" y="1449775"/>
            <a:ext cx="1288800" cy="308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95959"/>
              </a:buClr>
              <a:buSzPts val="2200"/>
              <a:buNone/>
              <a:defRPr sz="2200">
                <a:solidFill>
                  <a:schemeClr val="dk1"/>
                </a:solidFill>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504" name="Google Shape;1504;p17"/>
          <p:cNvSpPr txBox="1"/>
          <p:nvPr>
            <p:ph idx="3" type="title"/>
          </p:nvPr>
        </p:nvSpPr>
        <p:spPr>
          <a:xfrm>
            <a:off x="3927600" y="1449775"/>
            <a:ext cx="1288800" cy="308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95959"/>
              </a:buClr>
              <a:buSzPts val="2200"/>
              <a:buNone/>
              <a:defRPr sz="2200">
                <a:solidFill>
                  <a:schemeClr val="dk1"/>
                </a:solidFill>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505" name="Google Shape;1505;p17"/>
          <p:cNvSpPr txBox="1"/>
          <p:nvPr>
            <p:ph idx="4" type="title"/>
          </p:nvPr>
        </p:nvSpPr>
        <p:spPr>
          <a:xfrm>
            <a:off x="6558719" y="1449775"/>
            <a:ext cx="1288800" cy="308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95959"/>
              </a:buClr>
              <a:buSzPts val="2200"/>
              <a:buNone/>
              <a:defRPr sz="2200">
                <a:solidFill>
                  <a:schemeClr val="dk1"/>
                </a:solidFill>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506" name="Google Shape;1506;p17"/>
          <p:cNvSpPr txBox="1"/>
          <p:nvPr>
            <p:ph idx="5" type="title"/>
          </p:nvPr>
        </p:nvSpPr>
        <p:spPr>
          <a:xfrm>
            <a:off x="1283381" y="2977350"/>
            <a:ext cx="1288800" cy="308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95959"/>
              </a:buClr>
              <a:buSzPts val="2200"/>
              <a:buNone/>
              <a:defRPr sz="2200">
                <a:solidFill>
                  <a:srgbClr val="595959"/>
                </a:solidFill>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507" name="Google Shape;1507;p17"/>
          <p:cNvSpPr txBox="1"/>
          <p:nvPr>
            <p:ph idx="6" type="title"/>
          </p:nvPr>
        </p:nvSpPr>
        <p:spPr>
          <a:xfrm>
            <a:off x="3921050" y="2977350"/>
            <a:ext cx="1288800" cy="308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95959"/>
              </a:buClr>
              <a:buSzPts val="2200"/>
              <a:buNone/>
              <a:defRPr sz="2200">
                <a:solidFill>
                  <a:srgbClr val="595959"/>
                </a:solidFill>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508" name="Google Shape;1508;p17"/>
          <p:cNvSpPr txBox="1"/>
          <p:nvPr>
            <p:ph idx="7" type="title"/>
          </p:nvPr>
        </p:nvSpPr>
        <p:spPr>
          <a:xfrm>
            <a:off x="6558719" y="2977350"/>
            <a:ext cx="1288800" cy="308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595959"/>
              </a:buClr>
              <a:buSzPts val="2200"/>
              <a:buNone/>
              <a:defRPr sz="2200">
                <a:solidFill>
                  <a:srgbClr val="595959"/>
                </a:solidFill>
              </a:defRPr>
            </a:lvl1pPr>
            <a:lvl2pPr lvl="1" rtl="0" algn="ctr">
              <a:spcBef>
                <a:spcPts val="0"/>
              </a:spcBef>
              <a:spcAft>
                <a:spcPts val="0"/>
              </a:spcAft>
              <a:buSzPts val="2800"/>
              <a:buNone/>
              <a:defRPr>
                <a:latin typeface="Roboto"/>
                <a:ea typeface="Roboto"/>
                <a:cs typeface="Roboto"/>
                <a:sym typeface="Roboto"/>
              </a:defRPr>
            </a:lvl2pPr>
            <a:lvl3pPr lvl="2" rtl="0" algn="ctr">
              <a:spcBef>
                <a:spcPts val="0"/>
              </a:spcBef>
              <a:spcAft>
                <a:spcPts val="0"/>
              </a:spcAft>
              <a:buSzPts val="2800"/>
              <a:buNone/>
              <a:defRPr>
                <a:latin typeface="Roboto"/>
                <a:ea typeface="Roboto"/>
                <a:cs typeface="Roboto"/>
                <a:sym typeface="Roboto"/>
              </a:defRPr>
            </a:lvl3pPr>
            <a:lvl4pPr lvl="3" rtl="0" algn="ctr">
              <a:spcBef>
                <a:spcPts val="0"/>
              </a:spcBef>
              <a:spcAft>
                <a:spcPts val="0"/>
              </a:spcAft>
              <a:buSzPts val="2800"/>
              <a:buNone/>
              <a:defRPr>
                <a:latin typeface="Roboto"/>
                <a:ea typeface="Roboto"/>
                <a:cs typeface="Roboto"/>
                <a:sym typeface="Roboto"/>
              </a:defRPr>
            </a:lvl4pPr>
            <a:lvl5pPr lvl="4" rtl="0" algn="ctr">
              <a:spcBef>
                <a:spcPts val="0"/>
              </a:spcBef>
              <a:spcAft>
                <a:spcPts val="0"/>
              </a:spcAft>
              <a:buSzPts val="2800"/>
              <a:buNone/>
              <a:defRPr>
                <a:latin typeface="Roboto"/>
                <a:ea typeface="Roboto"/>
                <a:cs typeface="Roboto"/>
                <a:sym typeface="Roboto"/>
              </a:defRPr>
            </a:lvl5pPr>
            <a:lvl6pPr lvl="5" rtl="0" algn="ctr">
              <a:spcBef>
                <a:spcPts val="0"/>
              </a:spcBef>
              <a:spcAft>
                <a:spcPts val="0"/>
              </a:spcAft>
              <a:buSzPts val="2800"/>
              <a:buNone/>
              <a:defRPr>
                <a:latin typeface="Roboto"/>
                <a:ea typeface="Roboto"/>
                <a:cs typeface="Roboto"/>
                <a:sym typeface="Roboto"/>
              </a:defRPr>
            </a:lvl6pPr>
            <a:lvl7pPr lvl="6" rtl="0" algn="ctr">
              <a:spcBef>
                <a:spcPts val="0"/>
              </a:spcBef>
              <a:spcAft>
                <a:spcPts val="0"/>
              </a:spcAft>
              <a:buSzPts val="2800"/>
              <a:buNone/>
              <a:defRPr>
                <a:latin typeface="Roboto"/>
                <a:ea typeface="Roboto"/>
                <a:cs typeface="Roboto"/>
                <a:sym typeface="Roboto"/>
              </a:defRPr>
            </a:lvl7pPr>
            <a:lvl8pPr lvl="7" rtl="0" algn="ctr">
              <a:spcBef>
                <a:spcPts val="0"/>
              </a:spcBef>
              <a:spcAft>
                <a:spcPts val="0"/>
              </a:spcAft>
              <a:buSzPts val="2800"/>
              <a:buNone/>
              <a:defRPr>
                <a:latin typeface="Roboto"/>
                <a:ea typeface="Roboto"/>
                <a:cs typeface="Roboto"/>
                <a:sym typeface="Roboto"/>
              </a:defRPr>
            </a:lvl8pPr>
            <a:lvl9pPr lvl="8" rtl="0" algn="ctr">
              <a:spcBef>
                <a:spcPts val="0"/>
              </a:spcBef>
              <a:spcAft>
                <a:spcPts val="0"/>
              </a:spcAft>
              <a:buSzPts val="2800"/>
              <a:buNone/>
              <a:defRPr>
                <a:latin typeface="Roboto"/>
                <a:ea typeface="Roboto"/>
                <a:cs typeface="Roboto"/>
                <a:sym typeface="Roboto"/>
              </a:defRPr>
            </a:lvl9pPr>
          </a:lstStyle>
          <a:p/>
        </p:txBody>
      </p:sp>
      <p:sp>
        <p:nvSpPr>
          <p:cNvPr id="1509" name="Google Shape;1509;p17"/>
          <p:cNvSpPr txBox="1"/>
          <p:nvPr>
            <p:ph idx="1" type="subTitle"/>
          </p:nvPr>
        </p:nvSpPr>
        <p:spPr>
          <a:xfrm>
            <a:off x="986975" y="1817169"/>
            <a:ext cx="1881600" cy="82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0" name="Google Shape;1510;p17"/>
          <p:cNvSpPr txBox="1"/>
          <p:nvPr>
            <p:ph idx="8" type="subTitle"/>
          </p:nvPr>
        </p:nvSpPr>
        <p:spPr>
          <a:xfrm>
            <a:off x="3622200" y="1817169"/>
            <a:ext cx="1881600" cy="82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1" name="Google Shape;1511;p17"/>
          <p:cNvSpPr txBox="1"/>
          <p:nvPr>
            <p:ph idx="9" type="subTitle"/>
          </p:nvPr>
        </p:nvSpPr>
        <p:spPr>
          <a:xfrm>
            <a:off x="6270525" y="1817169"/>
            <a:ext cx="1881600" cy="82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2" name="Google Shape;1512;p17"/>
          <p:cNvSpPr txBox="1"/>
          <p:nvPr>
            <p:ph idx="13" type="subTitle"/>
          </p:nvPr>
        </p:nvSpPr>
        <p:spPr>
          <a:xfrm>
            <a:off x="986975" y="3341169"/>
            <a:ext cx="1881600" cy="829500"/>
          </a:xfrm>
          <a:prstGeom prst="rect">
            <a:avLst/>
          </a:prstGeom>
        </p:spPr>
        <p:txBody>
          <a:bodyPr anchorCtr="0" anchor="ctr" bIns="91425" lIns="91425" spcFirstLastPara="1" rIns="91425" wrap="square" tIns="91425">
            <a:noAutofit/>
          </a:bodyPr>
          <a:lstStyle>
            <a:lvl1pPr lvl="0" rtl="0" algn="ctr">
              <a:lnSpc>
                <a:spcPct val="105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3" name="Google Shape;1513;p17"/>
          <p:cNvSpPr txBox="1"/>
          <p:nvPr>
            <p:ph idx="14" type="subTitle"/>
          </p:nvPr>
        </p:nvSpPr>
        <p:spPr>
          <a:xfrm>
            <a:off x="3622200" y="3341169"/>
            <a:ext cx="1881600" cy="829500"/>
          </a:xfrm>
          <a:prstGeom prst="rect">
            <a:avLst/>
          </a:prstGeom>
        </p:spPr>
        <p:txBody>
          <a:bodyPr anchorCtr="0" anchor="ctr" bIns="91425" lIns="91425" spcFirstLastPara="1" rIns="91425" wrap="square" tIns="91425">
            <a:noAutofit/>
          </a:bodyPr>
          <a:lstStyle>
            <a:lvl1pPr lvl="0" rtl="0" algn="ctr">
              <a:lnSpc>
                <a:spcPct val="105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4" name="Google Shape;1514;p17"/>
          <p:cNvSpPr txBox="1"/>
          <p:nvPr>
            <p:ph idx="15" type="subTitle"/>
          </p:nvPr>
        </p:nvSpPr>
        <p:spPr>
          <a:xfrm>
            <a:off x="6270525" y="3341169"/>
            <a:ext cx="1881600" cy="829500"/>
          </a:xfrm>
          <a:prstGeom prst="rect">
            <a:avLst/>
          </a:prstGeom>
        </p:spPr>
        <p:txBody>
          <a:bodyPr anchorCtr="0" anchor="ctr" bIns="91425" lIns="91425" spcFirstLastPara="1" rIns="91425" wrap="square" tIns="91425">
            <a:noAutofit/>
          </a:bodyPr>
          <a:lstStyle>
            <a:lvl1pPr lvl="0" rtl="0" algn="ctr">
              <a:lnSpc>
                <a:spcPct val="105000"/>
              </a:lnSpc>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15" name="Shape 1515"/>
        <p:cNvGrpSpPr/>
        <p:nvPr/>
      </p:nvGrpSpPr>
      <p:grpSpPr>
        <a:xfrm>
          <a:off x="0" y="0"/>
          <a:ext cx="0" cy="0"/>
          <a:chOff x="0" y="0"/>
          <a:chExt cx="0" cy="0"/>
        </a:xfrm>
      </p:grpSpPr>
      <p:sp>
        <p:nvSpPr>
          <p:cNvPr id="1516" name="Google Shape;1516;p18"/>
          <p:cNvSpPr/>
          <p:nvPr/>
        </p:nvSpPr>
        <p:spPr>
          <a:xfrm>
            <a:off x="0" y="0"/>
            <a:ext cx="9138182" cy="5142629"/>
          </a:xfrm>
          <a:custGeom>
            <a:rect b="b" l="l" r="r" t="t"/>
            <a:pathLst>
              <a:path extrusionOk="0" h="160494" w="285323">
                <a:moveTo>
                  <a:pt x="1" y="0"/>
                </a:moveTo>
                <a:lnTo>
                  <a:pt x="1" y="160494"/>
                </a:lnTo>
                <a:lnTo>
                  <a:pt x="285323" y="160494"/>
                </a:lnTo>
                <a:lnTo>
                  <a:pt x="2853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8"/>
          <p:cNvSpPr/>
          <p:nvPr/>
        </p:nvSpPr>
        <p:spPr>
          <a:xfrm>
            <a:off x="4798328" y="-777350"/>
            <a:ext cx="5015058" cy="4178118"/>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8"/>
          <p:cNvSpPr txBox="1"/>
          <p:nvPr>
            <p:ph type="title"/>
          </p:nvPr>
        </p:nvSpPr>
        <p:spPr>
          <a:xfrm>
            <a:off x="713225" y="2470200"/>
            <a:ext cx="7717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9" name="Google Shape;1519;p18"/>
          <p:cNvSpPr txBox="1"/>
          <p:nvPr>
            <p:ph idx="1" type="subTitle"/>
          </p:nvPr>
        </p:nvSpPr>
        <p:spPr>
          <a:xfrm>
            <a:off x="1993350" y="3551650"/>
            <a:ext cx="5157300" cy="6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grpSp>
        <p:nvGrpSpPr>
          <p:cNvPr id="1520" name="Google Shape;1520;p18"/>
          <p:cNvGrpSpPr/>
          <p:nvPr/>
        </p:nvGrpSpPr>
        <p:grpSpPr>
          <a:xfrm>
            <a:off x="126750" y="-243612"/>
            <a:ext cx="9505650" cy="5168188"/>
            <a:chOff x="126750" y="-243612"/>
            <a:chExt cx="9505650" cy="5168188"/>
          </a:xfrm>
        </p:grpSpPr>
        <p:grpSp>
          <p:nvGrpSpPr>
            <p:cNvPr id="1521" name="Google Shape;1521;p18"/>
            <p:cNvGrpSpPr/>
            <p:nvPr/>
          </p:nvGrpSpPr>
          <p:grpSpPr>
            <a:xfrm flipH="1">
              <a:off x="126750" y="4278350"/>
              <a:ext cx="932200" cy="646225"/>
              <a:chOff x="1152850" y="3740600"/>
              <a:chExt cx="932200" cy="646225"/>
            </a:xfrm>
          </p:grpSpPr>
          <p:sp>
            <p:nvSpPr>
              <p:cNvPr id="1522" name="Google Shape;1522;p18"/>
              <p:cNvSpPr/>
              <p:nvPr/>
            </p:nvSpPr>
            <p:spPr>
              <a:xfrm>
                <a:off x="1281250" y="4009775"/>
                <a:ext cx="44975" cy="27075"/>
              </a:xfrm>
              <a:custGeom>
                <a:rect b="b" l="l" r="r" t="t"/>
                <a:pathLst>
                  <a:path extrusionOk="0" h="1083" w="1799">
                    <a:moveTo>
                      <a:pt x="822" y="0"/>
                    </a:moveTo>
                    <a:cubicBezTo>
                      <a:pt x="461" y="0"/>
                      <a:pt x="28" y="225"/>
                      <a:pt x="1" y="602"/>
                    </a:cubicBezTo>
                    <a:cubicBezTo>
                      <a:pt x="1" y="630"/>
                      <a:pt x="1" y="630"/>
                      <a:pt x="1" y="659"/>
                    </a:cubicBezTo>
                    <a:cubicBezTo>
                      <a:pt x="1" y="744"/>
                      <a:pt x="58" y="830"/>
                      <a:pt x="143" y="887"/>
                    </a:cubicBezTo>
                    <a:cubicBezTo>
                      <a:pt x="200" y="916"/>
                      <a:pt x="286" y="973"/>
                      <a:pt x="343" y="1001"/>
                    </a:cubicBezTo>
                    <a:cubicBezTo>
                      <a:pt x="465" y="1057"/>
                      <a:pt x="601" y="1082"/>
                      <a:pt x="737" y="1082"/>
                    </a:cubicBezTo>
                    <a:cubicBezTo>
                      <a:pt x="951" y="1082"/>
                      <a:pt x="1167" y="1020"/>
                      <a:pt x="1342" y="916"/>
                    </a:cubicBezTo>
                    <a:cubicBezTo>
                      <a:pt x="1541" y="830"/>
                      <a:pt x="1798" y="545"/>
                      <a:pt x="1627" y="316"/>
                    </a:cubicBezTo>
                    <a:cubicBezTo>
                      <a:pt x="1427" y="60"/>
                      <a:pt x="1199" y="31"/>
                      <a:pt x="885" y="3"/>
                    </a:cubicBezTo>
                    <a:cubicBezTo>
                      <a:pt x="864" y="1"/>
                      <a:pt x="843" y="0"/>
                      <a:pt x="8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8"/>
              <p:cNvSpPr/>
              <p:nvPr/>
            </p:nvSpPr>
            <p:spPr>
              <a:xfrm>
                <a:off x="1208500" y="3968025"/>
                <a:ext cx="18975" cy="9250"/>
              </a:xfrm>
              <a:custGeom>
                <a:rect b="b" l="l" r="r" t="t"/>
                <a:pathLst>
                  <a:path extrusionOk="0" h="370" w="759">
                    <a:moveTo>
                      <a:pt x="466" y="1"/>
                    </a:moveTo>
                    <a:cubicBezTo>
                      <a:pt x="288" y="1"/>
                      <a:pt x="0" y="92"/>
                      <a:pt x="114" y="275"/>
                    </a:cubicBezTo>
                    <a:cubicBezTo>
                      <a:pt x="172" y="351"/>
                      <a:pt x="229" y="351"/>
                      <a:pt x="294" y="351"/>
                    </a:cubicBezTo>
                    <a:cubicBezTo>
                      <a:pt x="327" y="351"/>
                      <a:pt x="362" y="351"/>
                      <a:pt x="400" y="360"/>
                    </a:cubicBezTo>
                    <a:cubicBezTo>
                      <a:pt x="418" y="366"/>
                      <a:pt x="446" y="370"/>
                      <a:pt x="477" y="370"/>
                    </a:cubicBezTo>
                    <a:cubicBezTo>
                      <a:pt x="592" y="370"/>
                      <a:pt x="758" y="323"/>
                      <a:pt x="714" y="189"/>
                    </a:cubicBezTo>
                    <a:cubicBezTo>
                      <a:pt x="714" y="103"/>
                      <a:pt x="685" y="46"/>
                      <a:pt x="599" y="18"/>
                    </a:cubicBezTo>
                    <a:lnTo>
                      <a:pt x="571" y="18"/>
                    </a:lnTo>
                    <a:cubicBezTo>
                      <a:pt x="548" y="6"/>
                      <a:pt x="510"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8"/>
              <p:cNvSpPr/>
              <p:nvPr/>
            </p:nvSpPr>
            <p:spPr>
              <a:xfrm>
                <a:off x="1252725" y="3899050"/>
                <a:ext cx="32125" cy="18925"/>
              </a:xfrm>
              <a:custGeom>
                <a:rect b="b" l="l" r="r" t="t"/>
                <a:pathLst>
                  <a:path extrusionOk="0" h="757" w="1285">
                    <a:moveTo>
                      <a:pt x="806" y="0"/>
                    </a:moveTo>
                    <a:cubicBezTo>
                      <a:pt x="694" y="0"/>
                      <a:pt x="585" y="17"/>
                      <a:pt x="514" y="38"/>
                    </a:cubicBezTo>
                    <a:cubicBezTo>
                      <a:pt x="229" y="123"/>
                      <a:pt x="0" y="437"/>
                      <a:pt x="371" y="608"/>
                    </a:cubicBezTo>
                    <a:cubicBezTo>
                      <a:pt x="400" y="637"/>
                      <a:pt x="428" y="665"/>
                      <a:pt x="485" y="694"/>
                    </a:cubicBezTo>
                    <a:cubicBezTo>
                      <a:pt x="507" y="738"/>
                      <a:pt x="558" y="756"/>
                      <a:pt x="614" y="756"/>
                    </a:cubicBezTo>
                    <a:cubicBezTo>
                      <a:pt x="705" y="756"/>
                      <a:pt x="810" y="707"/>
                      <a:pt x="828" y="637"/>
                    </a:cubicBezTo>
                    <a:cubicBezTo>
                      <a:pt x="1027" y="580"/>
                      <a:pt x="1284" y="494"/>
                      <a:pt x="1256" y="266"/>
                    </a:cubicBezTo>
                    <a:cubicBezTo>
                      <a:pt x="1256" y="266"/>
                      <a:pt x="1256" y="266"/>
                      <a:pt x="1256" y="237"/>
                    </a:cubicBezTo>
                    <a:cubicBezTo>
                      <a:pt x="1219" y="54"/>
                      <a:pt x="1006"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8"/>
              <p:cNvSpPr/>
              <p:nvPr/>
            </p:nvSpPr>
            <p:spPr>
              <a:xfrm>
                <a:off x="1294100" y="3957575"/>
                <a:ext cx="24975" cy="15475"/>
              </a:xfrm>
              <a:custGeom>
                <a:rect b="b" l="l" r="r" t="t"/>
                <a:pathLst>
                  <a:path extrusionOk="0" h="619" w="999">
                    <a:moveTo>
                      <a:pt x="728" y="1"/>
                    </a:moveTo>
                    <a:cubicBezTo>
                      <a:pt x="599" y="1"/>
                      <a:pt x="457" y="36"/>
                      <a:pt x="400" y="65"/>
                    </a:cubicBezTo>
                    <a:cubicBezTo>
                      <a:pt x="314" y="93"/>
                      <a:pt x="228" y="122"/>
                      <a:pt x="143" y="179"/>
                    </a:cubicBezTo>
                    <a:cubicBezTo>
                      <a:pt x="0" y="322"/>
                      <a:pt x="29" y="493"/>
                      <a:pt x="228" y="578"/>
                    </a:cubicBezTo>
                    <a:cubicBezTo>
                      <a:pt x="292" y="606"/>
                      <a:pt x="365" y="619"/>
                      <a:pt x="440" y="619"/>
                    </a:cubicBezTo>
                    <a:cubicBezTo>
                      <a:pt x="599" y="619"/>
                      <a:pt x="768" y="561"/>
                      <a:pt x="885" y="464"/>
                    </a:cubicBezTo>
                    <a:cubicBezTo>
                      <a:pt x="942" y="407"/>
                      <a:pt x="999" y="350"/>
                      <a:pt x="970" y="265"/>
                    </a:cubicBezTo>
                    <a:cubicBezTo>
                      <a:pt x="970" y="236"/>
                      <a:pt x="970" y="236"/>
                      <a:pt x="970" y="208"/>
                    </a:cubicBezTo>
                    <a:lnTo>
                      <a:pt x="970" y="150"/>
                    </a:lnTo>
                    <a:cubicBezTo>
                      <a:pt x="970" y="36"/>
                      <a:pt x="856" y="1"/>
                      <a:pt x="7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8"/>
              <p:cNvSpPr/>
              <p:nvPr/>
            </p:nvSpPr>
            <p:spPr>
              <a:xfrm>
                <a:off x="1746325" y="3956325"/>
                <a:ext cx="32125" cy="18575"/>
              </a:xfrm>
              <a:custGeom>
                <a:rect b="b" l="l" r="r" t="t"/>
                <a:pathLst>
                  <a:path extrusionOk="0" h="743" w="1285">
                    <a:moveTo>
                      <a:pt x="600" y="1"/>
                    </a:moveTo>
                    <a:cubicBezTo>
                      <a:pt x="400" y="29"/>
                      <a:pt x="115" y="143"/>
                      <a:pt x="58" y="372"/>
                    </a:cubicBezTo>
                    <a:cubicBezTo>
                      <a:pt x="1" y="628"/>
                      <a:pt x="372" y="714"/>
                      <a:pt x="543" y="743"/>
                    </a:cubicBezTo>
                    <a:cubicBezTo>
                      <a:pt x="771" y="743"/>
                      <a:pt x="1199" y="657"/>
                      <a:pt x="1285" y="400"/>
                    </a:cubicBezTo>
                    <a:cubicBezTo>
                      <a:pt x="1056" y="286"/>
                      <a:pt x="828" y="143"/>
                      <a:pt x="6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8"/>
              <p:cNvSpPr/>
              <p:nvPr/>
            </p:nvSpPr>
            <p:spPr>
              <a:xfrm>
                <a:off x="1773575" y="4228700"/>
                <a:ext cx="27700" cy="15825"/>
              </a:xfrm>
              <a:custGeom>
                <a:rect b="b" l="l" r="r" t="t"/>
                <a:pathLst>
                  <a:path extrusionOk="0" h="633" w="1108">
                    <a:moveTo>
                      <a:pt x="613" y="1"/>
                    </a:moveTo>
                    <a:cubicBezTo>
                      <a:pt x="389" y="1"/>
                      <a:pt x="0" y="119"/>
                      <a:pt x="52" y="376"/>
                    </a:cubicBezTo>
                    <a:cubicBezTo>
                      <a:pt x="76" y="544"/>
                      <a:pt x="201" y="611"/>
                      <a:pt x="359" y="611"/>
                    </a:cubicBezTo>
                    <a:cubicBezTo>
                      <a:pt x="389" y="611"/>
                      <a:pt x="420" y="609"/>
                      <a:pt x="451" y="604"/>
                    </a:cubicBezTo>
                    <a:cubicBezTo>
                      <a:pt x="451" y="604"/>
                      <a:pt x="480" y="633"/>
                      <a:pt x="480" y="633"/>
                    </a:cubicBezTo>
                    <a:cubicBezTo>
                      <a:pt x="480" y="633"/>
                      <a:pt x="480" y="604"/>
                      <a:pt x="508" y="604"/>
                    </a:cubicBezTo>
                    <a:cubicBezTo>
                      <a:pt x="651" y="604"/>
                      <a:pt x="794" y="576"/>
                      <a:pt x="851" y="519"/>
                    </a:cubicBezTo>
                    <a:cubicBezTo>
                      <a:pt x="908" y="490"/>
                      <a:pt x="993" y="433"/>
                      <a:pt x="1022" y="376"/>
                    </a:cubicBezTo>
                    <a:cubicBezTo>
                      <a:pt x="1079" y="290"/>
                      <a:pt x="1108" y="233"/>
                      <a:pt x="1022" y="148"/>
                    </a:cubicBezTo>
                    <a:cubicBezTo>
                      <a:pt x="984" y="72"/>
                      <a:pt x="933" y="34"/>
                      <a:pt x="861" y="34"/>
                    </a:cubicBezTo>
                    <a:cubicBezTo>
                      <a:pt x="825" y="34"/>
                      <a:pt x="784" y="43"/>
                      <a:pt x="737" y="62"/>
                    </a:cubicBezTo>
                    <a:lnTo>
                      <a:pt x="423" y="62"/>
                    </a:lnTo>
                    <a:cubicBezTo>
                      <a:pt x="508" y="34"/>
                      <a:pt x="594" y="5"/>
                      <a:pt x="680" y="5"/>
                    </a:cubicBezTo>
                    <a:cubicBezTo>
                      <a:pt x="660" y="2"/>
                      <a:pt x="637"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8"/>
              <p:cNvSpPr/>
              <p:nvPr/>
            </p:nvSpPr>
            <p:spPr>
              <a:xfrm>
                <a:off x="1722325" y="4219625"/>
                <a:ext cx="33575" cy="14350"/>
              </a:xfrm>
              <a:custGeom>
                <a:rect b="b" l="l" r="r" t="t"/>
                <a:pathLst>
                  <a:path extrusionOk="0" h="574" w="1343">
                    <a:moveTo>
                      <a:pt x="974" y="0"/>
                    </a:moveTo>
                    <a:cubicBezTo>
                      <a:pt x="900" y="0"/>
                      <a:pt x="828" y="13"/>
                      <a:pt x="789" y="26"/>
                    </a:cubicBezTo>
                    <a:cubicBezTo>
                      <a:pt x="732" y="26"/>
                      <a:pt x="675" y="54"/>
                      <a:pt x="618" y="83"/>
                    </a:cubicBezTo>
                    <a:cubicBezTo>
                      <a:pt x="0" y="323"/>
                      <a:pt x="456" y="574"/>
                      <a:pt x="849" y="574"/>
                    </a:cubicBezTo>
                    <a:cubicBezTo>
                      <a:pt x="1110" y="574"/>
                      <a:pt x="1342" y="464"/>
                      <a:pt x="1217" y="168"/>
                    </a:cubicBezTo>
                    <a:cubicBezTo>
                      <a:pt x="1217" y="140"/>
                      <a:pt x="1189" y="111"/>
                      <a:pt x="1189" y="83"/>
                    </a:cubicBezTo>
                    <a:cubicBezTo>
                      <a:pt x="1157" y="20"/>
                      <a:pt x="1065" y="0"/>
                      <a:pt x="9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8"/>
              <p:cNvSpPr/>
              <p:nvPr/>
            </p:nvSpPr>
            <p:spPr>
              <a:xfrm>
                <a:off x="1509525" y="3740600"/>
                <a:ext cx="24950" cy="9925"/>
              </a:xfrm>
              <a:custGeom>
                <a:rect b="b" l="l" r="r" t="t"/>
                <a:pathLst>
                  <a:path extrusionOk="0" h="397" w="998">
                    <a:moveTo>
                      <a:pt x="608" y="0"/>
                    </a:moveTo>
                    <a:cubicBezTo>
                      <a:pt x="354" y="0"/>
                      <a:pt x="0" y="196"/>
                      <a:pt x="228" y="355"/>
                    </a:cubicBezTo>
                    <a:cubicBezTo>
                      <a:pt x="268" y="384"/>
                      <a:pt x="326" y="397"/>
                      <a:pt x="390" y="397"/>
                    </a:cubicBezTo>
                    <a:cubicBezTo>
                      <a:pt x="644" y="397"/>
                      <a:pt x="998" y="201"/>
                      <a:pt x="770" y="42"/>
                    </a:cubicBezTo>
                    <a:cubicBezTo>
                      <a:pt x="730" y="13"/>
                      <a:pt x="672" y="0"/>
                      <a:pt x="6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8"/>
              <p:cNvSpPr/>
              <p:nvPr/>
            </p:nvSpPr>
            <p:spPr>
              <a:xfrm>
                <a:off x="1152850" y="3788400"/>
                <a:ext cx="932200" cy="598425"/>
              </a:xfrm>
              <a:custGeom>
                <a:rect b="b" l="l" r="r" t="t"/>
                <a:pathLst>
                  <a:path extrusionOk="0" h="23937" w="37288">
                    <a:moveTo>
                      <a:pt x="14082" y="1"/>
                    </a:moveTo>
                    <a:cubicBezTo>
                      <a:pt x="11934" y="1"/>
                      <a:pt x="9749" y="345"/>
                      <a:pt x="7590" y="1068"/>
                    </a:cubicBezTo>
                    <a:cubicBezTo>
                      <a:pt x="7419" y="1125"/>
                      <a:pt x="7248" y="1182"/>
                      <a:pt x="7077" y="1268"/>
                    </a:cubicBezTo>
                    <a:cubicBezTo>
                      <a:pt x="3681" y="2495"/>
                      <a:pt x="457" y="5120"/>
                      <a:pt x="258" y="8972"/>
                    </a:cubicBezTo>
                    <a:cubicBezTo>
                      <a:pt x="1" y="14050"/>
                      <a:pt x="5936" y="18330"/>
                      <a:pt x="9702" y="20584"/>
                    </a:cubicBezTo>
                    <a:cubicBezTo>
                      <a:pt x="12733" y="22379"/>
                      <a:pt x="18862" y="23937"/>
                      <a:pt x="24293" y="23937"/>
                    </a:cubicBezTo>
                    <a:cubicBezTo>
                      <a:pt x="31384" y="23937"/>
                      <a:pt x="37287" y="21280"/>
                      <a:pt x="33555" y="13023"/>
                    </a:cubicBezTo>
                    <a:lnTo>
                      <a:pt x="33555" y="12995"/>
                    </a:lnTo>
                    <a:cubicBezTo>
                      <a:pt x="29916" y="4994"/>
                      <a:pt x="22267" y="1"/>
                      <a:pt x="140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8"/>
              <p:cNvSpPr/>
              <p:nvPr/>
            </p:nvSpPr>
            <p:spPr>
              <a:xfrm>
                <a:off x="1763450" y="4169350"/>
                <a:ext cx="50800" cy="27400"/>
              </a:xfrm>
              <a:custGeom>
                <a:rect b="b" l="l" r="r" t="t"/>
                <a:pathLst>
                  <a:path extrusionOk="0" h="1096" w="2032">
                    <a:moveTo>
                      <a:pt x="1310" y="1"/>
                    </a:moveTo>
                    <a:cubicBezTo>
                      <a:pt x="1065" y="1"/>
                      <a:pt x="817" y="56"/>
                      <a:pt x="714" y="125"/>
                    </a:cubicBezTo>
                    <a:cubicBezTo>
                      <a:pt x="628" y="182"/>
                      <a:pt x="542" y="211"/>
                      <a:pt x="457" y="268"/>
                    </a:cubicBezTo>
                    <a:cubicBezTo>
                      <a:pt x="0" y="496"/>
                      <a:pt x="286" y="924"/>
                      <a:pt x="628" y="1038"/>
                    </a:cubicBezTo>
                    <a:cubicBezTo>
                      <a:pt x="735" y="1074"/>
                      <a:pt x="881" y="1095"/>
                      <a:pt x="1035" y="1095"/>
                    </a:cubicBezTo>
                    <a:cubicBezTo>
                      <a:pt x="1375" y="1095"/>
                      <a:pt x="1757" y="990"/>
                      <a:pt x="1855" y="696"/>
                    </a:cubicBezTo>
                    <a:lnTo>
                      <a:pt x="1912" y="496"/>
                    </a:lnTo>
                    <a:cubicBezTo>
                      <a:pt x="2031" y="121"/>
                      <a:pt x="1673" y="1"/>
                      <a:pt x="13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1750600" y="4120400"/>
                <a:ext cx="39975" cy="23250"/>
              </a:xfrm>
              <a:custGeom>
                <a:rect b="b" l="l" r="r" t="t"/>
                <a:pathLst>
                  <a:path extrusionOk="0" h="930" w="1599">
                    <a:moveTo>
                      <a:pt x="743" y="0"/>
                    </a:moveTo>
                    <a:cubicBezTo>
                      <a:pt x="571" y="29"/>
                      <a:pt x="429" y="57"/>
                      <a:pt x="315" y="114"/>
                    </a:cubicBezTo>
                    <a:cubicBezTo>
                      <a:pt x="143" y="171"/>
                      <a:pt x="1" y="285"/>
                      <a:pt x="29" y="457"/>
                    </a:cubicBezTo>
                    <a:cubicBezTo>
                      <a:pt x="58" y="485"/>
                      <a:pt x="58" y="542"/>
                      <a:pt x="86" y="571"/>
                    </a:cubicBezTo>
                    <a:cubicBezTo>
                      <a:pt x="86" y="571"/>
                      <a:pt x="86" y="599"/>
                      <a:pt x="86" y="599"/>
                    </a:cubicBezTo>
                    <a:cubicBezTo>
                      <a:pt x="225" y="830"/>
                      <a:pt x="530" y="930"/>
                      <a:pt x="823" y="930"/>
                    </a:cubicBezTo>
                    <a:cubicBezTo>
                      <a:pt x="893" y="930"/>
                      <a:pt x="962" y="924"/>
                      <a:pt x="1028" y="913"/>
                    </a:cubicBezTo>
                    <a:lnTo>
                      <a:pt x="1085" y="913"/>
                    </a:lnTo>
                    <a:cubicBezTo>
                      <a:pt x="1171" y="885"/>
                      <a:pt x="1228" y="856"/>
                      <a:pt x="1285" y="828"/>
                    </a:cubicBezTo>
                    <a:cubicBezTo>
                      <a:pt x="1399" y="770"/>
                      <a:pt x="1484" y="713"/>
                      <a:pt x="1484" y="628"/>
                    </a:cubicBezTo>
                    <a:cubicBezTo>
                      <a:pt x="1599" y="371"/>
                      <a:pt x="1399" y="200"/>
                      <a:pt x="1199" y="114"/>
                    </a:cubicBezTo>
                    <a:cubicBezTo>
                      <a:pt x="1199" y="86"/>
                      <a:pt x="1171" y="86"/>
                      <a:pt x="1142" y="86"/>
                    </a:cubicBezTo>
                    <a:cubicBezTo>
                      <a:pt x="1142" y="57"/>
                      <a:pt x="1114" y="57"/>
                      <a:pt x="1085" y="57"/>
                    </a:cubicBezTo>
                    <a:cubicBezTo>
                      <a:pt x="1056" y="57"/>
                      <a:pt x="1056" y="57"/>
                      <a:pt x="1028" y="29"/>
                    </a:cubicBezTo>
                    <a:lnTo>
                      <a:pt x="942" y="29"/>
                    </a:lnTo>
                    <a:cubicBezTo>
                      <a:pt x="857" y="0"/>
                      <a:pt x="800" y="0"/>
                      <a:pt x="7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8"/>
              <p:cNvSpPr/>
              <p:nvPr/>
            </p:nvSpPr>
            <p:spPr>
              <a:xfrm>
                <a:off x="1740625" y="4283050"/>
                <a:ext cx="67775" cy="40500"/>
              </a:xfrm>
              <a:custGeom>
                <a:rect b="b" l="l" r="r" t="t"/>
                <a:pathLst>
                  <a:path extrusionOk="0" h="1620" w="2711">
                    <a:moveTo>
                      <a:pt x="1403" y="0"/>
                    </a:moveTo>
                    <a:cubicBezTo>
                      <a:pt x="800" y="0"/>
                      <a:pt x="162" y="230"/>
                      <a:pt x="57" y="855"/>
                    </a:cubicBezTo>
                    <a:cubicBezTo>
                      <a:pt x="57" y="855"/>
                      <a:pt x="57" y="884"/>
                      <a:pt x="57" y="912"/>
                    </a:cubicBezTo>
                    <a:cubicBezTo>
                      <a:pt x="0" y="1226"/>
                      <a:pt x="457" y="1455"/>
                      <a:pt x="714" y="1540"/>
                    </a:cubicBezTo>
                    <a:cubicBezTo>
                      <a:pt x="893" y="1591"/>
                      <a:pt x="1090" y="1620"/>
                      <a:pt x="1289" y="1620"/>
                    </a:cubicBezTo>
                    <a:cubicBezTo>
                      <a:pt x="1532" y="1620"/>
                      <a:pt x="1778" y="1577"/>
                      <a:pt x="1998" y="1483"/>
                    </a:cubicBezTo>
                    <a:cubicBezTo>
                      <a:pt x="2026" y="1483"/>
                      <a:pt x="2055" y="1483"/>
                      <a:pt x="2083" y="1455"/>
                    </a:cubicBezTo>
                    <a:cubicBezTo>
                      <a:pt x="2369" y="1340"/>
                      <a:pt x="2711" y="1112"/>
                      <a:pt x="2711" y="741"/>
                    </a:cubicBezTo>
                    <a:cubicBezTo>
                      <a:pt x="2682" y="399"/>
                      <a:pt x="2311" y="171"/>
                      <a:pt x="2026" y="85"/>
                    </a:cubicBezTo>
                    <a:cubicBezTo>
                      <a:pt x="1842" y="31"/>
                      <a:pt x="1625" y="0"/>
                      <a:pt x="14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8"/>
              <p:cNvSpPr/>
              <p:nvPr/>
            </p:nvSpPr>
            <p:spPr>
              <a:xfrm>
                <a:off x="1727075" y="4245475"/>
                <a:ext cx="38300" cy="22425"/>
              </a:xfrm>
              <a:custGeom>
                <a:rect b="b" l="l" r="r" t="t"/>
                <a:pathLst>
                  <a:path extrusionOk="0" h="897" w="1532">
                    <a:moveTo>
                      <a:pt x="929" y="1"/>
                    </a:moveTo>
                    <a:cubicBezTo>
                      <a:pt x="799" y="1"/>
                      <a:pt x="683" y="20"/>
                      <a:pt x="628" y="47"/>
                    </a:cubicBezTo>
                    <a:cubicBezTo>
                      <a:pt x="571" y="76"/>
                      <a:pt x="485" y="104"/>
                      <a:pt x="428" y="133"/>
                    </a:cubicBezTo>
                    <a:cubicBezTo>
                      <a:pt x="29" y="304"/>
                      <a:pt x="0" y="704"/>
                      <a:pt x="457" y="846"/>
                    </a:cubicBezTo>
                    <a:cubicBezTo>
                      <a:pt x="553" y="878"/>
                      <a:pt x="672" y="897"/>
                      <a:pt x="794" y="897"/>
                    </a:cubicBezTo>
                    <a:cubicBezTo>
                      <a:pt x="1107" y="897"/>
                      <a:pt x="1443" y="775"/>
                      <a:pt x="1484" y="447"/>
                    </a:cubicBezTo>
                    <a:cubicBezTo>
                      <a:pt x="1484" y="418"/>
                      <a:pt x="1484" y="361"/>
                      <a:pt x="1512" y="333"/>
                    </a:cubicBezTo>
                    <a:cubicBezTo>
                      <a:pt x="1532" y="82"/>
                      <a:pt x="1199" y="1"/>
                      <a:pt x="9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8"/>
              <p:cNvSpPr/>
              <p:nvPr/>
            </p:nvSpPr>
            <p:spPr>
              <a:xfrm>
                <a:off x="1309075" y="3942325"/>
                <a:ext cx="40675" cy="20900"/>
              </a:xfrm>
              <a:custGeom>
                <a:rect b="b" l="l" r="r" t="t"/>
                <a:pathLst>
                  <a:path extrusionOk="0" h="836" w="1627">
                    <a:moveTo>
                      <a:pt x="861" y="1"/>
                    </a:moveTo>
                    <a:cubicBezTo>
                      <a:pt x="718" y="1"/>
                      <a:pt x="575" y="28"/>
                      <a:pt x="457" y="76"/>
                    </a:cubicBezTo>
                    <a:cubicBezTo>
                      <a:pt x="229" y="161"/>
                      <a:pt x="0" y="418"/>
                      <a:pt x="229" y="646"/>
                    </a:cubicBezTo>
                    <a:cubicBezTo>
                      <a:pt x="379" y="780"/>
                      <a:pt x="578" y="835"/>
                      <a:pt x="775" y="835"/>
                    </a:cubicBezTo>
                    <a:cubicBezTo>
                      <a:pt x="914" y="835"/>
                      <a:pt x="1052" y="808"/>
                      <a:pt x="1170" y="760"/>
                    </a:cubicBezTo>
                    <a:cubicBezTo>
                      <a:pt x="1398" y="675"/>
                      <a:pt x="1627" y="418"/>
                      <a:pt x="1398" y="190"/>
                    </a:cubicBezTo>
                    <a:cubicBezTo>
                      <a:pt x="1265" y="56"/>
                      <a:pt x="1062" y="1"/>
                      <a:pt x="8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8"/>
              <p:cNvSpPr/>
              <p:nvPr/>
            </p:nvSpPr>
            <p:spPr>
              <a:xfrm>
                <a:off x="1267575" y="3999400"/>
                <a:ext cx="45075" cy="31700"/>
              </a:xfrm>
              <a:custGeom>
                <a:rect b="b" l="l" r="r" t="t"/>
                <a:pathLst>
                  <a:path extrusionOk="0" h="1268" w="1803">
                    <a:moveTo>
                      <a:pt x="962" y="0"/>
                    </a:moveTo>
                    <a:cubicBezTo>
                      <a:pt x="491" y="0"/>
                      <a:pt x="1" y="205"/>
                      <a:pt x="63" y="560"/>
                    </a:cubicBezTo>
                    <a:cubicBezTo>
                      <a:pt x="120" y="789"/>
                      <a:pt x="148" y="988"/>
                      <a:pt x="376" y="1131"/>
                    </a:cubicBezTo>
                    <a:cubicBezTo>
                      <a:pt x="564" y="1214"/>
                      <a:pt x="798" y="1267"/>
                      <a:pt x="1011" y="1267"/>
                    </a:cubicBezTo>
                    <a:cubicBezTo>
                      <a:pt x="1089" y="1267"/>
                      <a:pt x="1164" y="1260"/>
                      <a:pt x="1232" y="1245"/>
                    </a:cubicBezTo>
                    <a:cubicBezTo>
                      <a:pt x="1432" y="1217"/>
                      <a:pt x="1660" y="1131"/>
                      <a:pt x="1717" y="931"/>
                    </a:cubicBezTo>
                    <a:cubicBezTo>
                      <a:pt x="1803" y="789"/>
                      <a:pt x="1803" y="731"/>
                      <a:pt x="1774" y="475"/>
                    </a:cubicBezTo>
                    <a:cubicBezTo>
                      <a:pt x="1748" y="147"/>
                      <a:pt x="1362" y="0"/>
                      <a:pt x="9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p:nvPr/>
            </p:nvSpPr>
            <p:spPr>
              <a:xfrm>
                <a:off x="1420350" y="4007325"/>
                <a:ext cx="49950" cy="28200"/>
              </a:xfrm>
              <a:custGeom>
                <a:rect b="b" l="l" r="r" t="t"/>
                <a:pathLst>
                  <a:path extrusionOk="0" h="1128" w="1998">
                    <a:moveTo>
                      <a:pt x="1227" y="0"/>
                    </a:moveTo>
                    <a:cubicBezTo>
                      <a:pt x="910" y="0"/>
                      <a:pt x="581" y="91"/>
                      <a:pt x="428" y="243"/>
                    </a:cubicBezTo>
                    <a:cubicBezTo>
                      <a:pt x="200" y="329"/>
                      <a:pt x="0" y="443"/>
                      <a:pt x="29" y="671"/>
                    </a:cubicBezTo>
                    <a:cubicBezTo>
                      <a:pt x="29" y="1042"/>
                      <a:pt x="542" y="1099"/>
                      <a:pt x="799" y="1128"/>
                    </a:cubicBezTo>
                    <a:cubicBezTo>
                      <a:pt x="1227" y="1128"/>
                      <a:pt x="1998" y="1042"/>
                      <a:pt x="1998" y="472"/>
                    </a:cubicBezTo>
                    <a:cubicBezTo>
                      <a:pt x="1998" y="140"/>
                      <a:pt x="1621" y="0"/>
                      <a:pt x="12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8"/>
              <p:cNvSpPr/>
              <p:nvPr/>
            </p:nvSpPr>
            <p:spPr>
              <a:xfrm>
                <a:off x="1432475" y="3866925"/>
                <a:ext cx="28550" cy="12400"/>
              </a:xfrm>
              <a:custGeom>
                <a:rect b="b" l="l" r="r" t="t"/>
                <a:pathLst>
                  <a:path extrusionOk="0" h="496" w="1142">
                    <a:moveTo>
                      <a:pt x="761" y="0"/>
                    </a:moveTo>
                    <a:cubicBezTo>
                      <a:pt x="565" y="0"/>
                      <a:pt x="406" y="42"/>
                      <a:pt x="229" y="153"/>
                    </a:cubicBezTo>
                    <a:cubicBezTo>
                      <a:pt x="0" y="305"/>
                      <a:pt x="254" y="495"/>
                      <a:pt x="508" y="495"/>
                    </a:cubicBezTo>
                    <a:cubicBezTo>
                      <a:pt x="634" y="495"/>
                      <a:pt x="761" y="448"/>
                      <a:pt x="828" y="324"/>
                    </a:cubicBezTo>
                    <a:cubicBezTo>
                      <a:pt x="856" y="281"/>
                      <a:pt x="849" y="274"/>
                      <a:pt x="853" y="274"/>
                    </a:cubicBezTo>
                    <a:lnTo>
                      <a:pt x="853" y="274"/>
                    </a:lnTo>
                    <a:cubicBezTo>
                      <a:pt x="855" y="274"/>
                      <a:pt x="859" y="276"/>
                      <a:pt x="872" y="276"/>
                    </a:cubicBezTo>
                    <a:cubicBezTo>
                      <a:pt x="885" y="276"/>
                      <a:pt x="906" y="274"/>
                      <a:pt x="942" y="267"/>
                    </a:cubicBezTo>
                    <a:cubicBezTo>
                      <a:pt x="1142" y="210"/>
                      <a:pt x="1142" y="39"/>
                      <a:pt x="942" y="10"/>
                    </a:cubicBezTo>
                    <a:cubicBezTo>
                      <a:pt x="878" y="4"/>
                      <a:pt x="818" y="0"/>
                      <a:pt x="7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8"/>
              <p:cNvSpPr/>
              <p:nvPr/>
            </p:nvSpPr>
            <p:spPr>
              <a:xfrm>
                <a:off x="1456000" y="4168450"/>
                <a:ext cx="47825" cy="28000"/>
              </a:xfrm>
              <a:custGeom>
                <a:rect b="b" l="l" r="r" t="t"/>
                <a:pathLst>
                  <a:path extrusionOk="0" h="1120" w="1913">
                    <a:moveTo>
                      <a:pt x="488" y="1006"/>
                    </a:moveTo>
                    <a:cubicBezTo>
                      <a:pt x="488" y="1006"/>
                      <a:pt x="503" y="1011"/>
                      <a:pt x="529" y="1021"/>
                    </a:cubicBezTo>
                    <a:lnTo>
                      <a:pt x="529" y="1021"/>
                    </a:lnTo>
                    <a:cubicBezTo>
                      <a:pt x="501" y="1011"/>
                      <a:pt x="487" y="1006"/>
                      <a:pt x="488" y="1006"/>
                    </a:cubicBezTo>
                    <a:close/>
                    <a:moveTo>
                      <a:pt x="972" y="0"/>
                    </a:moveTo>
                    <a:cubicBezTo>
                      <a:pt x="805" y="0"/>
                      <a:pt x="636" y="36"/>
                      <a:pt x="486" y="104"/>
                    </a:cubicBezTo>
                    <a:cubicBezTo>
                      <a:pt x="258" y="189"/>
                      <a:pt x="1" y="389"/>
                      <a:pt x="115" y="675"/>
                    </a:cubicBezTo>
                    <a:cubicBezTo>
                      <a:pt x="172" y="789"/>
                      <a:pt x="258" y="874"/>
                      <a:pt x="372" y="960"/>
                    </a:cubicBezTo>
                    <a:cubicBezTo>
                      <a:pt x="454" y="987"/>
                      <a:pt x="509" y="1040"/>
                      <a:pt x="589" y="1045"/>
                    </a:cubicBezTo>
                    <a:lnTo>
                      <a:pt x="589" y="1045"/>
                    </a:lnTo>
                    <a:cubicBezTo>
                      <a:pt x="609" y="1053"/>
                      <a:pt x="632" y="1063"/>
                      <a:pt x="657" y="1074"/>
                    </a:cubicBezTo>
                    <a:cubicBezTo>
                      <a:pt x="756" y="1104"/>
                      <a:pt x="871" y="1119"/>
                      <a:pt x="991" y="1119"/>
                    </a:cubicBezTo>
                    <a:cubicBezTo>
                      <a:pt x="1218" y="1119"/>
                      <a:pt x="1459" y="1062"/>
                      <a:pt x="1627" y="931"/>
                    </a:cubicBezTo>
                    <a:cubicBezTo>
                      <a:pt x="1799" y="817"/>
                      <a:pt x="1913" y="675"/>
                      <a:pt x="1827" y="446"/>
                    </a:cubicBezTo>
                    <a:cubicBezTo>
                      <a:pt x="1770" y="275"/>
                      <a:pt x="1627" y="218"/>
                      <a:pt x="1485" y="132"/>
                    </a:cubicBezTo>
                    <a:cubicBezTo>
                      <a:pt x="1336" y="43"/>
                      <a:pt x="1155" y="0"/>
                      <a:pt x="9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8"/>
              <p:cNvSpPr/>
              <p:nvPr/>
            </p:nvSpPr>
            <p:spPr>
              <a:xfrm>
                <a:off x="1397525" y="4222125"/>
                <a:ext cx="44250" cy="27050"/>
              </a:xfrm>
              <a:custGeom>
                <a:rect b="b" l="l" r="r" t="t"/>
                <a:pathLst>
                  <a:path extrusionOk="0" h="1082" w="1770">
                    <a:moveTo>
                      <a:pt x="775" y="0"/>
                    </a:moveTo>
                    <a:cubicBezTo>
                      <a:pt x="538" y="0"/>
                      <a:pt x="311" y="72"/>
                      <a:pt x="200" y="239"/>
                    </a:cubicBezTo>
                    <a:cubicBezTo>
                      <a:pt x="172" y="268"/>
                      <a:pt x="172" y="297"/>
                      <a:pt x="143" y="325"/>
                    </a:cubicBezTo>
                    <a:cubicBezTo>
                      <a:pt x="86" y="439"/>
                      <a:pt x="0" y="553"/>
                      <a:pt x="86" y="696"/>
                    </a:cubicBezTo>
                    <a:cubicBezTo>
                      <a:pt x="257" y="924"/>
                      <a:pt x="428" y="1010"/>
                      <a:pt x="742" y="1067"/>
                    </a:cubicBezTo>
                    <a:cubicBezTo>
                      <a:pt x="789" y="1076"/>
                      <a:pt x="842" y="1081"/>
                      <a:pt x="899" y="1081"/>
                    </a:cubicBezTo>
                    <a:cubicBezTo>
                      <a:pt x="1186" y="1081"/>
                      <a:pt x="1565" y="958"/>
                      <a:pt x="1684" y="696"/>
                    </a:cubicBezTo>
                    <a:lnTo>
                      <a:pt x="1684" y="667"/>
                    </a:lnTo>
                    <a:cubicBezTo>
                      <a:pt x="1769" y="496"/>
                      <a:pt x="1627" y="354"/>
                      <a:pt x="1484" y="268"/>
                    </a:cubicBezTo>
                    <a:lnTo>
                      <a:pt x="1455" y="268"/>
                    </a:lnTo>
                    <a:cubicBezTo>
                      <a:pt x="1455" y="239"/>
                      <a:pt x="1427" y="211"/>
                      <a:pt x="1427" y="211"/>
                    </a:cubicBezTo>
                    <a:cubicBezTo>
                      <a:pt x="1281" y="79"/>
                      <a:pt x="1023" y="0"/>
                      <a:pt x="7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8"/>
              <p:cNvSpPr/>
              <p:nvPr/>
            </p:nvSpPr>
            <p:spPr>
              <a:xfrm>
                <a:off x="1663575" y="3935225"/>
                <a:ext cx="40700" cy="26050"/>
              </a:xfrm>
              <a:custGeom>
                <a:rect b="b" l="l" r="r" t="t"/>
                <a:pathLst>
                  <a:path extrusionOk="0" h="1042" w="1628">
                    <a:moveTo>
                      <a:pt x="872" y="1"/>
                    </a:moveTo>
                    <a:cubicBezTo>
                      <a:pt x="618" y="1"/>
                      <a:pt x="355" y="89"/>
                      <a:pt x="229" y="246"/>
                    </a:cubicBezTo>
                    <a:cubicBezTo>
                      <a:pt x="201" y="246"/>
                      <a:pt x="172" y="274"/>
                      <a:pt x="144" y="303"/>
                    </a:cubicBezTo>
                    <a:cubicBezTo>
                      <a:pt x="1" y="445"/>
                      <a:pt x="58" y="616"/>
                      <a:pt x="172" y="759"/>
                    </a:cubicBezTo>
                    <a:cubicBezTo>
                      <a:pt x="158" y="752"/>
                      <a:pt x="149" y="748"/>
                      <a:pt x="145" y="748"/>
                    </a:cubicBezTo>
                    <a:lnTo>
                      <a:pt x="145" y="748"/>
                    </a:lnTo>
                    <a:cubicBezTo>
                      <a:pt x="133" y="748"/>
                      <a:pt x="165" y="781"/>
                      <a:pt x="229" y="845"/>
                    </a:cubicBezTo>
                    <a:cubicBezTo>
                      <a:pt x="258" y="873"/>
                      <a:pt x="286" y="902"/>
                      <a:pt x="343" y="902"/>
                    </a:cubicBezTo>
                    <a:cubicBezTo>
                      <a:pt x="400" y="930"/>
                      <a:pt x="429" y="959"/>
                      <a:pt x="457" y="959"/>
                    </a:cubicBezTo>
                    <a:cubicBezTo>
                      <a:pt x="552" y="1013"/>
                      <a:pt x="671" y="1041"/>
                      <a:pt x="793" y="1041"/>
                    </a:cubicBezTo>
                    <a:cubicBezTo>
                      <a:pt x="911" y="1041"/>
                      <a:pt x="1030" y="1014"/>
                      <a:pt x="1129" y="957"/>
                    </a:cubicBezTo>
                    <a:lnTo>
                      <a:pt x="1129" y="957"/>
                    </a:lnTo>
                    <a:cubicBezTo>
                      <a:pt x="1183" y="935"/>
                      <a:pt x="1238" y="904"/>
                      <a:pt x="1285" y="873"/>
                    </a:cubicBezTo>
                    <a:cubicBezTo>
                      <a:pt x="1370" y="845"/>
                      <a:pt x="1399" y="759"/>
                      <a:pt x="1456" y="702"/>
                    </a:cubicBezTo>
                    <a:cubicBezTo>
                      <a:pt x="1627" y="559"/>
                      <a:pt x="1542" y="388"/>
                      <a:pt x="1456" y="246"/>
                    </a:cubicBezTo>
                    <a:cubicBezTo>
                      <a:pt x="1427" y="246"/>
                      <a:pt x="1427" y="217"/>
                      <a:pt x="1399" y="188"/>
                    </a:cubicBezTo>
                    <a:cubicBezTo>
                      <a:pt x="1283" y="60"/>
                      <a:pt x="1081" y="1"/>
                      <a:pt x="8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8"/>
              <p:cNvSpPr/>
              <p:nvPr/>
            </p:nvSpPr>
            <p:spPr>
              <a:xfrm>
                <a:off x="1613650" y="4018550"/>
                <a:ext cx="44250" cy="24125"/>
              </a:xfrm>
              <a:custGeom>
                <a:rect b="b" l="l" r="r" t="t"/>
                <a:pathLst>
                  <a:path extrusionOk="0" h="965" w="1770">
                    <a:moveTo>
                      <a:pt x="1051" y="1"/>
                    </a:moveTo>
                    <a:cubicBezTo>
                      <a:pt x="954" y="1"/>
                      <a:pt x="866" y="9"/>
                      <a:pt x="800" y="23"/>
                    </a:cubicBezTo>
                    <a:cubicBezTo>
                      <a:pt x="457" y="80"/>
                      <a:pt x="1" y="536"/>
                      <a:pt x="514" y="764"/>
                    </a:cubicBezTo>
                    <a:cubicBezTo>
                      <a:pt x="600" y="821"/>
                      <a:pt x="685" y="879"/>
                      <a:pt x="800" y="936"/>
                    </a:cubicBezTo>
                    <a:cubicBezTo>
                      <a:pt x="885" y="964"/>
                      <a:pt x="999" y="964"/>
                      <a:pt x="1085" y="964"/>
                    </a:cubicBezTo>
                    <a:cubicBezTo>
                      <a:pt x="1142" y="964"/>
                      <a:pt x="1170" y="936"/>
                      <a:pt x="1227" y="936"/>
                    </a:cubicBezTo>
                    <a:lnTo>
                      <a:pt x="1256" y="936"/>
                    </a:lnTo>
                    <a:cubicBezTo>
                      <a:pt x="1541" y="879"/>
                      <a:pt x="1770" y="707"/>
                      <a:pt x="1770" y="422"/>
                    </a:cubicBezTo>
                    <a:cubicBezTo>
                      <a:pt x="1770" y="94"/>
                      <a:pt x="1367" y="1"/>
                      <a:pt x="10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18"/>
            <p:cNvGrpSpPr/>
            <p:nvPr/>
          </p:nvGrpSpPr>
          <p:grpSpPr>
            <a:xfrm>
              <a:off x="8221500" y="-243612"/>
              <a:ext cx="752025" cy="666400"/>
              <a:chOff x="5212300" y="2549513"/>
              <a:chExt cx="752025" cy="666400"/>
            </a:xfrm>
          </p:grpSpPr>
          <p:sp>
            <p:nvSpPr>
              <p:cNvPr id="1544" name="Google Shape;1544;p18"/>
              <p:cNvSpPr/>
              <p:nvPr/>
            </p:nvSpPr>
            <p:spPr>
              <a:xfrm>
                <a:off x="5212300" y="2803963"/>
                <a:ext cx="185475" cy="179900"/>
              </a:xfrm>
              <a:custGeom>
                <a:rect b="b" l="l" r="r" t="t"/>
                <a:pathLst>
                  <a:path extrusionOk="0" h="7196" w="7419">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8"/>
              <p:cNvSpPr/>
              <p:nvPr/>
            </p:nvSpPr>
            <p:spPr>
              <a:xfrm>
                <a:off x="5553375" y="2757913"/>
                <a:ext cx="146125" cy="142375"/>
              </a:xfrm>
              <a:custGeom>
                <a:rect b="b" l="l" r="r" t="t"/>
                <a:pathLst>
                  <a:path extrusionOk="0" h="5695" w="5845">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8"/>
              <p:cNvSpPr/>
              <p:nvPr/>
            </p:nvSpPr>
            <p:spPr>
              <a:xfrm>
                <a:off x="5351025" y="3113838"/>
                <a:ext cx="123775" cy="102075"/>
              </a:xfrm>
              <a:custGeom>
                <a:rect b="b" l="l" r="r" t="t"/>
                <a:pathLst>
                  <a:path extrusionOk="0" h="4083" w="4951">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8"/>
              <p:cNvSpPr/>
              <p:nvPr/>
            </p:nvSpPr>
            <p:spPr>
              <a:xfrm>
                <a:off x="5860675" y="2712463"/>
                <a:ext cx="103650" cy="91775"/>
              </a:xfrm>
              <a:custGeom>
                <a:rect b="b" l="l" r="r" t="t"/>
                <a:pathLst>
                  <a:path extrusionOk="0" h="3671" w="4146">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8"/>
              <p:cNvSpPr/>
              <p:nvPr/>
            </p:nvSpPr>
            <p:spPr>
              <a:xfrm>
                <a:off x="5529150" y="2549513"/>
                <a:ext cx="85250" cy="69050"/>
              </a:xfrm>
              <a:custGeom>
                <a:rect b="b" l="l" r="r" t="t"/>
                <a:pathLst>
                  <a:path extrusionOk="0" h="2762" w="341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18"/>
            <p:cNvGrpSpPr/>
            <p:nvPr/>
          </p:nvGrpSpPr>
          <p:grpSpPr>
            <a:xfrm>
              <a:off x="8721475" y="592813"/>
              <a:ext cx="910925" cy="785800"/>
              <a:chOff x="6668150" y="3630500"/>
              <a:chExt cx="910925" cy="785800"/>
            </a:xfrm>
          </p:grpSpPr>
          <p:sp>
            <p:nvSpPr>
              <p:cNvPr id="1550" name="Google Shape;1550;p18"/>
              <p:cNvSpPr/>
              <p:nvPr/>
            </p:nvSpPr>
            <p:spPr>
              <a:xfrm>
                <a:off x="6917100" y="4174275"/>
                <a:ext cx="230425" cy="242025"/>
              </a:xfrm>
              <a:custGeom>
                <a:rect b="b" l="l" r="r" t="t"/>
                <a:pathLst>
                  <a:path extrusionOk="0" h="9681" w="9217">
                    <a:moveTo>
                      <a:pt x="4642" y="1"/>
                    </a:moveTo>
                    <a:cubicBezTo>
                      <a:pt x="4512" y="1"/>
                      <a:pt x="4382" y="8"/>
                      <a:pt x="4252" y="19"/>
                    </a:cubicBezTo>
                    <a:cubicBezTo>
                      <a:pt x="4052" y="48"/>
                      <a:pt x="3852" y="76"/>
                      <a:pt x="3681" y="105"/>
                    </a:cubicBezTo>
                    <a:cubicBezTo>
                      <a:pt x="3453" y="133"/>
                      <a:pt x="3139" y="305"/>
                      <a:pt x="2939" y="390"/>
                    </a:cubicBezTo>
                    <a:cubicBezTo>
                      <a:pt x="2825" y="447"/>
                      <a:pt x="2711" y="504"/>
                      <a:pt x="2597" y="590"/>
                    </a:cubicBezTo>
                    <a:cubicBezTo>
                      <a:pt x="1969" y="961"/>
                      <a:pt x="1427" y="1503"/>
                      <a:pt x="999" y="2102"/>
                    </a:cubicBezTo>
                    <a:cubicBezTo>
                      <a:pt x="314" y="3101"/>
                      <a:pt x="1" y="4385"/>
                      <a:pt x="172" y="5583"/>
                    </a:cubicBezTo>
                    <a:cubicBezTo>
                      <a:pt x="229" y="6125"/>
                      <a:pt x="343" y="6639"/>
                      <a:pt x="486" y="7181"/>
                    </a:cubicBezTo>
                    <a:cubicBezTo>
                      <a:pt x="600" y="7666"/>
                      <a:pt x="771" y="8122"/>
                      <a:pt x="914" y="8608"/>
                    </a:cubicBezTo>
                    <a:cubicBezTo>
                      <a:pt x="1056" y="8978"/>
                      <a:pt x="1285" y="9292"/>
                      <a:pt x="1627" y="9492"/>
                    </a:cubicBezTo>
                    <a:cubicBezTo>
                      <a:pt x="1851" y="9623"/>
                      <a:pt x="2100" y="9680"/>
                      <a:pt x="2349" y="9680"/>
                    </a:cubicBezTo>
                    <a:cubicBezTo>
                      <a:pt x="2480" y="9680"/>
                      <a:pt x="2612" y="9664"/>
                      <a:pt x="2740" y="9635"/>
                    </a:cubicBezTo>
                    <a:cubicBezTo>
                      <a:pt x="3482" y="9435"/>
                      <a:pt x="4024" y="8579"/>
                      <a:pt x="3767" y="7809"/>
                    </a:cubicBezTo>
                    <a:cubicBezTo>
                      <a:pt x="3510" y="7067"/>
                      <a:pt x="3253" y="6325"/>
                      <a:pt x="3111" y="5526"/>
                    </a:cubicBezTo>
                    <a:cubicBezTo>
                      <a:pt x="3082" y="5269"/>
                      <a:pt x="3082" y="5012"/>
                      <a:pt x="3082" y="4756"/>
                    </a:cubicBezTo>
                    <a:cubicBezTo>
                      <a:pt x="3139" y="4556"/>
                      <a:pt x="3168" y="4356"/>
                      <a:pt x="3225" y="4156"/>
                    </a:cubicBezTo>
                    <a:cubicBezTo>
                      <a:pt x="3310" y="4014"/>
                      <a:pt x="3396" y="3871"/>
                      <a:pt x="3482" y="3729"/>
                    </a:cubicBezTo>
                    <a:cubicBezTo>
                      <a:pt x="3596" y="3586"/>
                      <a:pt x="3710" y="3472"/>
                      <a:pt x="3852" y="3358"/>
                    </a:cubicBezTo>
                    <a:lnTo>
                      <a:pt x="3967" y="3272"/>
                    </a:lnTo>
                    <a:cubicBezTo>
                      <a:pt x="4109" y="3158"/>
                      <a:pt x="4252" y="3101"/>
                      <a:pt x="4395" y="3015"/>
                    </a:cubicBezTo>
                    <a:lnTo>
                      <a:pt x="4480" y="2987"/>
                    </a:lnTo>
                    <a:lnTo>
                      <a:pt x="4651" y="3044"/>
                    </a:lnTo>
                    <a:cubicBezTo>
                      <a:pt x="4937" y="3158"/>
                      <a:pt x="5193" y="3329"/>
                      <a:pt x="5422" y="3500"/>
                    </a:cubicBezTo>
                    <a:cubicBezTo>
                      <a:pt x="5821" y="3814"/>
                      <a:pt x="6164" y="4156"/>
                      <a:pt x="6534" y="4499"/>
                    </a:cubicBezTo>
                    <a:cubicBezTo>
                      <a:pt x="6859" y="4767"/>
                      <a:pt x="7259" y="4909"/>
                      <a:pt x="7654" y="4909"/>
                    </a:cubicBezTo>
                    <a:cubicBezTo>
                      <a:pt x="8058" y="4909"/>
                      <a:pt x="8457" y="4759"/>
                      <a:pt x="8760" y="4442"/>
                    </a:cubicBezTo>
                    <a:cubicBezTo>
                      <a:pt x="9045" y="4156"/>
                      <a:pt x="9217" y="3757"/>
                      <a:pt x="9217" y="3329"/>
                    </a:cubicBezTo>
                    <a:cubicBezTo>
                      <a:pt x="9188" y="2901"/>
                      <a:pt x="9017" y="2530"/>
                      <a:pt x="8731" y="2216"/>
                    </a:cubicBezTo>
                    <a:cubicBezTo>
                      <a:pt x="8332" y="1817"/>
                      <a:pt x="7875" y="1474"/>
                      <a:pt x="7419" y="1161"/>
                    </a:cubicBezTo>
                    <a:cubicBezTo>
                      <a:pt x="7077" y="904"/>
                      <a:pt x="6706" y="676"/>
                      <a:pt x="6306" y="476"/>
                    </a:cubicBezTo>
                    <a:cubicBezTo>
                      <a:pt x="5964" y="276"/>
                      <a:pt x="5564" y="162"/>
                      <a:pt x="5193" y="48"/>
                    </a:cubicBezTo>
                    <a:cubicBezTo>
                      <a:pt x="5010" y="14"/>
                      <a:pt x="4826" y="1"/>
                      <a:pt x="464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8"/>
              <p:cNvSpPr/>
              <p:nvPr/>
            </p:nvSpPr>
            <p:spPr>
              <a:xfrm>
                <a:off x="7317975" y="3974625"/>
                <a:ext cx="183350" cy="210900"/>
              </a:xfrm>
              <a:custGeom>
                <a:rect b="b" l="l" r="r" t="t"/>
                <a:pathLst>
                  <a:path extrusionOk="0" h="8436" w="7334">
                    <a:moveTo>
                      <a:pt x="4070" y="1"/>
                    </a:moveTo>
                    <a:cubicBezTo>
                      <a:pt x="3868" y="1"/>
                      <a:pt x="3669" y="23"/>
                      <a:pt x="3482" y="73"/>
                    </a:cubicBezTo>
                    <a:cubicBezTo>
                      <a:pt x="3082" y="159"/>
                      <a:pt x="2711" y="330"/>
                      <a:pt x="2369" y="501"/>
                    </a:cubicBezTo>
                    <a:lnTo>
                      <a:pt x="2255" y="558"/>
                    </a:lnTo>
                    <a:cubicBezTo>
                      <a:pt x="1998" y="730"/>
                      <a:pt x="1741" y="929"/>
                      <a:pt x="1513" y="1129"/>
                    </a:cubicBezTo>
                    <a:cubicBezTo>
                      <a:pt x="1399" y="1243"/>
                      <a:pt x="1285" y="1357"/>
                      <a:pt x="1171" y="1471"/>
                    </a:cubicBezTo>
                    <a:cubicBezTo>
                      <a:pt x="714" y="2014"/>
                      <a:pt x="286" y="2584"/>
                      <a:pt x="143" y="3298"/>
                    </a:cubicBezTo>
                    <a:cubicBezTo>
                      <a:pt x="1" y="3954"/>
                      <a:pt x="115" y="4610"/>
                      <a:pt x="257" y="5266"/>
                    </a:cubicBezTo>
                    <a:cubicBezTo>
                      <a:pt x="400" y="6008"/>
                      <a:pt x="657" y="6693"/>
                      <a:pt x="885" y="7406"/>
                    </a:cubicBezTo>
                    <a:cubicBezTo>
                      <a:pt x="999" y="7777"/>
                      <a:pt x="1228" y="8062"/>
                      <a:pt x="1570" y="8262"/>
                    </a:cubicBezTo>
                    <a:cubicBezTo>
                      <a:pt x="1773" y="8373"/>
                      <a:pt x="2011" y="8436"/>
                      <a:pt x="2247" y="8436"/>
                    </a:cubicBezTo>
                    <a:cubicBezTo>
                      <a:pt x="2376" y="8436"/>
                      <a:pt x="2504" y="8417"/>
                      <a:pt x="2626" y="8376"/>
                    </a:cubicBezTo>
                    <a:cubicBezTo>
                      <a:pt x="3367" y="8177"/>
                      <a:pt x="3853" y="7378"/>
                      <a:pt x="3624" y="6636"/>
                    </a:cubicBezTo>
                    <a:cubicBezTo>
                      <a:pt x="3367" y="5837"/>
                      <a:pt x="3082" y="5009"/>
                      <a:pt x="2911" y="4182"/>
                    </a:cubicBezTo>
                    <a:lnTo>
                      <a:pt x="2911" y="3897"/>
                    </a:lnTo>
                    <a:lnTo>
                      <a:pt x="2911" y="3868"/>
                    </a:lnTo>
                    <a:lnTo>
                      <a:pt x="2997" y="3697"/>
                    </a:lnTo>
                    <a:cubicBezTo>
                      <a:pt x="3168" y="3497"/>
                      <a:pt x="3339" y="3326"/>
                      <a:pt x="3510" y="3183"/>
                    </a:cubicBezTo>
                    <a:cubicBezTo>
                      <a:pt x="3624" y="3098"/>
                      <a:pt x="3767" y="3012"/>
                      <a:pt x="3881" y="2955"/>
                    </a:cubicBezTo>
                    <a:lnTo>
                      <a:pt x="3967" y="2927"/>
                    </a:lnTo>
                    <a:cubicBezTo>
                      <a:pt x="4109" y="3098"/>
                      <a:pt x="4252" y="3269"/>
                      <a:pt x="4395" y="3440"/>
                    </a:cubicBezTo>
                    <a:cubicBezTo>
                      <a:pt x="4480" y="3526"/>
                      <a:pt x="4537" y="3640"/>
                      <a:pt x="4623" y="3726"/>
                    </a:cubicBezTo>
                    <a:cubicBezTo>
                      <a:pt x="4794" y="3954"/>
                      <a:pt x="5022" y="4096"/>
                      <a:pt x="5251" y="4268"/>
                    </a:cubicBezTo>
                    <a:cubicBezTo>
                      <a:pt x="5479" y="4382"/>
                      <a:pt x="5707" y="4439"/>
                      <a:pt x="5964" y="4439"/>
                    </a:cubicBezTo>
                    <a:cubicBezTo>
                      <a:pt x="6335" y="4410"/>
                      <a:pt x="6677" y="4268"/>
                      <a:pt x="6963" y="3982"/>
                    </a:cubicBezTo>
                    <a:cubicBezTo>
                      <a:pt x="7134" y="3811"/>
                      <a:pt x="7248" y="3611"/>
                      <a:pt x="7305" y="3383"/>
                    </a:cubicBezTo>
                    <a:cubicBezTo>
                      <a:pt x="7305" y="3240"/>
                      <a:pt x="7333" y="3126"/>
                      <a:pt x="7333" y="3012"/>
                    </a:cubicBezTo>
                    <a:cubicBezTo>
                      <a:pt x="7333" y="2755"/>
                      <a:pt x="7276" y="2527"/>
                      <a:pt x="7134" y="2299"/>
                    </a:cubicBezTo>
                    <a:cubicBezTo>
                      <a:pt x="6963" y="1899"/>
                      <a:pt x="6677" y="1557"/>
                      <a:pt x="6392" y="1215"/>
                    </a:cubicBezTo>
                    <a:cubicBezTo>
                      <a:pt x="5992" y="730"/>
                      <a:pt x="5479" y="273"/>
                      <a:pt x="4851" y="102"/>
                    </a:cubicBezTo>
                    <a:cubicBezTo>
                      <a:pt x="4595" y="38"/>
                      <a:pt x="4329" y="1"/>
                      <a:pt x="4070"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8"/>
              <p:cNvSpPr/>
              <p:nvPr/>
            </p:nvSpPr>
            <p:spPr>
              <a:xfrm>
                <a:off x="7009125" y="3888175"/>
                <a:ext cx="209025" cy="196100"/>
              </a:xfrm>
              <a:custGeom>
                <a:rect b="b" l="l" r="r" t="t"/>
                <a:pathLst>
                  <a:path extrusionOk="0" h="7844" w="8361">
                    <a:moveTo>
                      <a:pt x="3967" y="1"/>
                    </a:moveTo>
                    <a:cubicBezTo>
                      <a:pt x="3304" y="1"/>
                      <a:pt x="2654" y="179"/>
                      <a:pt x="2083" y="536"/>
                    </a:cubicBezTo>
                    <a:cubicBezTo>
                      <a:pt x="1998" y="593"/>
                      <a:pt x="1912" y="650"/>
                      <a:pt x="1798" y="735"/>
                    </a:cubicBezTo>
                    <a:cubicBezTo>
                      <a:pt x="1598" y="878"/>
                      <a:pt x="1370" y="1049"/>
                      <a:pt x="1170" y="1220"/>
                    </a:cubicBezTo>
                    <a:cubicBezTo>
                      <a:pt x="885" y="1477"/>
                      <a:pt x="685" y="1734"/>
                      <a:pt x="485" y="2048"/>
                    </a:cubicBezTo>
                    <a:cubicBezTo>
                      <a:pt x="371" y="2247"/>
                      <a:pt x="286" y="2504"/>
                      <a:pt x="200" y="2733"/>
                    </a:cubicBezTo>
                    <a:cubicBezTo>
                      <a:pt x="171" y="2847"/>
                      <a:pt x="114" y="2961"/>
                      <a:pt x="114" y="3075"/>
                    </a:cubicBezTo>
                    <a:cubicBezTo>
                      <a:pt x="0" y="3560"/>
                      <a:pt x="29" y="4045"/>
                      <a:pt x="114" y="4530"/>
                    </a:cubicBezTo>
                    <a:cubicBezTo>
                      <a:pt x="286" y="5443"/>
                      <a:pt x="714" y="6299"/>
                      <a:pt x="1142" y="7126"/>
                    </a:cubicBezTo>
                    <a:cubicBezTo>
                      <a:pt x="1405" y="7596"/>
                      <a:pt x="1940" y="7843"/>
                      <a:pt x="2462" y="7843"/>
                    </a:cubicBezTo>
                    <a:cubicBezTo>
                      <a:pt x="2733" y="7843"/>
                      <a:pt x="3000" y="7777"/>
                      <a:pt x="3224" y="7640"/>
                    </a:cubicBezTo>
                    <a:cubicBezTo>
                      <a:pt x="3567" y="7440"/>
                      <a:pt x="3824" y="7098"/>
                      <a:pt x="3938" y="6698"/>
                    </a:cubicBezTo>
                    <a:cubicBezTo>
                      <a:pt x="4023" y="6299"/>
                      <a:pt x="3938" y="5928"/>
                      <a:pt x="3767" y="5557"/>
                    </a:cubicBezTo>
                    <a:cubicBezTo>
                      <a:pt x="3624" y="5272"/>
                      <a:pt x="3481" y="5015"/>
                      <a:pt x="3339" y="4730"/>
                    </a:cubicBezTo>
                    <a:cubicBezTo>
                      <a:pt x="3224" y="4444"/>
                      <a:pt x="3139" y="4159"/>
                      <a:pt x="3082" y="3874"/>
                    </a:cubicBezTo>
                    <a:lnTo>
                      <a:pt x="3082" y="3703"/>
                    </a:lnTo>
                    <a:lnTo>
                      <a:pt x="3110" y="3560"/>
                    </a:lnTo>
                    <a:lnTo>
                      <a:pt x="3139" y="3503"/>
                    </a:lnTo>
                    <a:cubicBezTo>
                      <a:pt x="3310" y="3332"/>
                      <a:pt x="3453" y="3189"/>
                      <a:pt x="3624" y="3046"/>
                    </a:cubicBezTo>
                    <a:cubicBezTo>
                      <a:pt x="3738" y="2961"/>
                      <a:pt x="3824" y="2904"/>
                      <a:pt x="3938" y="2847"/>
                    </a:cubicBezTo>
                    <a:lnTo>
                      <a:pt x="4023" y="2818"/>
                    </a:lnTo>
                    <a:lnTo>
                      <a:pt x="4394" y="2818"/>
                    </a:lnTo>
                    <a:cubicBezTo>
                      <a:pt x="4680" y="2875"/>
                      <a:pt x="4965" y="2932"/>
                      <a:pt x="5250" y="3018"/>
                    </a:cubicBezTo>
                    <a:cubicBezTo>
                      <a:pt x="5393" y="3103"/>
                      <a:pt x="5564" y="3189"/>
                      <a:pt x="5735" y="3275"/>
                    </a:cubicBezTo>
                    <a:cubicBezTo>
                      <a:pt x="5963" y="3417"/>
                      <a:pt x="6220" y="3588"/>
                      <a:pt x="6449" y="3703"/>
                    </a:cubicBezTo>
                    <a:cubicBezTo>
                      <a:pt x="6649" y="3814"/>
                      <a:pt x="6871" y="3869"/>
                      <a:pt x="7090" y="3869"/>
                    </a:cubicBezTo>
                    <a:cubicBezTo>
                      <a:pt x="7431" y="3869"/>
                      <a:pt x="7763" y="3735"/>
                      <a:pt x="7989" y="3474"/>
                    </a:cubicBezTo>
                    <a:cubicBezTo>
                      <a:pt x="8218" y="3246"/>
                      <a:pt x="8360" y="2904"/>
                      <a:pt x="8360" y="2561"/>
                    </a:cubicBezTo>
                    <a:cubicBezTo>
                      <a:pt x="8360" y="2190"/>
                      <a:pt x="8189" y="1934"/>
                      <a:pt x="7961" y="1648"/>
                    </a:cubicBezTo>
                    <a:cubicBezTo>
                      <a:pt x="7675" y="1334"/>
                      <a:pt x="7304" y="1078"/>
                      <a:pt x="6934" y="849"/>
                    </a:cubicBezTo>
                    <a:cubicBezTo>
                      <a:pt x="6534" y="621"/>
                      <a:pt x="6135" y="450"/>
                      <a:pt x="5735" y="307"/>
                    </a:cubicBezTo>
                    <a:cubicBezTo>
                      <a:pt x="5279" y="165"/>
                      <a:pt x="4822" y="79"/>
                      <a:pt x="4366" y="22"/>
                    </a:cubicBezTo>
                    <a:cubicBezTo>
                      <a:pt x="4233" y="8"/>
                      <a:pt x="4099" y="1"/>
                      <a:pt x="3967"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8"/>
              <p:cNvSpPr/>
              <p:nvPr/>
            </p:nvSpPr>
            <p:spPr>
              <a:xfrm>
                <a:off x="7341525" y="3644475"/>
                <a:ext cx="237550" cy="156025"/>
              </a:xfrm>
              <a:custGeom>
                <a:rect b="b" l="l" r="r" t="t"/>
                <a:pathLst>
                  <a:path extrusionOk="0" h="6241" w="9502">
                    <a:moveTo>
                      <a:pt x="4522" y="1"/>
                    </a:moveTo>
                    <a:cubicBezTo>
                      <a:pt x="4433" y="1"/>
                      <a:pt x="4343" y="4"/>
                      <a:pt x="4252" y="12"/>
                    </a:cubicBezTo>
                    <a:cubicBezTo>
                      <a:pt x="3881" y="41"/>
                      <a:pt x="3510" y="98"/>
                      <a:pt x="3167" y="240"/>
                    </a:cubicBezTo>
                    <a:cubicBezTo>
                      <a:pt x="2911" y="326"/>
                      <a:pt x="2682" y="440"/>
                      <a:pt x="2454" y="554"/>
                    </a:cubicBezTo>
                    <a:cubicBezTo>
                      <a:pt x="2055" y="811"/>
                      <a:pt x="1712" y="1125"/>
                      <a:pt x="1398" y="1467"/>
                    </a:cubicBezTo>
                    <a:cubicBezTo>
                      <a:pt x="942" y="1952"/>
                      <a:pt x="628" y="2523"/>
                      <a:pt x="400" y="3151"/>
                    </a:cubicBezTo>
                    <a:cubicBezTo>
                      <a:pt x="257" y="3578"/>
                      <a:pt x="143" y="4035"/>
                      <a:pt x="57" y="4492"/>
                    </a:cubicBezTo>
                    <a:cubicBezTo>
                      <a:pt x="0" y="4862"/>
                      <a:pt x="29" y="5233"/>
                      <a:pt x="229" y="5547"/>
                    </a:cubicBezTo>
                    <a:cubicBezTo>
                      <a:pt x="400" y="5890"/>
                      <a:pt x="714" y="6118"/>
                      <a:pt x="1084" y="6203"/>
                    </a:cubicBezTo>
                    <a:cubicBezTo>
                      <a:pt x="1190" y="6229"/>
                      <a:pt x="1298" y="6241"/>
                      <a:pt x="1407" y="6241"/>
                    </a:cubicBezTo>
                    <a:cubicBezTo>
                      <a:pt x="2035" y="6241"/>
                      <a:pt x="2675" y="5833"/>
                      <a:pt x="2796" y="5176"/>
                    </a:cubicBezTo>
                    <a:cubicBezTo>
                      <a:pt x="2882" y="4777"/>
                      <a:pt x="2939" y="4406"/>
                      <a:pt x="3082" y="4006"/>
                    </a:cubicBezTo>
                    <a:cubicBezTo>
                      <a:pt x="3139" y="3835"/>
                      <a:pt x="3224" y="3693"/>
                      <a:pt x="3339" y="3550"/>
                    </a:cubicBezTo>
                    <a:cubicBezTo>
                      <a:pt x="3453" y="3379"/>
                      <a:pt x="3595" y="3236"/>
                      <a:pt x="3738" y="3093"/>
                    </a:cubicBezTo>
                    <a:cubicBezTo>
                      <a:pt x="3824" y="3036"/>
                      <a:pt x="3909" y="2979"/>
                      <a:pt x="4023" y="2922"/>
                    </a:cubicBezTo>
                    <a:lnTo>
                      <a:pt x="4309" y="2837"/>
                    </a:lnTo>
                    <a:cubicBezTo>
                      <a:pt x="4404" y="2837"/>
                      <a:pt x="4499" y="2824"/>
                      <a:pt x="4594" y="2824"/>
                    </a:cubicBezTo>
                    <a:cubicBezTo>
                      <a:pt x="4641" y="2824"/>
                      <a:pt x="4689" y="2827"/>
                      <a:pt x="4737" y="2837"/>
                    </a:cubicBezTo>
                    <a:cubicBezTo>
                      <a:pt x="5022" y="2865"/>
                      <a:pt x="5279" y="2922"/>
                      <a:pt x="5507" y="3008"/>
                    </a:cubicBezTo>
                    <a:cubicBezTo>
                      <a:pt x="5650" y="3065"/>
                      <a:pt x="5764" y="3122"/>
                      <a:pt x="5878" y="3208"/>
                    </a:cubicBezTo>
                    <a:cubicBezTo>
                      <a:pt x="6049" y="3265"/>
                      <a:pt x="6163" y="3379"/>
                      <a:pt x="6306" y="3464"/>
                    </a:cubicBezTo>
                    <a:cubicBezTo>
                      <a:pt x="6534" y="3636"/>
                      <a:pt x="6762" y="3835"/>
                      <a:pt x="6962" y="4035"/>
                    </a:cubicBezTo>
                    <a:cubicBezTo>
                      <a:pt x="7240" y="4285"/>
                      <a:pt x="7592" y="4413"/>
                      <a:pt x="7943" y="4413"/>
                    </a:cubicBezTo>
                    <a:cubicBezTo>
                      <a:pt x="8313" y="4413"/>
                      <a:pt x="8681" y="4271"/>
                      <a:pt x="8959" y="3978"/>
                    </a:cubicBezTo>
                    <a:cubicBezTo>
                      <a:pt x="9501" y="3436"/>
                      <a:pt x="9501" y="2494"/>
                      <a:pt x="8931" y="1981"/>
                    </a:cubicBezTo>
                    <a:cubicBezTo>
                      <a:pt x="8389" y="1496"/>
                      <a:pt x="7847" y="1039"/>
                      <a:pt x="7219" y="668"/>
                    </a:cubicBezTo>
                    <a:cubicBezTo>
                      <a:pt x="6877" y="497"/>
                      <a:pt x="6506" y="383"/>
                      <a:pt x="6163" y="240"/>
                    </a:cubicBezTo>
                    <a:cubicBezTo>
                      <a:pt x="5878" y="155"/>
                      <a:pt x="5536" y="98"/>
                      <a:pt x="5250" y="69"/>
                    </a:cubicBezTo>
                    <a:cubicBezTo>
                      <a:pt x="5000" y="27"/>
                      <a:pt x="4764" y="1"/>
                      <a:pt x="452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8"/>
              <p:cNvSpPr/>
              <p:nvPr/>
            </p:nvSpPr>
            <p:spPr>
              <a:xfrm>
                <a:off x="6668150" y="4080025"/>
                <a:ext cx="189775" cy="157075"/>
              </a:xfrm>
              <a:custGeom>
                <a:rect b="b" l="l" r="r" t="t"/>
                <a:pathLst>
                  <a:path extrusionOk="0" h="6283" w="7591">
                    <a:moveTo>
                      <a:pt x="4278" y="0"/>
                    </a:moveTo>
                    <a:cubicBezTo>
                      <a:pt x="3906" y="0"/>
                      <a:pt x="3530" y="47"/>
                      <a:pt x="3139" y="109"/>
                    </a:cubicBezTo>
                    <a:cubicBezTo>
                      <a:pt x="2883" y="137"/>
                      <a:pt x="2569" y="280"/>
                      <a:pt x="2312" y="394"/>
                    </a:cubicBezTo>
                    <a:lnTo>
                      <a:pt x="2141" y="508"/>
                    </a:lnTo>
                    <a:cubicBezTo>
                      <a:pt x="1855" y="679"/>
                      <a:pt x="1570" y="908"/>
                      <a:pt x="1342" y="1136"/>
                    </a:cubicBezTo>
                    <a:cubicBezTo>
                      <a:pt x="1114" y="1364"/>
                      <a:pt x="942" y="1621"/>
                      <a:pt x="771" y="1878"/>
                    </a:cubicBezTo>
                    <a:cubicBezTo>
                      <a:pt x="686" y="2020"/>
                      <a:pt x="629" y="2163"/>
                      <a:pt x="571" y="2306"/>
                    </a:cubicBezTo>
                    <a:cubicBezTo>
                      <a:pt x="429" y="2620"/>
                      <a:pt x="315" y="2905"/>
                      <a:pt x="229" y="3219"/>
                    </a:cubicBezTo>
                    <a:cubicBezTo>
                      <a:pt x="86" y="3789"/>
                      <a:pt x="1" y="4389"/>
                      <a:pt x="58" y="4988"/>
                    </a:cubicBezTo>
                    <a:cubicBezTo>
                      <a:pt x="86" y="5216"/>
                      <a:pt x="144" y="5444"/>
                      <a:pt x="258" y="5644"/>
                    </a:cubicBezTo>
                    <a:cubicBezTo>
                      <a:pt x="429" y="5929"/>
                      <a:pt x="714" y="6158"/>
                      <a:pt x="1057" y="6243"/>
                    </a:cubicBezTo>
                    <a:cubicBezTo>
                      <a:pt x="1154" y="6270"/>
                      <a:pt x="1256" y="6282"/>
                      <a:pt x="1360" y="6282"/>
                    </a:cubicBezTo>
                    <a:cubicBezTo>
                      <a:pt x="1592" y="6282"/>
                      <a:pt x="1830" y="6219"/>
                      <a:pt x="2027" y="6100"/>
                    </a:cubicBezTo>
                    <a:cubicBezTo>
                      <a:pt x="2312" y="5929"/>
                      <a:pt x="2569" y="5615"/>
                      <a:pt x="2626" y="5302"/>
                    </a:cubicBezTo>
                    <a:cubicBezTo>
                      <a:pt x="2711" y="4645"/>
                      <a:pt x="2797" y="3989"/>
                      <a:pt x="3025" y="3333"/>
                    </a:cubicBezTo>
                    <a:cubicBezTo>
                      <a:pt x="3054" y="3247"/>
                      <a:pt x="3111" y="3162"/>
                      <a:pt x="3168" y="3048"/>
                    </a:cubicBezTo>
                    <a:cubicBezTo>
                      <a:pt x="3254" y="2962"/>
                      <a:pt x="3339" y="2876"/>
                      <a:pt x="3425" y="2791"/>
                    </a:cubicBezTo>
                    <a:lnTo>
                      <a:pt x="3596" y="2677"/>
                    </a:lnTo>
                    <a:lnTo>
                      <a:pt x="3881" y="2620"/>
                    </a:lnTo>
                    <a:cubicBezTo>
                      <a:pt x="3998" y="2611"/>
                      <a:pt x="4118" y="2608"/>
                      <a:pt x="4238" y="2608"/>
                    </a:cubicBezTo>
                    <a:cubicBezTo>
                      <a:pt x="4529" y="2608"/>
                      <a:pt x="4826" y="2628"/>
                      <a:pt x="5108" y="2648"/>
                    </a:cubicBezTo>
                    <a:cubicBezTo>
                      <a:pt x="5393" y="2677"/>
                      <a:pt x="5650" y="2734"/>
                      <a:pt x="5907" y="2762"/>
                    </a:cubicBezTo>
                    <a:cubicBezTo>
                      <a:pt x="6035" y="2792"/>
                      <a:pt x="6156" y="2808"/>
                      <a:pt x="6273" y="2808"/>
                    </a:cubicBezTo>
                    <a:cubicBezTo>
                      <a:pt x="6495" y="2808"/>
                      <a:pt x="6700" y="2750"/>
                      <a:pt x="6906" y="2620"/>
                    </a:cubicBezTo>
                    <a:cubicBezTo>
                      <a:pt x="7191" y="2448"/>
                      <a:pt x="7419" y="2163"/>
                      <a:pt x="7505" y="1821"/>
                    </a:cubicBezTo>
                    <a:cubicBezTo>
                      <a:pt x="7590" y="1507"/>
                      <a:pt x="7533" y="1136"/>
                      <a:pt x="7362" y="851"/>
                    </a:cubicBezTo>
                    <a:cubicBezTo>
                      <a:pt x="7191" y="565"/>
                      <a:pt x="6877" y="308"/>
                      <a:pt x="6563" y="251"/>
                    </a:cubicBezTo>
                    <a:cubicBezTo>
                      <a:pt x="5936" y="137"/>
                      <a:pt x="5336" y="80"/>
                      <a:pt x="4709" y="23"/>
                    </a:cubicBezTo>
                    <a:cubicBezTo>
                      <a:pt x="4565" y="7"/>
                      <a:pt x="4422" y="0"/>
                      <a:pt x="4278"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8"/>
              <p:cNvSpPr/>
              <p:nvPr/>
            </p:nvSpPr>
            <p:spPr>
              <a:xfrm>
                <a:off x="6718800" y="3822650"/>
                <a:ext cx="168375" cy="158775"/>
              </a:xfrm>
              <a:custGeom>
                <a:rect b="b" l="l" r="r" t="t"/>
                <a:pathLst>
                  <a:path extrusionOk="0" h="6351" w="6735">
                    <a:moveTo>
                      <a:pt x="3888" y="0"/>
                    </a:moveTo>
                    <a:cubicBezTo>
                      <a:pt x="3209" y="0"/>
                      <a:pt x="2558" y="217"/>
                      <a:pt x="1969" y="560"/>
                    </a:cubicBezTo>
                    <a:cubicBezTo>
                      <a:pt x="1855" y="646"/>
                      <a:pt x="1770" y="703"/>
                      <a:pt x="1656" y="760"/>
                    </a:cubicBezTo>
                    <a:cubicBezTo>
                      <a:pt x="1170" y="1102"/>
                      <a:pt x="800" y="1502"/>
                      <a:pt x="457" y="1987"/>
                    </a:cubicBezTo>
                    <a:cubicBezTo>
                      <a:pt x="400" y="2072"/>
                      <a:pt x="314" y="2158"/>
                      <a:pt x="286" y="2272"/>
                    </a:cubicBezTo>
                    <a:cubicBezTo>
                      <a:pt x="200" y="2415"/>
                      <a:pt x="143" y="2586"/>
                      <a:pt x="86" y="2729"/>
                    </a:cubicBezTo>
                    <a:cubicBezTo>
                      <a:pt x="29" y="3099"/>
                      <a:pt x="1" y="3413"/>
                      <a:pt x="86" y="3784"/>
                    </a:cubicBezTo>
                    <a:cubicBezTo>
                      <a:pt x="172" y="4212"/>
                      <a:pt x="372" y="4612"/>
                      <a:pt x="600" y="5011"/>
                    </a:cubicBezTo>
                    <a:cubicBezTo>
                      <a:pt x="714" y="5239"/>
                      <a:pt x="857" y="5439"/>
                      <a:pt x="999" y="5667"/>
                    </a:cubicBezTo>
                    <a:cubicBezTo>
                      <a:pt x="1264" y="6103"/>
                      <a:pt x="1731" y="6350"/>
                      <a:pt x="2206" y="6350"/>
                    </a:cubicBezTo>
                    <a:cubicBezTo>
                      <a:pt x="2447" y="6350"/>
                      <a:pt x="2690" y="6287"/>
                      <a:pt x="2911" y="6152"/>
                    </a:cubicBezTo>
                    <a:cubicBezTo>
                      <a:pt x="3539" y="5781"/>
                      <a:pt x="3767" y="4897"/>
                      <a:pt x="3367" y="4241"/>
                    </a:cubicBezTo>
                    <a:cubicBezTo>
                      <a:pt x="3196" y="3955"/>
                      <a:pt x="2997" y="3642"/>
                      <a:pt x="2825" y="3328"/>
                    </a:cubicBezTo>
                    <a:lnTo>
                      <a:pt x="2911" y="3214"/>
                    </a:lnTo>
                    <a:cubicBezTo>
                      <a:pt x="3054" y="3042"/>
                      <a:pt x="3196" y="2900"/>
                      <a:pt x="3339" y="2757"/>
                    </a:cubicBezTo>
                    <a:cubicBezTo>
                      <a:pt x="3453" y="2671"/>
                      <a:pt x="3567" y="2614"/>
                      <a:pt x="3681" y="2557"/>
                    </a:cubicBezTo>
                    <a:lnTo>
                      <a:pt x="3852" y="2500"/>
                    </a:lnTo>
                    <a:lnTo>
                      <a:pt x="4252" y="2500"/>
                    </a:lnTo>
                    <a:cubicBezTo>
                      <a:pt x="4566" y="2557"/>
                      <a:pt x="4880" y="2643"/>
                      <a:pt x="5194" y="2729"/>
                    </a:cubicBezTo>
                    <a:cubicBezTo>
                      <a:pt x="5289" y="2755"/>
                      <a:pt x="5387" y="2768"/>
                      <a:pt x="5484" y="2768"/>
                    </a:cubicBezTo>
                    <a:cubicBezTo>
                      <a:pt x="5909" y="2768"/>
                      <a:pt x="6331" y="2524"/>
                      <a:pt x="6563" y="2129"/>
                    </a:cubicBezTo>
                    <a:cubicBezTo>
                      <a:pt x="6706" y="1873"/>
                      <a:pt x="6734" y="1530"/>
                      <a:pt x="6649" y="1245"/>
                    </a:cubicBezTo>
                    <a:cubicBezTo>
                      <a:pt x="6592" y="960"/>
                      <a:pt x="6363" y="617"/>
                      <a:pt x="6078" y="503"/>
                    </a:cubicBezTo>
                    <a:cubicBezTo>
                      <a:pt x="5764" y="360"/>
                      <a:pt x="5479" y="246"/>
                      <a:pt x="5165" y="161"/>
                    </a:cubicBezTo>
                    <a:cubicBezTo>
                      <a:pt x="4851" y="75"/>
                      <a:pt x="4537" y="47"/>
                      <a:pt x="4223" y="18"/>
                    </a:cubicBezTo>
                    <a:cubicBezTo>
                      <a:pt x="4111" y="6"/>
                      <a:pt x="3999" y="0"/>
                      <a:pt x="3888"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8"/>
              <p:cNvSpPr/>
              <p:nvPr/>
            </p:nvSpPr>
            <p:spPr>
              <a:xfrm>
                <a:off x="7017675" y="3630500"/>
                <a:ext cx="190475" cy="191175"/>
              </a:xfrm>
              <a:custGeom>
                <a:rect b="b" l="l" r="r" t="t"/>
                <a:pathLst>
                  <a:path extrusionOk="0" h="7647" w="7619">
                    <a:moveTo>
                      <a:pt x="3795" y="0"/>
                    </a:moveTo>
                    <a:cubicBezTo>
                      <a:pt x="3596" y="29"/>
                      <a:pt x="3367" y="57"/>
                      <a:pt x="3139" y="114"/>
                    </a:cubicBezTo>
                    <a:cubicBezTo>
                      <a:pt x="2797" y="143"/>
                      <a:pt x="2454" y="314"/>
                      <a:pt x="2169" y="485"/>
                    </a:cubicBezTo>
                    <a:lnTo>
                      <a:pt x="2055" y="542"/>
                    </a:lnTo>
                    <a:cubicBezTo>
                      <a:pt x="1827" y="685"/>
                      <a:pt x="1598" y="856"/>
                      <a:pt x="1399" y="1027"/>
                    </a:cubicBezTo>
                    <a:cubicBezTo>
                      <a:pt x="1199" y="1227"/>
                      <a:pt x="999" y="1427"/>
                      <a:pt x="828" y="1655"/>
                    </a:cubicBezTo>
                    <a:cubicBezTo>
                      <a:pt x="486" y="2083"/>
                      <a:pt x="257" y="2540"/>
                      <a:pt x="115" y="3082"/>
                    </a:cubicBezTo>
                    <a:cubicBezTo>
                      <a:pt x="29" y="3424"/>
                      <a:pt x="29" y="3767"/>
                      <a:pt x="1" y="4109"/>
                    </a:cubicBezTo>
                    <a:cubicBezTo>
                      <a:pt x="1" y="4451"/>
                      <a:pt x="29" y="4765"/>
                      <a:pt x="29" y="5108"/>
                    </a:cubicBezTo>
                    <a:cubicBezTo>
                      <a:pt x="58" y="5536"/>
                      <a:pt x="86" y="5992"/>
                      <a:pt x="115" y="6420"/>
                    </a:cubicBezTo>
                    <a:cubicBezTo>
                      <a:pt x="143" y="6762"/>
                      <a:pt x="257" y="7048"/>
                      <a:pt x="514" y="7305"/>
                    </a:cubicBezTo>
                    <a:cubicBezTo>
                      <a:pt x="742" y="7504"/>
                      <a:pt x="1056" y="7647"/>
                      <a:pt x="1370" y="7647"/>
                    </a:cubicBezTo>
                    <a:cubicBezTo>
                      <a:pt x="1998" y="7618"/>
                      <a:pt x="2626" y="7076"/>
                      <a:pt x="2569" y="6392"/>
                    </a:cubicBezTo>
                    <a:cubicBezTo>
                      <a:pt x="2540" y="5906"/>
                      <a:pt x="2511" y="5393"/>
                      <a:pt x="2483" y="4908"/>
                    </a:cubicBezTo>
                    <a:cubicBezTo>
                      <a:pt x="2454" y="4537"/>
                      <a:pt x="2454" y="4166"/>
                      <a:pt x="2483" y="3795"/>
                    </a:cubicBezTo>
                    <a:cubicBezTo>
                      <a:pt x="2483" y="3681"/>
                      <a:pt x="2511" y="3567"/>
                      <a:pt x="2540" y="3453"/>
                    </a:cubicBezTo>
                    <a:cubicBezTo>
                      <a:pt x="2597" y="3367"/>
                      <a:pt x="2654" y="3282"/>
                      <a:pt x="2711" y="3196"/>
                    </a:cubicBezTo>
                    <a:cubicBezTo>
                      <a:pt x="2854" y="3025"/>
                      <a:pt x="3025" y="2854"/>
                      <a:pt x="3196" y="2682"/>
                    </a:cubicBezTo>
                    <a:cubicBezTo>
                      <a:pt x="3282" y="2625"/>
                      <a:pt x="3367" y="2568"/>
                      <a:pt x="3482" y="2511"/>
                    </a:cubicBezTo>
                    <a:lnTo>
                      <a:pt x="3681" y="2454"/>
                    </a:lnTo>
                    <a:lnTo>
                      <a:pt x="3995" y="2454"/>
                    </a:lnTo>
                    <a:cubicBezTo>
                      <a:pt x="4081" y="2483"/>
                      <a:pt x="4195" y="2511"/>
                      <a:pt x="4280" y="2540"/>
                    </a:cubicBezTo>
                    <a:cubicBezTo>
                      <a:pt x="4480" y="2625"/>
                      <a:pt x="4651" y="2711"/>
                      <a:pt x="4823" y="2854"/>
                    </a:cubicBezTo>
                    <a:cubicBezTo>
                      <a:pt x="5079" y="3025"/>
                      <a:pt x="5336" y="3224"/>
                      <a:pt x="5621" y="3339"/>
                    </a:cubicBezTo>
                    <a:cubicBezTo>
                      <a:pt x="5821" y="3453"/>
                      <a:pt x="6021" y="3510"/>
                      <a:pt x="6249" y="3510"/>
                    </a:cubicBezTo>
                    <a:cubicBezTo>
                      <a:pt x="6563" y="3510"/>
                      <a:pt x="6905" y="3367"/>
                      <a:pt x="7134" y="3110"/>
                    </a:cubicBezTo>
                    <a:cubicBezTo>
                      <a:pt x="7590" y="2654"/>
                      <a:pt x="7619" y="1798"/>
                      <a:pt x="7105" y="1341"/>
                    </a:cubicBezTo>
                    <a:cubicBezTo>
                      <a:pt x="6791" y="1085"/>
                      <a:pt x="6420" y="856"/>
                      <a:pt x="6078" y="628"/>
                    </a:cubicBezTo>
                    <a:cubicBezTo>
                      <a:pt x="5764" y="428"/>
                      <a:pt x="5365" y="286"/>
                      <a:pt x="5022" y="172"/>
                    </a:cubicBezTo>
                    <a:cubicBezTo>
                      <a:pt x="4623" y="57"/>
                      <a:pt x="4223" y="0"/>
                      <a:pt x="3795"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8"/>
              <p:cNvSpPr/>
              <p:nvPr/>
            </p:nvSpPr>
            <p:spPr>
              <a:xfrm>
                <a:off x="6923525" y="4248225"/>
                <a:ext cx="97750" cy="131275"/>
              </a:xfrm>
              <a:custGeom>
                <a:rect b="b" l="l" r="r" t="t"/>
                <a:pathLst>
                  <a:path extrusionOk="0" h="5251" w="3910">
                    <a:moveTo>
                      <a:pt x="2682" y="0"/>
                    </a:moveTo>
                    <a:cubicBezTo>
                      <a:pt x="2283" y="0"/>
                      <a:pt x="1855" y="228"/>
                      <a:pt x="1627" y="599"/>
                    </a:cubicBezTo>
                    <a:cubicBezTo>
                      <a:pt x="1541" y="771"/>
                      <a:pt x="1456" y="970"/>
                      <a:pt x="1370" y="1141"/>
                    </a:cubicBezTo>
                    <a:lnTo>
                      <a:pt x="1284" y="1198"/>
                    </a:lnTo>
                    <a:cubicBezTo>
                      <a:pt x="1199" y="1256"/>
                      <a:pt x="1113" y="1313"/>
                      <a:pt x="1028" y="1398"/>
                    </a:cubicBezTo>
                    <a:cubicBezTo>
                      <a:pt x="856" y="1541"/>
                      <a:pt x="742" y="1741"/>
                      <a:pt x="685" y="1940"/>
                    </a:cubicBezTo>
                    <a:cubicBezTo>
                      <a:pt x="600" y="2226"/>
                      <a:pt x="485" y="2482"/>
                      <a:pt x="371" y="2768"/>
                    </a:cubicBezTo>
                    <a:cubicBezTo>
                      <a:pt x="257" y="3053"/>
                      <a:pt x="115" y="3367"/>
                      <a:pt x="57" y="3652"/>
                    </a:cubicBezTo>
                    <a:cubicBezTo>
                      <a:pt x="0" y="3881"/>
                      <a:pt x="0" y="4109"/>
                      <a:pt x="57" y="4337"/>
                    </a:cubicBezTo>
                    <a:cubicBezTo>
                      <a:pt x="143" y="4651"/>
                      <a:pt x="371" y="4908"/>
                      <a:pt x="657" y="5079"/>
                    </a:cubicBezTo>
                    <a:cubicBezTo>
                      <a:pt x="828" y="5193"/>
                      <a:pt x="1056" y="5250"/>
                      <a:pt x="1284" y="5250"/>
                    </a:cubicBezTo>
                    <a:cubicBezTo>
                      <a:pt x="1598" y="5250"/>
                      <a:pt x="1969" y="5136"/>
                      <a:pt x="2169" y="4879"/>
                    </a:cubicBezTo>
                    <a:cubicBezTo>
                      <a:pt x="2283" y="4765"/>
                      <a:pt x="2397" y="4622"/>
                      <a:pt x="2483" y="4451"/>
                    </a:cubicBezTo>
                    <a:cubicBezTo>
                      <a:pt x="2540" y="4394"/>
                      <a:pt x="2568" y="4308"/>
                      <a:pt x="2597" y="4251"/>
                    </a:cubicBezTo>
                    <a:lnTo>
                      <a:pt x="2625" y="4223"/>
                    </a:lnTo>
                    <a:cubicBezTo>
                      <a:pt x="2882" y="4109"/>
                      <a:pt x="3082" y="3909"/>
                      <a:pt x="3253" y="3681"/>
                    </a:cubicBezTo>
                    <a:cubicBezTo>
                      <a:pt x="3453" y="3338"/>
                      <a:pt x="3538" y="2910"/>
                      <a:pt x="3653" y="2511"/>
                    </a:cubicBezTo>
                    <a:cubicBezTo>
                      <a:pt x="3767" y="2112"/>
                      <a:pt x="3909" y="1655"/>
                      <a:pt x="3909" y="1227"/>
                    </a:cubicBezTo>
                    <a:cubicBezTo>
                      <a:pt x="3909" y="685"/>
                      <a:pt x="3538" y="200"/>
                      <a:pt x="3025" y="57"/>
                    </a:cubicBezTo>
                    <a:cubicBezTo>
                      <a:pt x="2911" y="29"/>
                      <a:pt x="2797" y="0"/>
                      <a:pt x="268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58" name="Google Shape;1558;p18"/>
          <p:cNvSpPr txBox="1"/>
          <p:nvPr>
            <p:ph hasCustomPrompt="1" idx="2" type="title"/>
          </p:nvPr>
        </p:nvSpPr>
        <p:spPr>
          <a:xfrm>
            <a:off x="1916513" y="968450"/>
            <a:ext cx="5311200" cy="126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5">
    <p:spTree>
      <p:nvGrpSpPr>
        <p:cNvPr id="1559" name="Shape 1559"/>
        <p:cNvGrpSpPr/>
        <p:nvPr/>
      </p:nvGrpSpPr>
      <p:grpSpPr>
        <a:xfrm>
          <a:off x="0" y="0"/>
          <a:ext cx="0" cy="0"/>
          <a:chOff x="0" y="0"/>
          <a:chExt cx="0" cy="0"/>
        </a:xfrm>
      </p:grpSpPr>
      <p:sp>
        <p:nvSpPr>
          <p:cNvPr id="1560" name="Google Shape;1560;p19"/>
          <p:cNvSpPr/>
          <p:nvPr/>
        </p:nvSpPr>
        <p:spPr>
          <a:xfrm>
            <a:off x="-2475" y="-12"/>
            <a:ext cx="9148928" cy="5143413"/>
          </a:xfrm>
          <a:custGeom>
            <a:rect b="b" l="l" r="r" t="t"/>
            <a:pathLst>
              <a:path extrusionOk="0" h="160694" w="285837">
                <a:moveTo>
                  <a:pt x="1" y="1"/>
                </a:moveTo>
                <a:lnTo>
                  <a:pt x="1" y="160694"/>
                </a:lnTo>
                <a:lnTo>
                  <a:pt x="285836" y="160694"/>
                </a:lnTo>
                <a:lnTo>
                  <a:pt x="285836" y="1"/>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txBox="1"/>
          <p:nvPr>
            <p:ph type="title"/>
          </p:nvPr>
        </p:nvSpPr>
        <p:spPr>
          <a:xfrm>
            <a:off x="311700" y="4258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1562" name="Google Shape;1562;p19"/>
          <p:cNvGrpSpPr/>
          <p:nvPr/>
        </p:nvGrpSpPr>
        <p:grpSpPr>
          <a:xfrm>
            <a:off x="-677075" y="-478487"/>
            <a:ext cx="2097125" cy="1802575"/>
            <a:chOff x="5818625" y="108675"/>
            <a:chExt cx="2097125" cy="1802575"/>
          </a:xfrm>
        </p:grpSpPr>
        <p:sp>
          <p:nvSpPr>
            <p:cNvPr id="1563" name="Google Shape;1563;p19"/>
            <p:cNvSpPr/>
            <p:nvPr/>
          </p:nvSpPr>
          <p:spPr>
            <a:xfrm>
              <a:off x="5818625" y="108675"/>
              <a:ext cx="2097125" cy="1802575"/>
            </a:xfrm>
            <a:custGeom>
              <a:rect b="b" l="l" r="r" t="t"/>
              <a:pathLst>
                <a:path extrusionOk="0" h="72103" w="83885">
                  <a:moveTo>
                    <a:pt x="34313" y="0"/>
                  </a:moveTo>
                  <a:cubicBezTo>
                    <a:pt x="32911" y="0"/>
                    <a:pt x="31506" y="61"/>
                    <a:pt x="30101" y="181"/>
                  </a:cubicBezTo>
                  <a:cubicBezTo>
                    <a:pt x="20543" y="1037"/>
                    <a:pt x="10814" y="4433"/>
                    <a:pt x="6277" y="13449"/>
                  </a:cubicBezTo>
                  <a:cubicBezTo>
                    <a:pt x="0" y="25889"/>
                    <a:pt x="3595" y="41097"/>
                    <a:pt x="10700" y="52281"/>
                  </a:cubicBezTo>
                  <a:cubicBezTo>
                    <a:pt x="18917" y="65206"/>
                    <a:pt x="34838" y="70000"/>
                    <a:pt x="49275" y="71626"/>
                  </a:cubicBezTo>
                  <a:cubicBezTo>
                    <a:pt x="51832" y="71922"/>
                    <a:pt x="54442" y="72102"/>
                    <a:pt x="57054" y="72102"/>
                  </a:cubicBezTo>
                  <a:cubicBezTo>
                    <a:pt x="62748" y="72102"/>
                    <a:pt x="68449" y="71245"/>
                    <a:pt x="73613" y="68858"/>
                  </a:cubicBezTo>
                  <a:cubicBezTo>
                    <a:pt x="76780" y="67375"/>
                    <a:pt x="79776" y="64978"/>
                    <a:pt x="81574" y="61925"/>
                  </a:cubicBezTo>
                  <a:cubicBezTo>
                    <a:pt x="83457" y="58701"/>
                    <a:pt x="83885" y="54849"/>
                    <a:pt x="83771" y="51197"/>
                  </a:cubicBezTo>
                  <a:cubicBezTo>
                    <a:pt x="83542" y="42295"/>
                    <a:pt x="79919" y="33393"/>
                    <a:pt x="75724" y="25689"/>
                  </a:cubicBezTo>
                  <a:cubicBezTo>
                    <a:pt x="71445" y="17757"/>
                    <a:pt x="65510" y="11109"/>
                    <a:pt x="57749" y="6401"/>
                  </a:cubicBezTo>
                  <a:cubicBezTo>
                    <a:pt x="50655" y="2087"/>
                    <a:pt x="42541" y="0"/>
                    <a:pt x="34313"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6414400" y="463100"/>
              <a:ext cx="37475" cy="14950"/>
            </a:xfrm>
            <a:custGeom>
              <a:rect b="b" l="l" r="r" t="t"/>
              <a:pathLst>
                <a:path extrusionOk="0" h="598" w="1499">
                  <a:moveTo>
                    <a:pt x="892" y="0"/>
                  </a:moveTo>
                  <a:cubicBezTo>
                    <a:pt x="506" y="0"/>
                    <a:pt x="0" y="281"/>
                    <a:pt x="336" y="527"/>
                  </a:cubicBezTo>
                  <a:cubicBezTo>
                    <a:pt x="404" y="577"/>
                    <a:pt x="501" y="598"/>
                    <a:pt x="607" y="598"/>
                  </a:cubicBezTo>
                  <a:cubicBezTo>
                    <a:pt x="993" y="598"/>
                    <a:pt x="1499" y="317"/>
                    <a:pt x="1163" y="71"/>
                  </a:cubicBezTo>
                  <a:cubicBezTo>
                    <a:pt x="1095" y="22"/>
                    <a:pt x="998" y="0"/>
                    <a:pt x="8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6353600" y="454125"/>
              <a:ext cx="31400" cy="16025"/>
            </a:xfrm>
            <a:custGeom>
              <a:rect b="b" l="l" r="r" t="t"/>
              <a:pathLst>
                <a:path extrusionOk="0" h="641" w="1256">
                  <a:moveTo>
                    <a:pt x="743" y="1"/>
                  </a:moveTo>
                  <a:cubicBezTo>
                    <a:pt x="596" y="1"/>
                    <a:pt x="442" y="40"/>
                    <a:pt x="314" y="87"/>
                  </a:cubicBezTo>
                  <a:cubicBezTo>
                    <a:pt x="171" y="173"/>
                    <a:pt x="0" y="401"/>
                    <a:pt x="200" y="544"/>
                  </a:cubicBezTo>
                  <a:cubicBezTo>
                    <a:pt x="294" y="611"/>
                    <a:pt x="414" y="641"/>
                    <a:pt x="538" y="641"/>
                  </a:cubicBezTo>
                  <a:cubicBezTo>
                    <a:pt x="677" y="641"/>
                    <a:pt x="821" y="604"/>
                    <a:pt x="942" y="544"/>
                  </a:cubicBezTo>
                  <a:cubicBezTo>
                    <a:pt x="1084" y="458"/>
                    <a:pt x="1256" y="230"/>
                    <a:pt x="1056" y="87"/>
                  </a:cubicBezTo>
                  <a:cubicBezTo>
                    <a:pt x="968" y="25"/>
                    <a:pt x="858" y="1"/>
                    <a:pt x="7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6345025" y="526600"/>
              <a:ext cx="33625" cy="17675"/>
            </a:xfrm>
            <a:custGeom>
              <a:rect b="b" l="l" r="r" t="t"/>
              <a:pathLst>
                <a:path extrusionOk="0" h="707" w="1345">
                  <a:moveTo>
                    <a:pt x="952" y="0"/>
                  </a:moveTo>
                  <a:cubicBezTo>
                    <a:pt x="857" y="0"/>
                    <a:pt x="753" y="16"/>
                    <a:pt x="657" y="42"/>
                  </a:cubicBezTo>
                  <a:cubicBezTo>
                    <a:pt x="543" y="42"/>
                    <a:pt x="400" y="70"/>
                    <a:pt x="315" y="127"/>
                  </a:cubicBezTo>
                  <a:cubicBezTo>
                    <a:pt x="172" y="213"/>
                    <a:pt x="1" y="441"/>
                    <a:pt x="200" y="584"/>
                  </a:cubicBezTo>
                  <a:cubicBezTo>
                    <a:pt x="323" y="665"/>
                    <a:pt x="478" y="707"/>
                    <a:pt x="634" y="707"/>
                  </a:cubicBezTo>
                  <a:cubicBezTo>
                    <a:pt x="913" y="707"/>
                    <a:pt x="1193" y="573"/>
                    <a:pt x="1285" y="298"/>
                  </a:cubicBezTo>
                  <a:cubicBezTo>
                    <a:pt x="1344" y="80"/>
                    <a:pt x="1169" y="0"/>
                    <a:pt x="95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6297950" y="613950"/>
              <a:ext cx="33550" cy="20250"/>
            </a:xfrm>
            <a:custGeom>
              <a:rect b="b" l="l" r="r" t="t"/>
              <a:pathLst>
                <a:path extrusionOk="0" h="810" w="1342">
                  <a:moveTo>
                    <a:pt x="571" y="0"/>
                  </a:moveTo>
                  <a:cubicBezTo>
                    <a:pt x="571" y="0"/>
                    <a:pt x="543" y="29"/>
                    <a:pt x="543" y="29"/>
                  </a:cubicBezTo>
                  <a:cubicBezTo>
                    <a:pt x="486" y="29"/>
                    <a:pt x="457" y="29"/>
                    <a:pt x="429" y="57"/>
                  </a:cubicBezTo>
                  <a:cubicBezTo>
                    <a:pt x="372" y="57"/>
                    <a:pt x="343" y="86"/>
                    <a:pt x="286" y="86"/>
                  </a:cubicBezTo>
                  <a:cubicBezTo>
                    <a:pt x="286" y="114"/>
                    <a:pt x="257" y="114"/>
                    <a:pt x="257" y="114"/>
                  </a:cubicBezTo>
                  <a:cubicBezTo>
                    <a:pt x="229" y="114"/>
                    <a:pt x="200" y="143"/>
                    <a:pt x="200" y="171"/>
                  </a:cubicBezTo>
                  <a:cubicBezTo>
                    <a:pt x="172" y="171"/>
                    <a:pt x="143" y="171"/>
                    <a:pt x="115" y="200"/>
                  </a:cubicBezTo>
                  <a:cubicBezTo>
                    <a:pt x="86" y="228"/>
                    <a:pt x="29" y="285"/>
                    <a:pt x="1" y="342"/>
                  </a:cubicBezTo>
                  <a:cubicBezTo>
                    <a:pt x="1" y="371"/>
                    <a:pt x="1" y="371"/>
                    <a:pt x="1" y="399"/>
                  </a:cubicBezTo>
                  <a:cubicBezTo>
                    <a:pt x="1" y="428"/>
                    <a:pt x="1" y="457"/>
                    <a:pt x="1" y="485"/>
                  </a:cubicBezTo>
                  <a:cubicBezTo>
                    <a:pt x="1" y="514"/>
                    <a:pt x="1" y="542"/>
                    <a:pt x="1" y="571"/>
                  </a:cubicBezTo>
                  <a:cubicBezTo>
                    <a:pt x="29" y="599"/>
                    <a:pt x="58" y="656"/>
                    <a:pt x="115" y="685"/>
                  </a:cubicBezTo>
                  <a:cubicBezTo>
                    <a:pt x="220" y="775"/>
                    <a:pt x="358" y="810"/>
                    <a:pt x="502" y="810"/>
                  </a:cubicBezTo>
                  <a:cubicBezTo>
                    <a:pt x="630" y="810"/>
                    <a:pt x="764" y="782"/>
                    <a:pt x="885" y="742"/>
                  </a:cubicBezTo>
                  <a:cubicBezTo>
                    <a:pt x="1028" y="713"/>
                    <a:pt x="1142" y="628"/>
                    <a:pt x="1228" y="514"/>
                  </a:cubicBezTo>
                  <a:cubicBezTo>
                    <a:pt x="1285" y="457"/>
                    <a:pt x="1342" y="257"/>
                    <a:pt x="1256" y="200"/>
                  </a:cubicBezTo>
                  <a:cubicBezTo>
                    <a:pt x="1056" y="86"/>
                    <a:pt x="999" y="0"/>
                    <a:pt x="74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6274425" y="557275"/>
              <a:ext cx="26400" cy="10650"/>
            </a:xfrm>
            <a:custGeom>
              <a:rect b="b" l="l" r="r" t="t"/>
              <a:pathLst>
                <a:path extrusionOk="0" h="426" w="1056">
                  <a:moveTo>
                    <a:pt x="650" y="0"/>
                  </a:moveTo>
                  <a:cubicBezTo>
                    <a:pt x="374" y="0"/>
                    <a:pt x="0" y="201"/>
                    <a:pt x="228" y="384"/>
                  </a:cubicBezTo>
                  <a:cubicBezTo>
                    <a:pt x="274" y="412"/>
                    <a:pt x="337" y="425"/>
                    <a:pt x="406" y="425"/>
                  </a:cubicBezTo>
                  <a:cubicBezTo>
                    <a:pt x="681" y="425"/>
                    <a:pt x="1056" y="224"/>
                    <a:pt x="828" y="42"/>
                  </a:cubicBezTo>
                  <a:cubicBezTo>
                    <a:pt x="782" y="13"/>
                    <a:pt x="719" y="0"/>
                    <a:pt x="65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6277025" y="503925"/>
              <a:ext cx="31175" cy="12475"/>
            </a:xfrm>
            <a:custGeom>
              <a:rect b="b" l="l" r="r" t="t"/>
              <a:pathLst>
                <a:path extrusionOk="0" h="499" w="1247">
                  <a:moveTo>
                    <a:pt x="748" y="1"/>
                  </a:moveTo>
                  <a:cubicBezTo>
                    <a:pt x="425" y="1"/>
                    <a:pt x="1" y="235"/>
                    <a:pt x="267" y="435"/>
                  </a:cubicBezTo>
                  <a:cubicBezTo>
                    <a:pt x="324" y="479"/>
                    <a:pt x="408" y="498"/>
                    <a:pt x="499" y="498"/>
                  </a:cubicBezTo>
                  <a:cubicBezTo>
                    <a:pt x="822" y="498"/>
                    <a:pt x="1247" y="264"/>
                    <a:pt x="980" y="64"/>
                  </a:cubicBezTo>
                  <a:cubicBezTo>
                    <a:pt x="923" y="20"/>
                    <a:pt x="840" y="1"/>
                    <a:pt x="74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6425850" y="537350"/>
              <a:ext cx="38975" cy="15525"/>
            </a:xfrm>
            <a:custGeom>
              <a:rect b="b" l="l" r="r" t="t"/>
              <a:pathLst>
                <a:path extrusionOk="0" h="621" w="1559">
                  <a:moveTo>
                    <a:pt x="956" y="1"/>
                  </a:moveTo>
                  <a:cubicBezTo>
                    <a:pt x="555" y="1"/>
                    <a:pt x="0" y="304"/>
                    <a:pt x="363" y="553"/>
                  </a:cubicBezTo>
                  <a:cubicBezTo>
                    <a:pt x="427" y="600"/>
                    <a:pt x="520" y="621"/>
                    <a:pt x="622" y="621"/>
                  </a:cubicBezTo>
                  <a:cubicBezTo>
                    <a:pt x="1017" y="621"/>
                    <a:pt x="1559" y="317"/>
                    <a:pt x="1219" y="68"/>
                  </a:cubicBezTo>
                  <a:cubicBezTo>
                    <a:pt x="1154" y="21"/>
                    <a:pt x="1061" y="1"/>
                    <a:pt x="95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6394250" y="597900"/>
              <a:ext cx="29275" cy="16275"/>
            </a:xfrm>
            <a:custGeom>
              <a:rect b="b" l="l" r="r" t="t"/>
              <a:pathLst>
                <a:path extrusionOk="0" h="651" w="1171">
                  <a:moveTo>
                    <a:pt x="625" y="0"/>
                  </a:moveTo>
                  <a:cubicBezTo>
                    <a:pt x="571" y="0"/>
                    <a:pt x="514" y="14"/>
                    <a:pt x="457" y="43"/>
                  </a:cubicBezTo>
                  <a:cubicBezTo>
                    <a:pt x="343" y="71"/>
                    <a:pt x="0" y="186"/>
                    <a:pt x="29" y="414"/>
                  </a:cubicBezTo>
                  <a:cubicBezTo>
                    <a:pt x="66" y="597"/>
                    <a:pt x="255" y="651"/>
                    <a:pt x="439" y="651"/>
                  </a:cubicBezTo>
                  <a:cubicBezTo>
                    <a:pt x="541" y="651"/>
                    <a:pt x="642" y="634"/>
                    <a:pt x="714" y="614"/>
                  </a:cubicBezTo>
                  <a:cubicBezTo>
                    <a:pt x="885" y="556"/>
                    <a:pt x="1170" y="300"/>
                    <a:pt x="942" y="128"/>
                  </a:cubicBezTo>
                  <a:cubicBezTo>
                    <a:pt x="856" y="100"/>
                    <a:pt x="799" y="71"/>
                    <a:pt x="742" y="43"/>
                  </a:cubicBezTo>
                  <a:lnTo>
                    <a:pt x="742" y="43"/>
                  </a:lnTo>
                  <a:cubicBezTo>
                    <a:pt x="799" y="57"/>
                    <a:pt x="828" y="64"/>
                    <a:pt x="831" y="64"/>
                  </a:cubicBezTo>
                  <a:cubicBezTo>
                    <a:pt x="835" y="64"/>
                    <a:pt x="814" y="57"/>
                    <a:pt x="771" y="43"/>
                  </a:cubicBezTo>
                  <a:cubicBezTo>
                    <a:pt x="728" y="14"/>
                    <a:pt x="678" y="0"/>
                    <a:pt x="62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6460600" y="640300"/>
              <a:ext cx="27125" cy="16075"/>
            </a:xfrm>
            <a:custGeom>
              <a:rect b="b" l="l" r="r" t="t"/>
              <a:pathLst>
                <a:path extrusionOk="0" h="643" w="1085">
                  <a:moveTo>
                    <a:pt x="285" y="87"/>
                  </a:moveTo>
                  <a:cubicBezTo>
                    <a:pt x="285" y="87"/>
                    <a:pt x="280" y="87"/>
                    <a:pt x="274" y="90"/>
                  </a:cubicBezTo>
                  <a:lnTo>
                    <a:pt x="274" y="90"/>
                  </a:lnTo>
                  <a:cubicBezTo>
                    <a:pt x="278" y="89"/>
                    <a:pt x="281" y="88"/>
                    <a:pt x="285" y="87"/>
                  </a:cubicBezTo>
                  <a:close/>
                  <a:moveTo>
                    <a:pt x="674" y="1"/>
                  </a:moveTo>
                  <a:cubicBezTo>
                    <a:pt x="563" y="1"/>
                    <a:pt x="453" y="32"/>
                    <a:pt x="342" y="87"/>
                  </a:cubicBezTo>
                  <a:lnTo>
                    <a:pt x="314" y="87"/>
                  </a:lnTo>
                  <a:cubicBezTo>
                    <a:pt x="285" y="87"/>
                    <a:pt x="285" y="87"/>
                    <a:pt x="257" y="116"/>
                  </a:cubicBezTo>
                  <a:cubicBezTo>
                    <a:pt x="257" y="100"/>
                    <a:pt x="266" y="93"/>
                    <a:pt x="274" y="90"/>
                  </a:cubicBezTo>
                  <a:lnTo>
                    <a:pt x="274" y="90"/>
                  </a:lnTo>
                  <a:cubicBezTo>
                    <a:pt x="135" y="119"/>
                    <a:pt x="1" y="178"/>
                    <a:pt x="29" y="344"/>
                  </a:cubicBezTo>
                  <a:cubicBezTo>
                    <a:pt x="12" y="562"/>
                    <a:pt x="212" y="642"/>
                    <a:pt x="420" y="642"/>
                  </a:cubicBezTo>
                  <a:cubicBezTo>
                    <a:pt x="566" y="642"/>
                    <a:pt x="717" y="603"/>
                    <a:pt x="799" y="544"/>
                  </a:cubicBezTo>
                  <a:cubicBezTo>
                    <a:pt x="884" y="515"/>
                    <a:pt x="942" y="458"/>
                    <a:pt x="999" y="373"/>
                  </a:cubicBezTo>
                  <a:cubicBezTo>
                    <a:pt x="1084" y="230"/>
                    <a:pt x="1027" y="116"/>
                    <a:pt x="856" y="30"/>
                  </a:cubicBezTo>
                  <a:cubicBezTo>
                    <a:pt x="795" y="10"/>
                    <a:pt x="735" y="1"/>
                    <a:pt x="6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6468425" y="641750"/>
              <a:ext cx="750" cy="750"/>
            </a:xfrm>
            <a:custGeom>
              <a:rect b="b" l="l" r="r" t="t"/>
              <a:pathLst>
                <a:path extrusionOk="0" h="30" w="30">
                  <a:moveTo>
                    <a:pt x="1" y="29"/>
                  </a:moveTo>
                  <a:lnTo>
                    <a:pt x="1" y="29"/>
                  </a:lnTo>
                  <a:cubicBezTo>
                    <a:pt x="29" y="1"/>
                    <a:pt x="29" y="1"/>
                    <a:pt x="1"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6516225" y="548200"/>
              <a:ext cx="64925" cy="33775"/>
            </a:xfrm>
            <a:custGeom>
              <a:rect b="b" l="l" r="r" t="t"/>
              <a:pathLst>
                <a:path extrusionOk="0" h="1351" w="2597">
                  <a:moveTo>
                    <a:pt x="1476" y="0"/>
                  </a:moveTo>
                  <a:cubicBezTo>
                    <a:pt x="1184" y="0"/>
                    <a:pt x="887" y="82"/>
                    <a:pt x="657" y="205"/>
                  </a:cubicBezTo>
                  <a:cubicBezTo>
                    <a:pt x="314" y="405"/>
                    <a:pt x="0" y="861"/>
                    <a:pt x="428" y="1146"/>
                  </a:cubicBezTo>
                  <a:cubicBezTo>
                    <a:pt x="626" y="1291"/>
                    <a:pt x="872" y="1351"/>
                    <a:pt x="1122" y="1351"/>
                  </a:cubicBezTo>
                  <a:cubicBezTo>
                    <a:pt x="1413" y="1351"/>
                    <a:pt x="1710" y="1269"/>
                    <a:pt x="1941" y="1146"/>
                  </a:cubicBezTo>
                  <a:cubicBezTo>
                    <a:pt x="2255" y="975"/>
                    <a:pt x="2597" y="519"/>
                    <a:pt x="2169" y="205"/>
                  </a:cubicBezTo>
                  <a:cubicBezTo>
                    <a:pt x="1972" y="60"/>
                    <a:pt x="1726" y="0"/>
                    <a:pt x="147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6574725" y="458250"/>
              <a:ext cx="37100" cy="21150"/>
            </a:xfrm>
            <a:custGeom>
              <a:rect b="b" l="l" r="r" t="t"/>
              <a:pathLst>
                <a:path extrusionOk="0" h="846" w="1484">
                  <a:moveTo>
                    <a:pt x="950" y="0"/>
                  </a:moveTo>
                  <a:cubicBezTo>
                    <a:pt x="777" y="0"/>
                    <a:pt x="591" y="55"/>
                    <a:pt x="457" y="122"/>
                  </a:cubicBezTo>
                  <a:cubicBezTo>
                    <a:pt x="428" y="122"/>
                    <a:pt x="400" y="122"/>
                    <a:pt x="400" y="151"/>
                  </a:cubicBezTo>
                  <a:cubicBezTo>
                    <a:pt x="0" y="350"/>
                    <a:pt x="86" y="750"/>
                    <a:pt x="485" y="835"/>
                  </a:cubicBezTo>
                  <a:cubicBezTo>
                    <a:pt x="539" y="842"/>
                    <a:pt x="595" y="846"/>
                    <a:pt x="650" y="846"/>
                  </a:cubicBezTo>
                  <a:cubicBezTo>
                    <a:pt x="832" y="846"/>
                    <a:pt x="1017" y="809"/>
                    <a:pt x="1170" y="721"/>
                  </a:cubicBezTo>
                  <a:cubicBezTo>
                    <a:pt x="1284" y="664"/>
                    <a:pt x="1484" y="493"/>
                    <a:pt x="1427" y="322"/>
                  </a:cubicBezTo>
                  <a:cubicBezTo>
                    <a:pt x="1427" y="322"/>
                    <a:pt x="1427" y="293"/>
                    <a:pt x="1398" y="265"/>
                  </a:cubicBezTo>
                  <a:cubicBezTo>
                    <a:pt x="1323" y="69"/>
                    <a:pt x="1144" y="0"/>
                    <a:pt x="95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6590350" y="410750"/>
              <a:ext cx="30050" cy="14900"/>
            </a:xfrm>
            <a:custGeom>
              <a:rect b="b" l="l" r="r" t="t"/>
              <a:pathLst>
                <a:path extrusionOk="0" h="596" w="1202">
                  <a:moveTo>
                    <a:pt x="761" y="1"/>
                  </a:moveTo>
                  <a:cubicBezTo>
                    <a:pt x="589" y="1"/>
                    <a:pt x="402" y="70"/>
                    <a:pt x="288" y="168"/>
                  </a:cubicBezTo>
                  <a:cubicBezTo>
                    <a:pt x="1" y="429"/>
                    <a:pt x="408" y="571"/>
                    <a:pt x="653" y="571"/>
                  </a:cubicBezTo>
                  <a:cubicBezTo>
                    <a:pt x="676" y="571"/>
                    <a:pt x="697" y="569"/>
                    <a:pt x="716" y="567"/>
                  </a:cubicBezTo>
                  <a:lnTo>
                    <a:pt x="716" y="567"/>
                  </a:lnTo>
                  <a:lnTo>
                    <a:pt x="659" y="596"/>
                  </a:lnTo>
                  <a:cubicBezTo>
                    <a:pt x="802" y="596"/>
                    <a:pt x="1201" y="538"/>
                    <a:pt x="1144" y="310"/>
                  </a:cubicBezTo>
                  <a:cubicBezTo>
                    <a:pt x="1144" y="253"/>
                    <a:pt x="1144" y="196"/>
                    <a:pt x="1087" y="139"/>
                  </a:cubicBezTo>
                  <a:cubicBezTo>
                    <a:pt x="1013" y="41"/>
                    <a:pt x="892" y="1"/>
                    <a:pt x="7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6500525" y="409300"/>
              <a:ext cx="23300" cy="13875"/>
            </a:xfrm>
            <a:custGeom>
              <a:rect b="b" l="l" r="r" t="t"/>
              <a:pathLst>
                <a:path extrusionOk="0" h="555" w="932">
                  <a:moveTo>
                    <a:pt x="691" y="0"/>
                  </a:moveTo>
                  <a:cubicBezTo>
                    <a:pt x="612" y="0"/>
                    <a:pt x="531" y="21"/>
                    <a:pt x="486" y="54"/>
                  </a:cubicBezTo>
                  <a:cubicBezTo>
                    <a:pt x="457" y="54"/>
                    <a:pt x="457" y="54"/>
                    <a:pt x="457" y="83"/>
                  </a:cubicBezTo>
                  <a:cubicBezTo>
                    <a:pt x="258" y="83"/>
                    <a:pt x="1" y="169"/>
                    <a:pt x="29" y="368"/>
                  </a:cubicBezTo>
                  <a:cubicBezTo>
                    <a:pt x="60" y="508"/>
                    <a:pt x="201" y="555"/>
                    <a:pt x="345" y="555"/>
                  </a:cubicBezTo>
                  <a:cubicBezTo>
                    <a:pt x="467" y="555"/>
                    <a:pt x="592" y="521"/>
                    <a:pt x="657" y="482"/>
                  </a:cubicBezTo>
                  <a:cubicBezTo>
                    <a:pt x="800" y="397"/>
                    <a:pt x="885" y="340"/>
                    <a:pt x="914" y="169"/>
                  </a:cubicBezTo>
                  <a:cubicBezTo>
                    <a:pt x="931" y="48"/>
                    <a:pt x="813" y="0"/>
                    <a:pt x="69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6626075" y="520700"/>
              <a:ext cx="47100" cy="26800"/>
            </a:xfrm>
            <a:custGeom>
              <a:rect b="b" l="l" r="r" t="t"/>
              <a:pathLst>
                <a:path extrusionOk="0" h="1072" w="1884">
                  <a:moveTo>
                    <a:pt x="1096" y="0"/>
                  </a:moveTo>
                  <a:cubicBezTo>
                    <a:pt x="849" y="0"/>
                    <a:pt x="574" y="75"/>
                    <a:pt x="400" y="249"/>
                  </a:cubicBezTo>
                  <a:lnTo>
                    <a:pt x="314" y="335"/>
                  </a:lnTo>
                  <a:cubicBezTo>
                    <a:pt x="0" y="649"/>
                    <a:pt x="172" y="991"/>
                    <a:pt x="600" y="1048"/>
                  </a:cubicBezTo>
                  <a:cubicBezTo>
                    <a:pt x="674" y="1064"/>
                    <a:pt x="753" y="1072"/>
                    <a:pt x="833" y="1072"/>
                  </a:cubicBezTo>
                  <a:cubicBezTo>
                    <a:pt x="1187" y="1072"/>
                    <a:pt x="1573" y="917"/>
                    <a:pt x="1712" y="592"/>
                  </a:cubicBezTo>
                  <a:lnTo>
                    <a:pt x="1769" y="477"/>
                  </a:lnTo>
                  <a:cubicBezTo>
                    <a:pt x="1884" y="221"/>
                    <a:pt x="1513" y="49"/>
                    <a:pt x="1313" y="21"/>
                  </a:cubicBezTo>
                  <a:cubicBezTo>
                    <a:pt x="1246" y="7"/>
                    <a:pt x="1172" y="0"/>
                    <a:pt x="109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6691700" y="466725"/>
              <a:ext cx="34250" cy="20200"/>
            </a:xfrm>
            <a:custGeom>
              <a:rect b="b" l="l" r="r" t="t"/>
              <a:pathLst>
                <a:path extrusionOk="0" h="808" w="1370">
                  <a:moveTo>
                    <a:pt x="758" y="0"/>
                  </a:moveTo>
                  <a:cubicBezTo>
                    <a:pt x="648" y="0"/>
                    <a:pt x="538" y="21"/>
                    <a:pt x="428" y="68"/>
                  </a:cubicBezTo>
                  <a:cubicBezTo>
                    <a:pt x="286" y="97"/>
                    <a:pt x="0" y="268"/>
                    <a:pt x="57" y="468"/>
                  </a:cubicBezTo>
                  <a:cubicBezTo>
                    <a:pt x="86" y="525"/>
                    <a:pt x="86" y="582"/>
                    <a:pt x="115" y="611"/>
                  </a:cubicBezTo>
                  <a:cubicBezTo>
                    <a:pt x="216" y="752"/>
                    <a:pt x="389" y="808"/>
                    <a:pt x="552" y="808"/>
                  </a:cubicBezTo>
                  <a:cubicBezTo>
                    <a:pt x="619" y="808"/>
                    <a:pt x="684" y="798"/>
                    <a:pt x="742" y="782"/>
                  </a:cubicBezTo>
                  <a:cubicBezTo>
                    <a:pt x="913" y="753"/>
                    <a:pt x="1370" y="582"/>
                    <a:pt x="1284" y="325"/>
                  </a:cubicBezTo>
                  <a:cubicBezTo>
                    <a:pt x="1256" y="183"/>
                    <a:pt x="1170" y="97"/>
                    <a:pt x="1028" y="40"/>
                  </a:cubicBezTo>
                  <a:cubicBezTo>
                    <a:pt x="938" y="14"/>
                    <a:pt x="848" y="0"/>
                    <a:pt x="7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6693975" y="350325"/>
              <a:ext cx="24850" cy="18575"/>
            </a:xfrm>
            <a:custGeom>
              <a:rect b="b" l="l" r="r" t="t"/>
              <a:pathLst>
                <a:path extrusionOk="0" h="743" w="994">
                  <a:moveTo>
                    <a:pt x="487" y="0"/>
                  </a:moveTo>
                  <a:cubicBezTo>
                    <a:pt x="275" y="0"/>
                    <a:pt x="1" y="100"/>
                    <a:pt x="24" y="331"/>
                  </a:cubicBezTo>
                  <a:cubicBezTo>
                    <a:pt x="24" y="359"/>
                    <a:pt x="24" y="359"/>
                    <a:pt x="24" y="388"/>
                  </a:cubicBezTo>
                  <a:cubicBezTo>
                    <a:pt x="24" y="473"/>
                    <a:pt x="138" y="559"/>
                    <a:pt x="195" y="587"/>
                  </a:cubicBezTo>
                  <a:cubicBezTo>
                    <a:pt x="309" y="616"/>
                    <a:pt x="423" y="616"/>
                    <a:pt x="509" y="701"/>
                  </a:cubicBezTo>
                  <a:cubicBezTo>
                    <a:pt x="537" y="730"/>
                    <a:pt x="582" y="743"/>
                    <a:pt x="629" y="743"/>
                  </a:cubicBezTo>
                  <a:cubicBezTo>
                    <a:pt x="724" y="743"/>
                    <a:pt x="832" y="692"/>
                    <a:pt x="851" y="616"/>
                  </a:cubicBezTo>
                  <a:cubicBezTo>
                    <a:pt x="908" y="445"/>
                    <a:pt x="994" y="416"/>
                    <a:pt x="965" y="245"/>
                  </a:cubicBezTo>
                  <a:cubicBezTo>
                    <a:pt x="965" y="102"/>
                    <a:pt x="794" y="45"/>
                    <a:pt x="708" y="17"/>
                  </a:cubicBezTo>
                  <a:lnTo>
                    <a:pt x="623" y="17"/>
                  </a:lnTo>
                  <a:cubicBezTo>
                    <a:pt x="584" y="6"/>
                    <a:pt x="537" y="0"/>
                    <a:pt x="4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6542125" y="305775"/>
              <a:ext cx="34050" cy="15575"/>
            </a:xfrm>
            <a:custGeom>
              <a:rect b="b" l="l" r="r" t="t"/>
              <a:pathLst>
                <a:path extrusionOk="0" h="623" w="1362">
                  <a:moveTo>
                    <a:pt x="786" y="0"/>
                  </a:moveTo>
                  <a:cubicBezTo>
                    <a:pt x="468" y="0"/>
                    <a:pt x="0" y="204"/>
                    <a:pt x="306" y="486"/>
                  </a:cubicBezTo>
                  <a:cubicBezTo>
                    <a:pt x="412" y="579"/>
                    <a:pt x="579" y="623"/>
                    <a:pt x="751" y="623"/>
                  </a:cubicBezTo>
                  <a:cubicBezTo>
                    <a:pt x="949" y="623"/>
                    <a:pt x="1153" y="565"/>
                    <a:pt x="1276" y="458"/>
                  </a:cubicBezTo>
                  <a:cubicBezTo>
                    <a:pt x="1361" y="401"/>
                    <a:pt x="1361" y="315"/>
                    <a:pt x="1304" y="258"/>
                  </a:cubicBezTo>
                  <a:cubicBezTo>
                    <a:pt x="1190" y="172"/>
                    <a:pt x="1076" y="87"/>
                    <a:pt x="962" y="30"/>
                  </a:cubicBezTo>
                  <a:cubicBezTo>
                    <a:pt x="916" y="9"/>
                    <a:pt x="855" y="0"/>
                    <a:pt x="7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6357875" y="346450"/>
              <a:ext cx="20000" cy="12325"/>
            </a:xfrm>
            <a:custGeom>
              <a:rect b="b" l="l" r="r" t="t"/>
              <a:pathLst>
                <a:path extrusionOk="0" h="493" w="800">
                  <a:moveTo>
                    <a:pt x="564" y="0"/>
                  </a:moveTo>
                  <a:cubicBezTo>
                    <a:pt x="478" y="0"/>
                    <a:pt x="386" y="29"/>
                    <a:pt x="343" y="58"/>
                  </a:cubicBezTo>
                  <a:lnTo>
                    <a:pt x="286" y="58"/>
                  </a:lnTo>
                  <a:cubicBezTo>
                    <a:pt x="200" y="86"/>
                    <a:pt x="143" y="143"/>
                    <a:pt x="86" y="200"/>
                  </a:cubicBezTo>
                  <a:cubicBezTo>
                    <a:pt x="0" y="343"/>
                    <a:pt x="143" y="457"/>
                    <a:pt x="257" y="486"/>
                  </a:cubicBezTo>
                  <a:cubicBezTo>
                    <a:pt x="286" y="490"/>
                    <a:pt x="315" y="493"/>
                    <a:pt x="345" y="493"/>
                  </a:cubicBezTo>
                  <a:cubicBezTo>
                    <a:pt x="493" y="493"/>
                    <a:pt x="647" y="433"/>
                    <a:pt x="742" y="314"/>
                  </a:cubicBezTo>
                  <a:cubicBezTo>
                    <a:pt x="771" y="257"/>
                    <a:pt x="799" y="200"/>
                    <a:pt x="742" y="143"/>
                  </a:cubicBezTo>
                  <a:cubicBezTo>
                    <a:pt x="742" y="143"/>
                    <a:pt x="742" y="143"/>
                    <a:pt x="742" y="115"/>
                  </a:cubicBezTo>
                  <a:cubicBezTo>
                    <a:pt x="728" y="29"/>
                    <a:pt x="649" y="0"/>
                    <a:pt x="5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6434200" y="361500"/>
              <a:ext cx="37100" cy="24250"/>
            </a:xfrm>
            <a:custGeom>
              <a:rect b="b" l="l" r="r" t="t"/>
              <a:pathLst>
                <a:path extrusionOk="0" h="970" w="1484">
                  <a:moveTo>
                    <a:pt x="799" y="0"/>
                  </a:moveTo>
                  <a:cubicBezTo>
                    <a:pt x="493" y="0"/>
                    <a:pt x="135" y="150"/>
                    <a:pt x="29" y="426"/>
                  </a:cubicBezTo>
                  <a:cubicBezTo>
                    <a:pt x="0" y="483"/>
                    <a:pt x="0" y="568"/>
                    <a:pt x="29" y="625"/>
                  </a:cubicBezTo>
                  <a:cubicBezTo>
                    <a:pt x="86" y="797"/>
                    <a:pt x="229" y="882"/>
                    <a:pt x="371" y="911"/>
                  </a:cubicBezTo>
                  <a:cubicBezTo>
                    <a:pt x="445" y="952"/>
                    <a:pt x="533" y="969"/>
                    <a:pt x="625" y="969"/>
                  </a:cubicBezTo>
                  <a:cubicBezTo>
                    <a:pt x="853" y="969"/>
                    <a:pt x="1105" y="862"/>
                    <a:pt x="1227" y="740"/>
                  </a:cubicBezTo>
                  <a:lnTo>
                    <a:pt x="1227" y="740"/>
                  </a:lnTo>
                  <a:cubicBezTo>
                    <a:pt x="1199" y="768"/>
                    <a:pt x="1170" y="797"/>
                    <a:pt x="1142" y="825"/>
                  </a:cubicBezTo>
                  <a:cubicBezTo>
                    <a:pt x="1256" y="740"/>
                    <a:pt x="1484" y="568"/>
                    <a:pt x="1398" y="397"/>
                  </a:cubicBezTo>
                  <a:cubicBezTo>
                    <a:pt x="1341" y="226"/>
                    <a:pt x="1256" y="140"/>
                    <a:pt x="1085" y="55"/>
                  </a:cubicBezTo>
                  <a:cubicBezTo>
                    <a:pt x="1004" y="18"/>
                    <a:pt x="905" y="0"/>
                    <a:pt x="7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6452750" y="250075"/>
              <a:ext cx="45675" cy="28250"/>
            </a:xfrm>
            <a:custGeom>
              <a:rect b="b" l="l" r="r" t="t"/>
              <a:pathLst>
                <a:path extrusionOk="0" h="1130" w="1827">
                  <a:moveTo>
                    <a:pt x="1203" y="1"/>
                  </a:moveTo>
                  <a:cubicBezTo>
                    <a:pt x="1046" y="1"/>
                    <a:pt x="888" y="29"/>
                    <a:pt x="770" y="61"/>
                  </a:cubicBezTo>
                  <a:cubicBezTo>
                    <a:pt x="514" y="118"/>
                    <a:pt x="314" y="260"/>
                    <a:pt x="171" y="460"/>
                  </a:cubicBezTo>
                  <a:cubicBezTo>
                    <a:pt x="0" y="831"/>
                    <a:pt x="257" y="1059"/>
                    <a:pt x="599" y="1116"/>
                  </a:cubicBezTo>
                  <a:cubicBezTo>
                    <a:pt x="652" y="1125"/>
                    <a:pt x="717" y="1130"/>
                    <a:pt x="788" y="1130"/>
                  </a:cubicBezTo>
                  <a:cubicBezTo>
                    <a:pt x="1179" y="1130"/>
                    <a:pt x="1774" y="989"/>
                    <a:pt x="1798" y="603"/>
                  </a:cubicBezTo>
                  <a:cubicBezTo>
                    <a:pt x="1826" y="517"/>
                    <a:pt x="1826" y="432"/>
                    <a:pt x="1798" y="346"/>
                  </a:cubicBezTo>
                  <a:cubicBezTo>
                    <a:pt x="1726" y="79"/>
                    <a:pt x="1466" y="1"/>
                    <a:pt x="12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6256375" y="378550"/>
              <a:ext cx="36600" cy="18500"/>
            </a:xfrm>
            <a:custGeom>
              <a:rect b="b" l="l" r="r" t="t"/>
              <a:pathLst>
                <a:path extrusionOk="0" h="740" w="1464">
                  <a:moveTo>
                    <a:pt x="665" y="0"/>
                  </a:moveTo>
                  <a:cubicBezTo>
                    <a:pt x="437" y="29"/>
                    <a:pt x="180" y="86"/>
                    <a:pt x="66" y="343"/>
                  </a:cubicBezTo>
                  <a:cubicBezTo>
                    <a:pt x="66" y="343"/>
                    <a:pt x="66" y="371"/>
                    <a:pt x="66" y="371"/>
                  </a:cubicBezTo>
                  <a:cubicBezTo>
                    <a:pt x="1" y="649"/>
                    <a:pt x="244" y="740"/>
                    <a:pt x="506" y="740"/>
                  </a:cubicBezTo>
                  <a:cubicBezTo>
                    <a:pt x="703" y="740"/>
                    <a:pt x="910" y="689"/>
                    <a:pt x="1007" y="628"/>
                  </a:cubicBezTo>
                  <a:cubicBezTo>
                    <a:pt x="1464" y="400"/>
                    <a:pt x="1179" y="0"/>
                    <a:pt x="75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6299725" y="297775"/>
              <a:ext cx="21075" cy="12850"/>
            </a:xfrm>
            <a:custGeom>
              <a:rect b="b" l="l" r="r" t="t"/>
              <a:pathLst>
                <a:path extrusionOk="0" h="514" w="843">
                  <a:moveTo>
                    <a:pt x="487" y="1"/>
                  </a:moveTo>
                  <a:cubicBezTo>
                    <a:pt x="290" y="1"/>
                    <a:pt x="44" y="75"/>
                    <a:pt x="44" y="293"/>
                  </a:cubicBezTo>
                  <a:lnTo>
                    <a:pt x="44" y="321"/>
                  </a:lnTo>
                  <a:cubicBezTo>
                    <a:pt x="1" y="464"/>
                    <a:pt x="108" y="514"/>
                    <a:pt x="240" y="514"/>
                  </a:cubicBezTo>
                  <a:cubicBezTo>
                    <a:pt x="372" y="514"/>
                    <a:pt x="529" y="464"/>
                    <a:pt x="586" y="407"/>
                  </a:cubicBezTo>
                  <a:cubicBezTo>
                    <a:pt x="614" y="407"/>
                    <a:pt x="614" y="378"/>
                    <a:pt x="643" y="378"/>
                  </a:cubicBezTo>
                  <a:cubicBezTo>
                    <a:pt x="843" y="264"/>
                    <a:pt x="814" y="36"/>
                    <a:pt x="586" y="7"/>
                  </a:cubicBezTo>
                  <a:cubicBezTo>
                    <a:pt x="556" y="3"/>
                    <a:pt x="522" y="1"/>
                    <a:pt x="4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7171050" y="1682700"/>
              <a:ext cx="65625" cy="38475"/>
            </a:xfrm>
            <a:custGeom>
              <a:rect b="b" l="l" r="r" t="t"/>
              <a:pathLst>
                <a:path extrusionOk="0" h="1539" w="2625">
                  <a:moveTo>
                    <a:pt x="1526" y="0"/>
                  </a:moveTo>
                  <a:cubicBezTo>
                    <a:pt x="1295" y="0"/>
                    <a:pt x="1061" y="41"/>
                    <a:pt x="856" y="105"/>
                  </a:cubicBezTo>
                  <a:cubicBezTo>
                    <a:pt x="599" y="219"/>
                    <a:pt x="314" y="334"/>
                    <a:pt x="171" y="562"/>
                  </a:cubicBezTo>
                  <a:cubicBezTo>
                    <a:pt x="0" y="819"/>
                    <a:pt x="29" y="1161"/>
                    <a:pt x="285" y="1332"/>
                  </a:cubicBezTo>
                  <a:cubicBezTo>
                    <a:pt x="530" y="1466"/>
                    <a:pt x="845" y="1539"/>
                    <a:pt x="1163" y="1539"/>
                  </a:cubicBezTo>
                  <a:cubicBezTo>
                    <a:pt x="1660" y="1539"/>
                    <a:pt x="2164" y="1361"/>
                    <a:pt x="2425" y="961"/>
                  </a:cubicBezTo>
                  <a:cubicBezTo>
                    <a:pt x="2625" y="733"/>
                    <a:pt x="2568" y="419"/>
                    <a:pt x="2311" y="219"/>
                  </a:cubicBezTo>
                  <a:cubicBezTo>
                    <a:pt x="2091" y="62"/>
                    <a:pt x="1810" y="0"/>
                    <a:pt x="15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7083725" y="1707725"/>
              <a:ext cx="47400" cy="22050"/>
            </a:xfrm>
            <a:custGeom>
              <a:rect b="b" l="l" r="r" t="t"/>
              <a:pathLst>
                <a:path extrusionOk="0" h="882" w="1896">
                  <a:moveTo>
                    <a:pt x="1146" y="1"/>
                  </a:moveTo>
                  <a:cubicBezTo>
                    <a:pt x="893" y="1"/>
                    <a:pt x="625" y="92"/>
                    <a:pt x="469" y="217"/>
                  </a:cubicBezTo>
                  <a:lnTo>
                    <a:pt x="440" y="246"/>
                  </a:lnTo>
                  <a:cubicBezTo>
                    <a:pt x="0" y="634"/>
                    <a:pt x="546" y="881"/>
                    <a:pt x="928" y="881"/>
                  </a:cubicBezTo>
                  <a:cubicBezTo>
                    <a:pt x="967" y="881"/>
                    <a:pt x="1005" y="879"/>
                    <a:pt x="1039" y="873"/>
                  </a:cubicBezTo>
                  <a:lnTo>
                    <a:pt x="1068" y="873"/>
                  </a:lnTo>
                  <a:cubicBezTo>
                    <a:pt x="1325" y="816"/>
                    <a:pt x="1895" y="559"/>
                    <a:pt x="1667" y="217"/>
                  </a:cubicBezTo>
                  <a:cubicBezTo>
                    <a:pt x="1551" y="62"/>
                    <a:pt x="1354" y="1"/>
                    <a:pt x="114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7116825" y="1779875"/>
              <a:ext cx="22275" cy="12275"/>
            </a:xfrm>
            <a:custGeom>
              <a:rect b="b" l="l" r="r" t="t"/>
              <a:pathLst>
                <a:path extrusionOk="0" h="491" w="891">
                  <a:moveTo>
                    <a:pt x="469" y="0"/>
                  </a:moveTo>
                  <a:cubicBezTo>
                    <a:pt x="336" y="0"/>
                    <a:pt x="198" y="47"/>
                    <a:pt x="143" y="156"/>
                  </a:cubicBezTo>
                  <a:cubicBezTo>
                    <a:pt x="58" y="184"/>
                    <a:pt x="1" y="241"/>
                    <a:pt x="1" y="327"/>
                  </a:cubicBezTo>
                  <a:cubicBezTo>
                    <a:pt x="1" y="327"/>
                    <a:pt x="29" y="355"/>
                    <a:pt x="29" y="355"/>
                  </a:cubicBezTo>
                  <a:cubicBezTo>
                    <a:pt x="29" y="412"/>
                    <a:pt x="86" y="441"/>
                    <a:pt x="115" y="470"/>
                  </a:cubicBezTo>
                  <a:cubicBezTo>
                    <a:pt x="172" y="484"/>
                    <a:pt x="227" y="491"/>
                    <a:pt x="281" y="491"/>
                  </a:cubicBezTo>
                  <a:cubicBezTo>
                    <a:pt x="441" y="491"/>
                    <a:pt x="586" y="427"/>
                    <a:pt x="714" y="298"/>
                  </a:cubicBezTo>
                  <a:cubicBezTo>
                    <a:pt x="890" y="122"/>
                    <a:pt x="685" y="0"/>
                    <a:pt x="4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7051200" y="1648200"/>
              <a:ext cx="32125" cy="24650"/>
            </a:xfrm>
            <a:custGeom>
              <a:rect b="b" l="l" r="r" t="t"/>
              <a:pathLst>
                <a:path extrusionOk="0" h="986" w="1285">
                  <a:moveTo>
                    <a:pt x="735" y="0"/>
                  </a:moveTo>
                  <a:cubicBezTo>
                    <a:pt x="550" y="0"/>
                    <a:pt x="369" y="70"/>
                    <a:pt x="200" y="201"/>
                  </a:cubicBezTo>
                  <a:cubicBezTo>
                    <a:pt x="86" y="258"/>
                    <a:pt x="1" y="458"/>
                    <a:pt x="86" y="572"/>
                  </a:cubicBezTo>
                  <a:cubicBezTo>
                    <a:pt x="143" y="629"/>
                    <a:pt x="200" y="715"/>
                    <a:pt x="286" y="772"/>
                  </a:cubicBezTo>
                  <a:cubicBezTo>
                    <a:pt x="372" y="829"/>
                    <a:pt x="514" y="829"/>
                    <a:pt x="571" y="915"/>
                  </a:cubicBezTo>
                  <a:cubicBezTo>
                    <a:pt x="607" y="962"/>
                    <a:pt x="683" y="985"/>
                    <a:pt x="760" y="985"/>
                  </a:cubicBezTo>
                  <a:cubicBezTo>
                    <a:pt x="869" y="985"/>
                    <a:pt x="983" y="941"/>
                    <a:pt x="999" y="858"/>
                  </a:cubicBezTo>
                  <a:cubicBezTo>
                    <a:pt x="1028" y="772"/>
                    <a:pt x="1085" y="743"/>
                    <a:pt x="1113" y="686"/>
                  </a:cubicBezTo>
                  <a:cubicBezTo>
                    <a:pt x="1199" y="572"/>
                    <a:pt x="1228" y="487"/>
                    <a:pt x="1256" y="373"/>
                  </a:cubicBezTo>
                  <a:cubicBezTo>
                    <a:pt x="1285" y="230"/>
                    <a:pt x="1170" y="116"/>
                    <a:pt x="1028" y="59"/>
                  </a:cubicBezTo>
                  <a:cubicBezTo>
                    <a:pt x="930" y="19"/>
                    <a:pt x="832" y="0"/>
                    <a:pt x="73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7165325" y="1524725"/>
              <a:ext cx="42125" cy="22700"/>
            </a:xfrm>
            <a:custGeom>
              <a:rect b="b" l="l" r="r" t="t"/>
              <a:pathLst>
                <a:path extrusionOk="0" h="908" w="1685">
                  <a:moveTo>
                    <a:pt x="1124" y="0"/>
                  </a:moveTo>
                  <a:cubicBezTo>
                    <a:pt x="1011" y="0"/>
                    <a:pt x="897" y="23"/>
                    <a:pt x="800" y="62"/>
                  </a:cubicBezTo>
                  <a:cubicBezTo>
                    <a:pt x="771" y="62"/>
                    <a:pt x="743" y="90"/>
                    <a:pt x="714" y="90"/>
                  </a:cubicBezTo>
                  <a:cubicBezTo>
                    <a:pt x="372" y="233"/>
                    <a:pt x="1" y="661"/>
                    <a:pt x="514" y="861"/>
                  </a:cubicBezTo>
                  <a:cubicBezTo>
                    <a:pt x="615" y="894"/>
                    <a:pt x="725" y="908"/>
                    <a:pt x="833" y="908"/>
                  </a:cubicBezTo>
                  <a:cubicBezTo>
                    <a:pt x="910" y="908"/>
                    <a:pt x="986" y="901"/>
                    <a:pt x="1056" y="889"/>
                  </a:cubicBezTo>
                  <a:cubicBezTo>
                    <a:pt x="1085" y="889"/>
                    <a:pt x="1142" y="889"/>
                    <a:pt x="1199" y="861"/>
                  </a:cubicBezTo>
                  <a:lnTo>
                    <a:pt x="1228" y="861"/>
                  </a:lnTo>
                  <a:cubicBezTo>
                    <a:pt x="1256" y="832"/>
                    <a:pt x="1285" y="832"/>
                    <a:pt x="1313" y="832"/>
                  </a:cubicBezTo>
                  <a:cubicBezTo>
                    <a:pt x="1456" y="746"/>
                    <a:pt x="1599" y="661"/>
                    <a:pt x="1656" y="547"/>
                  </a:cubicBezTo>
                  <a:lnTo>
                    <a:pt x="1656" y="518"/>
                  </a:lnTo>
                  <a:cubicBezTo>
                    <a:pt x="1656" y="518"/>
                    <a:pt x="1684" y="490"/>
                    <a:pt x="1684" y="461"/>
                  </a:cubicBezTo>
                  <a:cubicBezTo>
                    <a:pt x="1684" y="433"/>
                    <a:pt x="1684" y="404"/>
                    <a:pt x="1656" y="375"/>
                  </a:cubicBezTo>
                  <a:lnTo>
                    <a:pt x="1627" y="290"/>
                  </a:lnTo>
                  <a:cubicBezTo>
                    <a:pt x="1552" y="83"/>
                    <a:pt x="1341" y="0"/>
                    <a:pt x="11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7273750" y="1491750"/>
              <a:ext cx="32850" cy="17500"/>
            </a:xfrm>
            <a:custGeom>
              <a:rect b="b" l="l" r="r" t="t"/>
              <a:pathLst>
                <a:path extrusionOk="0" h="700" w="1314">
                  <a:moveTo>
                    <a:pt x="741" y="0"/>
                  </a:moveTo>
                  <a:cubicBezTo>
                    <a:pt x="594" y="0"/>
                    <a:pt x="448" y="36"/>
                    <a:pt x="343" y="97"/>
                  </a:cubicBezTo>
                  <a:cubicBezTo>
                    <a:pt x="172" y="211"/>
                    <a:pt x="1" y="439"/>
                    <a:pt x="200" y="582"/>
                  </a:cubicBezTo>
                  <a:cubicBezTo>
                    <a:pt x="309" y="663"/>
                    <a:pt x="444" y="700"/>
                    <a:pt x="577" y="700"/>
                  </a:cubicBezTo>
                  <a:cubicBezTo>
                    <a:pt x="723" y="700"/>
                    <a:pt x="866" y="656"/>
                    <a:pt x="971" y="582"/>
                  </a:cubicBezTo>
                  <a:cubicBezTo>
                    <a:pt x="1171" y="496"/>
                    <a:pt x="1313" y="268"/>
                    <a:pt x="1113" y="97"/>
                  </a:cubicBezTo>
                  <a:cubicBezTo>
                    <a:pt x="1006" y="29"/>
                    <a:pt x="872" y="0"/>
                    <a:pt x="7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7287575" y="1569775"/>
              <a:ext cx="29725" cy="18775"/>
            </a:xfrm>
            <a:custGeom>
              <a:rect b="b" l="l" r="r" t="t"/>
              <a:pathLst>
                <a:path extrusionOk="0" h="751" w="1189">
                  <a:moveTo>
                    <a:pt x="589" y="0"/>
                  </a:moveTo>
                  <a:cubicBezTo>
                    <a:pt x="361" y="57"/>
                    <a:pt x="75" y="200"/>
                    <a:pt x="47" y="457"/>
                  </a:cubicBezTo>
                  <a:cubicBezTo>
                    <a:pt x="1" y="688"/>
                    <a:pt x="255" y="751"/>
                    <a:pt x="444" y="751"/>
                  </a:cubicBezTo>
                  <a:cubicBezTo>
                    <a:pt x="488" y="751"/>
                    <a:pt x="528" y="747"/>
                    <a:pt x="560" y="742"/>
                  </a:cubicBezTo>
                  <a:cubicBezTo>
                    <a:pt x="703" y="713"/>
                    <a:pt x="1188" y="514"/>
                    <a:pt x="988" y="314"/>
                  </a:cubicBezTo>
                  <a:cubicBezTo>
                    <a:pt x="931" y="228"/>
                    <a:pt x="931" y="143"/>
                    <a:pt x="846" y="86"/>
                  </a:cubicBezTo>
                  <a:cubicBezTo>
                    <a:pt x="789" y="0"/>
                    <a:pt x="703" y="0"/>
                    <a:pt x="5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7361575" y="1627175"/>
              <a:ext cx="30625" cy="23075"/>
            </a:xfrm>
            <a:custGeom>
              <a:rect b="b" l="l" r="r" t="t"/>
              <a:pathLst>
                <a:path extrusionOk="0" h="923" w="1225">
                  <a:moveTo>
                    <a:pt x="688" y="0"/>
                  </a:moveTo>
                  <a:cubicBezTo>
                    <a:pt x="553" y="0"/>
                    <a:pt x="414" y="50"/>
                    <a:pt x="368" y="158"/>
                  </a:cubicBezTo>
                  <a:cubicBezTo>
                    <a:pt x="254" y="329"/>
                    <a:pt x="111" y="358"/>
                    <a:pt x="54" y="557"/>
                  </a:cubicBezTo>
                  <a:cubicBezTo>
                    <a:pt x="0" y="801"/>
                    <a:pt x="253" y="922"/>
                    <a:pt x="538" y="922"/>
                  </a:cubicBezTo>
                  <a:cubicBezTo>
                    <a:pt x="854" y="922"/>
                    <a:pt x="1209" y="772"/>
                    <a:pt x="1224" y="472"/>
                  </a:cubicBezTo>
                  <a:cubicBezTo>
                    <a:pt x="1224" y="272"/>
                    <a:pt x="1081" y="243"/>
                    <a:pt x="967" y="101"/>
                  </a:cubicBezTo>
                  <a:cubicBezTo>
                    <a:pt x="915" y="35"/>
                    <a:pt x="803"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7346500" y="1722225"/>
              <a:ext cx="18575" cy="12175"/>
            </a:xfrm>
            <a:custGeom>
              <a:rect b="b" l="l" r="r" t="t"/>
              <a:pathLst>
                <a:path extrusionOk="0" h="487" w="743">
                  <a:moveTo>
                    <a:pt x="522" y="1"/>
                  </a:moveTo>
                  <a:cubicBezTo>
                    <a:pt x="443" y="1"/>
                    <a:pt x="358" y="22"/>
                    <a:pt x="315" y="36"/>
                  </a:cubicBezTo>
                  <a:cubicBezTo>
                    <a:pt x="229" y="94"/>
                    <a:pt x="30" y="179"/>
                    <a:pt x="30" y="293"/>
                  </a:cubicBezTo>
                  <a:cubicBezTo>
                    <a:pt x="30" y="322"/>
                    <a:pt x="1" y="322"/>
                    <a:pt x="1" y="322"/>
                  </a:cubicBezTo>
                  <a:cubicBezTo>
                    <a:pt x="1" y="350"/>
                    <a:pt x="1" y="350"/>
                    <a:pt x="1" y="350"/>
                  </a:cubicBezTo>
                  <a:lnTo>
                    <a:pt x="1" y="379"/>
                  </a:lnTo>
                  <a:cubicBezTo>
                    <a:pt x="1" y="379"/>
                    <a:pt x="1" y="350"/>
                    <a:pt x="30" y="350"/>
                  </a:cubicBezTo>
                  <a:cubicBezTo>
                    <a:pt x="42" y="454"/>
                    <a:pt x="126" y="487"/>
                    <a:pt x="226" y="487"/>
                  </a:cubicBezTo>
                  <a:cubicBezTo>
                    <a:pt x="347" y="487"/>
                    <a:pt x="494" y="439"/>
                    <a:pt x="572" y="407"/>
                  </a:cubicBezTo>
                  <a:cubicBezTo>
                    <a:pt x="657" y="350"/>
                    <a:pt x="743" y="265"/>
                    <a:pt x="686" y="151"/>
                  </a:cubicBezTo>
                  <a:cubicBezTo>
                    <a:pt x="686" y="122"/>
                    <a:pt x="686" y="122"/>
                    <a:pt x="686" y="94"/>
                  </a:cubicBezTo>
                  <a:cubicBezTo>
                    <a:pt x="671" y="22"/>
                    <a:pt x="600"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7241650" y="1626975"/>
              <a:ext cx="34275" cy="17550"/>
            </a:xfrm>
            <a:custGeom>
              <a:rect b="b" l="l" r="r" t="t"/>
              <a:pathLst>
                <a:path extrusionOk="0" h="702" w="1371">
                  <a:moveTo>
                    <a:pt x="784" y="1"/>
                  </a:moveTo>
                  <a:cubicBezTo>
                    <a:pt x="628" y="1"/>
                    <a:pt x="468" y="46"/>
                    <a:pt x="343" y="109"/>
                  </a:cubicBezTo>
                  <a:cubicBezTo>
                    <a:pt x="172" y="194"/>
                    <a:pt x="1" y="451"/>
                    <a:pt x="229" y="594"/>
                  </a:cubicBezTo>
                  <a:cubicBezTo>
                    <a:pt x="332" y="671"/>
                    <a:pt x="458" y="702"/>
                    <a:pt x="587" y="702"/>
                  </a:cubicBezTo>
                  <a:cubicBezTo>
                    <a:pt x="743" y="702"/>
                    <a:pt x="903" y="656"/>
                    <a:pt x="1028" y="594"/>
                  </a:cubicBezTo>
                  <a:cubicBezTo>
                    <a:pt x="1199" y="508"/>
                    <a:pt x="1370" y="251"/>
                    <a:pt x="1142" y="109"/>
                  </a:cubicBezTo>
                  <a:cubicBezTo>
                    <a:pt x="1039" y="31"/>
                    <a:pt x="913" y="1"/>
                    <a:pt x="78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7114325" y="1600475"/>
              <a:ext cx="74925" cy="29200"/>
            </a:xfrm>
            <a:custGeom>
              <a:rect b="b" l="l" r="r" t="t"/>
              <a:pathLst>
                <a:path extrusionOk="0" h="1168" w="2997">
                  <a:moveTo>
                    <a:pt x="1782" y="0"/>
                  </a:moveTo>
                  <a:cubicBezTo>
                    <a:pt x="1011" y="0"/>
                    <a:pt x="1" y="557"/>
                    <a:pt x="671" y="1026"/>
                  </a:cubicBezTo>
                  <a:cubicBezTo>
                    <a:pt x="807" y="1125"/>
                    <a:pt x="1002" y="1168"/>
                    <a:pt x="1216" y="1168"/>
                  </a:cubicBezTo>
                  <a:cubicBezTo>
                    <a:pt x="1987" y="1168"/>
                    <a:pt x="2997" y="611"/>
                    <a:pt x="2326" y="142"/>
                  </a:cubicBezTo>
                  <a:cubicBezTo>
                    <a:pt x="2190" y="43"/>
                    <a:pt x="1995" y="0"/>
                    <a:pt x="178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7229525" y="1781625"/>
              <a:ext cx="30000" cy="18550"/>
            </a:xfrm>
            <a:custGeom>
              <a:rect b="b" l="l" r="r" t="t"/>
              <a:pathLst>
                <a:path extrusionOk="0" h="742" w="1200">
                  <a:moveTo>
                    <a:pt x="885" y="0"/>
                  </a:moveTo>
                  <a:cubicBezTo>
                    <a:pt x="714" y="0"/>
                    <a:pt x="514" y="57"/>
                    <a:pt x="372" y="143"/>
                  </a:cubicBezTo>
                  <a:cubicBezTo>
                    <a:pt x="343" y="143"/>
                    <a:pt x="315" y="171"/>
                    <a:pt x="286" y="200"/>
                  </a:cubicBezTo>
                  <a:cubicBezTo>
                    <a:pt x="286" y="200"/>
                    <a:pt x="286" y="228"/>
                    <a:pt x="257" y="228"/>
                  </a:cubicBezTo>
                  <a:cubicBezTo>
                    <a:pt x="115" y="371"/>
                    <a:pt x="1" y="571"/>
                    <a:pt x="229" y="742"/>
                  </a:cubicBezTo>
                  <a:cubicBezTo>
                    <a:pt x="315" y="542"/>
                    <a:pt x="400" y="371"/>
                    <a:pt x="429" y="285"/>
                  </a:cubicBezTo>
                  <a:cubicBezTo>
                    <a:pt x="685" y="200"/>
                    <a:pt x="942" y="143"/>
                    <a:pt x="1199" y="57"/>
                  </a:cubicBezTo>
                  <a:cubicBezTo>
                    <a:pt x="1085" y="29"/>
                    <a:pt x="999" y="0"/>
                    <a:pt x="8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7434250" y="1660450"/>
              <a:ext cx="37825" cy="23475"/>
            </a:xfrm>
            <a:custGeom>
              <a:rect b="b" l="l" r="r" t="t"/>
              <a:pathLst>
                <a:path extrusionOk="0" h="939" w="1513">
                  <a:moveTo>
                    <a:pt x="894" y="1"/>
                  </a:moveTo>
                  <a:cubicBezTo>
                    <a:pt x="663" y="1"/>
                    <a:pt x="404" y="66"/>
                    <a:pt x="257" y="196"/>
                  </a:cubicBezTo>
                  <a:cubicBezTo>
                    <a:pt x="172" y="253"/>
                    <a:pt x="86" y="339"/>
                    <a:pt x="86" y="425"/>
                  </a:cubicBezTo>
                  <a:cubicBezTo>
                    <a:pt x="86" y="453"/>
                    <a:pt x="86" y="482"/>
                    <a:pt x="86" y="482"/>
                  </a:cubicBezTo>
                  <a:cubicBezTo>
                    <a:pt x="0" y="824"/>
                    <a:pt x="428" y="938"/>
                    <a:pt x="657" y="938"/>
                  </a:cubicBezTo>
                  <a:lnTo>
                    <a:pt x="685" y="938"/>
                  </a:lnTo>
                  <a:cubicBezTo>
                    <a:pt x="942" y="938"/>
                    <a:pt x="1456" y="824"/>
                    <a:pt x="1484" y="510"/>
                  </a:cubicBezTo>
                  <a:cubicBezTo>
                    <a:pt x="1513" y="310"/>
                    <a:pt x="1456" y="225"/>
                    <a:pt x="1313" y="111"/>
                  </a:cubicBezTo>
                  <a:cubicBezTo>
                    <a:pt x="1227" y="37"/>
                    <a:pt x="1068" y="1"/>
                    <a:pt x="8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7477050" y="1553725"/>
              <a:ext cx="34975" cy="24650"/>
            </a:xfrm>
            <a:custGeom>
              <a:rect b="b" l="l" r="r" t="t"/>
              <a:pathLst>
                <a:path extrusionOk="0" h="986" w="1399">
                  <a:moveTo>
                    <a:pt x="753" y="0"/>
                  </a:moveTo>
                  <a:cubicBezTo>
                    <a:pt x="475" y="0"/>
                    <a:pt x="177" y="123"/>
                    <a:pt x="57" y="385"/>
                  </a:cubicBezTo>
                  <a:cubicBezTo>
                    <a:pt x="57" y="414"/>
                    <a:pt x="29" y="414"/>
                    <a:pt x="29" y="442"/>
                  </a:cubicBezTo>
                  <a:cubicBezTo>
                    <a:pt x="0" y="528"/>
                    <a:pt x="57" y="642"/>
                    <a:pt x="143" y="699"/>
                  </a:cubicBezTo>
                  <a:cubicBezTo>
                    <a:pt x="172" y="785"/>
                    <a:pt x="200" y="870"/>
                    <a:pt x="314" y="927"/>
                  </a:cubicBezTo>
                  <a:cubicBezTo>
                    <a:pt x="377" y="965"/>
                    <a:pt x="455" y="986"/>
                    <a:pt x="533" y="986"/>
                  </a:cubicBezTo>
                  <a:cubicBezTo>
                    <a:pt x="634" y="986"/>
                    <a:pt x="735" y="951"/>
                    <a:pt x="799" y="870"/>
                  </a:cubicBezTo>
                  <a:cubicBezTo>
                    <a:pt x="856" y="813"/>
                    <a:pt x="913" y="756"/>
                    <a:pt x="970" y="699"/>
                  </a:cubicBezTo>
                  <a:cubicBezTo>
                    <a:pt x="1056" y="642"/>
                    <a:pt x="1142" y="556"/>
                    <a:pt x="1227" y="471"/>
                  </a:cubicBezTo>
                  <a:cubicBezTo>
                    <a:pt x="1398" y="243"/>
                    <a:pt x="1113" y="43"/>
                    <a:pt x="913" y="14"/>
                  </a:cubicBezTo>
                  <a:cubicBezTo>
                    <a:pt x="862" y="5"/>
                    <a:pt x="808"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526725" y="1727825"/>
              <a:ext cx="39500" cy="23975"/>
            </a:xfrm>
            <a:custGeom>
              <a:rect b="b" l="l" r="r" t="t"/>
              <a:pathLst>
                <a:path extrusionOk="0" h="959" w="1580">
                  <a:moveTo>
                    <a:pt x="877" y="1"/>
                  </a:moveTo>
                  <a:cubicBezTo>
                    <a:pt x="747" y="1"/>
                    <a:pt x="621" y="22"/>
                    <a:pt x="496" y="69"/>
                  </a:cubicBezTo>
                  <a:cubicBezTo>
                    <a:pt x="324" y="98"/>
                    <a:pt x="39" y="240"/>
                    <a:pt x="39" y="440"/>
                  </a:cubicBezTo>
                  <a:cubicBezTo>
                    <a:pt x="39" y="440"/>
                    <a:pt x="39" y="469"/>
                    <a:pt x="39" y="497"/>
                  </a:cubicBezTo>
                  <a:cubicBezTo>
                    <a:pt x="0" y="846"/>
                    <a:pt x="331" y="958"/>
                    <a:pt x="654" y="958"/>
                  </a:cubicBezTo>
                  <a:cubicBezTo>
                    <a:pt x="806" y="958"/>
                    <a:pt x="957" y="933"/>
                    <a:pt x="1066" y="897"/>
                  </a:cubicBezTo>
                  <a:cubicBezTo>
                    <a:pt x="1238" y="840"/>
                    <a:pt x="1494" y="697"/>
                    <a:pt x="1551" y="497"/>
                  </a:cubicBezTo>
                  <a:cubicBezTo>
                    <a:pt x="1580" y="298"/>
                    <a:pt x="1437" y="126"/>
                    <a:pt x="1266" y="69"/>
                  </a:cubicBezTo>
                  <a:lnTo>
                    <a:pt x="1209" y="41"/>
                  </a:lnTo>
                  <a:cubicBezTo>
                    <a:pt x="1094" y="15"/>
                    <a:pt x="984" y="1"/>
                    <a:pt x="8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6298675" y="1316550"/>
              <a:ext cx="28550" cy="16875"/>
            </a:xfrm>
            <a:custGeom>
              <a:rect b="b" l="l" r="r" t="t"/>
              <a:pathLst>
                <a:path extrusionOk="0" h="675" w="1142">
                  <a:moveTo>
                    <a:pt x="599" y="0"/>
                  </a:moveTo>
                  <a:cubicBezTo>
                    <a:pt x="542" y="29"/>
                    <a:pt x="457" y="29"/>
                    <a:pt x="371" y="57"/>
                  </a:cubicBezTo>
                  <a:cubicBezTo>
                    <a:pt x="257" y="86"/>
                    <a:pt x="171" y="114"/>
                    <a:pt x="86" y="200"/>
                  </a:cubicBezTo>
                  <a:cubicBezTo>
                    <a:pt x="57" y="228"/>
                    <a:pt x="57" y="257"/>
                    <a:pt x="29" y="285"/>
                  </a:cubicBezTo>
                  <a:cubicBezTo>
                    <a:pt x="29" y="285"/>
                    <a:pt x="29" y="285"/>
                    <a:pt x="29" y="314"/>
                  </a:cubicBezTo>
                  <a:cubicBezTo>
                    <a:pt x="29" y="343"/>
                    <a:pt x="0" y="343"/>
                    <a:pt x="0" y="371"/>
                  </a:cubicBezTo>
                  <a:cubicBezTo>
                    <a:pt x="0" y="400"/>
                    <a:pt x="29" y="428"/>
                    <a:pt x="57" y="485"/>
                  </a:cubicBezTo>
                  <a:cubicBezTo>
                    <a:pt x="57" y="514"/>
                    <a:pt x="86" y="542"/>
                    <a:pt x="86" y="571"/>
                  </a:cubicBezTo>
                  <a:cubicBezTo>
                    <a:pt x="132" y="647"/>
                    <a:pt x="227" y="675"/>
                    <a:pt x="323" y="675"/>
                  </a:cubicBezTo>
                  <a:cubicBezTo>
                    <a:pt x="406" y="675"/>
                    <a:pt x="489" y="654"/>
                    <a:pt x="542" y="628"/>
                  </a:cubicBezTo>
                  <a:cubicBezTo>
                    <a:pt x="599" y="628"/>
                    <a:pt x="628" y="599"/>
                    <a:pt x="685" y="599"/>
                  </a:cubicBezTo>
                  <a:cubicBezTo>
                    <a:pt x="999" y="457"/>
                    <a:pt x="1141" y="114"/>
                    <a:pt x="713" y="29"/>
                  </a:cubicBezTo>
                  <a:lnTo>
                    <a:pt x="571" y="29"/>
                  </a:lnTo>
                  <a:cubicBezTo>
                    <a:pt x="571" y="29"/>
                    <a:pt x="599" y="29"/>
                    <a:pt x="5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6364025" y="1233925"/>
              <a:ext cx="34625" cy="20325"/>
            </a:xfrm>
            <a:custGeom>
              <a:rect b="b" l="l" r="r" t="t"/>
              <a:pathLst>
                <a:path extrusionOk="0" h="813" w="1385">
                  <a:moveTo>
                    <a:pt x="978" y="0"/>
                  </a:moveTo>
                  <a:cubicBezTo>
                    <a:pt x="809" y="0"/>
                    <a:pt x="625" y="43"/>
                    <a:pt x="525" y="81"/>
                  </a:cubicBezTo>
                  <a:cubicBezTo>
                    <a:pt x="325" y="167"/>
                    <a:pt x="154" y="395"/>
                    <a:pt x="68" y="595"/>
                  </a:cubicBezTo>
                  <a:cubicBezTo>
                    <a:pt x="1" y="763"/>
                    <a:pt x="183" y="812"/>
                    <a:pt x="367" y="812"/>
                  </a:cubicBezTo>
                  <a:cubicBezTo>
                    <a:pt x="493" y="812"/>
                    <a:pt x="621" y="789"/>
                    <a:pt x="667" y="766"/>
                  </a:cubicBezTo>
                  <a:cubicBezTo>
                    <a:pt x="782" y="709"/>
                    <a:pt x="896" y="709"/>
                    <a:pt x="981" y="680"/>
                  </a:cubicBezTo>
                  <a:cubicBezTo>
                    <a:pt x="1124" y="623"/>
                    <a:pt x="1324" y="509"/>
                    <a:pt x="1352" y="366"/>
                  </a:cubicBezTo>
                  <a:cubicBezTo>
                    <a:pt x="1352" y="338"/>
                    <a:pt x="1352" y="338"/>
                    <a:pt x="1352" y="309"/>
                  </a:cubicBezTo>
                  <a:cubicBezTo>
                    <a:pt x="1384" y="70"/>
                    <a:pt x="1193" y="0"/>
                    <a:pt x="9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6437125" y="1302900"/>
              <a:ext cx="27775" cy="16175"/>
            </a:xfrm>
            <a:custGeom>
              <a:rect b="b" l="l" r="r" t="t"/>
              <a:pathLst>
                <a:path extrusionOk="0" h="647" w="1111">
                  <a:moveTo>
                    <a:pt x="547" y="0"/>
                  </a:moveTo>
                  <a:cubicBezTo>
                    <a:pt x="458" y="0"/>
                    <a:pt x="372" y="28"/>
                    <a:pt x="311" y="90"/>
                  </a:cubicBezTo>
                  <a:cubicBezTo>
                    <a:pt x="226" y="175"/>
                    <a:pt x="112" y="232"/>
                    <a:pt x="83" y="346"/>
                  </a:cubicBezTo>
                  <a:cubicBezTo>
                    <a:pt x="0" y="578"/>
                    <a:pt x="215" y="647"/>
                    <a:pt x="443" y="647"/>
                  </a:cubicBezTo>
                  <a:cubicBezTo>
                    <a:pt x="609" y="647"/>
                    <a:pt x="781" y="611"/>
                    <a:pt x="853" y="575"/>
                  </a:cubicBezTo>
                  <a:cubicBezTo>
                    <a:pt x="968" y="489"/>
                    <a:pt x="1110" y="346"/>
                    <a:pt x="1025" y="204"/>
                  </a:cubicBezTo>
                  <a:cubicBezTo>
                    <a:pt x="968" y="118"/>
                    <a:pt x="882" y="90"/>
                    <a:pt x="768" y="61"/>
                  </a:cubicBezTo>
                  <a:cubicBezTo>
                    <a:pt x="702" y="21"/>
                    <a:pt x="623" y="0"/>
                    <a:pt x="54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6517650" y="1209800"/>
              <a:ext cx="31175" cy="17975"/>
            </a:xfrm>
            <a:custGeom>
              <a:rect b="b" l="l" r="r" t="t"/>
              <a:pathLst>
                <a:path extrusionOk="0" h="719" w="1247">
                  <a:moveTo>
                    <a:pt x="789" y="1"/>
                  </a:moveTo>
                  <a:cubicBezTo>
                    <a:pt x="679" y="1"/>
                    <a:pt x="569" y="20"/>
                    <a:pt x="486" y="47"/>
                  </a:cubicBezTo>
                  <a:cubicBezTo>
                    <a:pt x="115" y="162"/>
                    <a:pt x="1" y="590"/>
                    <a:pt x="457" y="675"/>
                  </a:cubicBezTo>
                  <a:lnTo>
                    <a:pt x="429" y="675"/>
                  </a:lnTo>
                  <a:cubicBezTo>
                    <a:pt x="495" y="705"/>
                    <a:pt x="573" y="719"/>
                    <a:pt x="653" y="719"/>
                  </a:cubicBezTo>
                  <a:cubicBezTo>
                    <a:pt x="886" y="719"/>
                    <a:pt x="1143" y="601"/>
                    <a:pt x="1227" y="390"/>
                  </a:cubicBezTo>
                  <a:cubicBezTo>
                    <a:pt x="1227" y="390"/>
                    <a:pt x="1227" y="361"/>
                    <a:pt x="1227" y="333"/>
                  </a:cubicBezTo>
                  <a:cubicBezTo>
                    <a:pt x="1247" y="82"/>
                    <a:pt x="1019" y="1"/>
                    <a:pt x="78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6917100" y="1082525"/>
              <a:ext cx="44975" cy="27075"/>
            </a:xfrm>
            <a:custGeom>
              <a:rect b="b" l="l" r="r" t="t"/>
              <a:pathLst>
                <a:path extrusionOk="0" h="1083" w="1799">
                  <a:moveTo>
                    <a:pt x="822" y="0"/>
                  </a:moveTo>
                  <a:cubicBezTo>
                    <a:pt x="461" y="0"/>
                    <a:pt x="28" y="225"/>
                    <a:pt x="1" y="602"/>
                  </a:cubicBezTo>
                  <a:cubicBezTo>
                    <a:pt x="1" y="630"/>
                    <a:pt x="1" y="630"/>
                    <a:pt x="1" y="659"/>
                  </a:cubicBezTo>
                  <a:cubicBezTo>
                    <a:pt x="1" y="744"/>
                    <a:pt x="58" y="830"/>
                    <a:pt x="143" y="887"/>
                  </a:cubicBezTo>
                  <a:cubicBezTo>
                    <a:pt x="200" y="916"/>
                    <a:pt x="286" y="973"/>
                    <a:pt x="343" y="1001"/>
                  </a:cubicBezTo>
                  <a:cubicBezTo>
                    <a:pt x="465" y="1057"/>
                    <a:pt x="601" y="1082"/>
                    <a:pt x="737" y="1082"/>
                  </a:cubicBezTo>
                  <a:cubicBezTo>
                    <a:pt x="951" y="1082"/>
                    <a:pt x="1167" y="1020"/>
                    <a:pt x="1342" y="916"/>
                  </a:cubicBezTo>
                  <a:cubicBezTo>
                    <a:pt x="1541" y="830"/>
                    <a:pt x="1798" y="545"/>
                    <a:pt x="1627" y="316"/>
                  </a:cubicBezTo>
                  <a:cubicBezTo>
                    <a:pt x="1427" y="60"/>
                    <a:pt x="1199" y="31"/>
                    <a:pt x="885" y="3"/>
                  </a:cubicBezTo>
                  <a:cubicBezTo>
                    <a:pt x="864" y="1"/>
                    <a:pt x="843" y="0"/>
                    <a:pt x="8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6844350" y="1040775"/>
              <a:ext cx="18975" cy="9250"/>
            </a:xfrm>
            <a:custGeom>
              <a:rect b="b" l="l" r="r" t="t"/>
              <a:pathLst>
                <a:path extrusionOk="0" h="370" w="759">
                  <a:moveTo>
                    <a:pt x="466" y="1"/>
                  </a:moveTo>
                  <a:cubicBezTo>
                    <a:pt x="288" y="1"/>
                    <a:pt x="0" y="92"/>
                    <a:pt x="114" y="275"/>
                  </a:cubicBezTo>
                  <a:cubicBezTo>
                    <a:pt x="172" y="351"/>
                    <a:pt x="229" y="351"/>
                    <a:pt x="294" y="351"/>
                  </a:cubicBezTo>
                  <a:cubicBezTo>
                    <a:pt x="327" y="351"/>
                    <a:pt x="362" y="351"/>
                    <a:pt x="400" y="360"/>
                  </a:cubicBezTo>
                  <a:cubicBezTo>
                    <a:pt x="418" y="366"/>
                    <a:pt x="446" y="370"/>
                    <a:pt x="477" y="370"/>
                  </a:cubicBezTo>
                  <a:cubicBezTo>
                    <a:pt x="592" y="370"/>
                    <a:pt x="758" y="323"/>
                    <a:pt x="714" y="189"/>
                  </a:cubicBezTo>
                  <a:cubicBezTo>
                    <a:pt x="714" y="103"/>
                    <a:pt x="685" y="46"/>
                    <a:pt x="599" y="18"/>
                  </a:cubicBezTo>
                  <a:lnTo>
                    <a:pt x="571" y="18"/>
                  </a:lnTo>
                  <a:cubicBezTo>
                    <a:pt x="548" y="6"/>
                    <a:pt x="510"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6888575" y="971800"/>
              <a:ext cx="32125" cy="18925"/>
            </a:xfrm>
            <a:custGeom>
              <a:rect b="b" l="l" r="r" t="t"/>
              <a:pathLst>
                <a:path extrusionOk="0" h="757" w="1285">
                  <a:moveTo>
                    <a:pt x="806" y="0"/>
                  </a:moveTo>
                  <a:cubicBezTo>
                    <a:pt x="694" y="0"/>
                    <a:pt x="585" y="17"/>
                    <a:pt x="514" y="38"/>
                  </a:cubicBezTo>
                  <a:cubicBezTo>
                    <a:pt x="229" y="123"/>
                    <a:pt x="0" y="437"/>
                    <a:pt x="371" y="608"/>
                  </a:cubicBezTo>
                  <a:cubicBezTo>
                    <a:pt x="400" y="637"/>
                    <a:pt x="428" y="665"/>
                    <a:pt x="485" y="694"/>
                  </a:cubicBezTo>
                  <a:cubicBezTo>
                    <a:pt x="507" y="738"/>
                    <a:pt x="558" y="756"/>
                    <a:pt x="614" y="756"/>
                  </a:cubicBezTo>
                  <a:cubicBezTo>
                    <a:pt x="705" y="756"/>
                    <a:pt x="810" y="707"/>
                    <a:pt x="828" y="637"/>
                  </a:cubicBezTo>
                  <a:cubicBezTo>
                    <a:pt x="1027" y="580"/>
                    <a:pt x="1284" y="494"/>
                    <a:pt x="1256" y="266"/>
                  </a:cubicBezTo>
                  <a:cubicBezTo>
                    <a:pt x="1256" y="266"/>
                    <a:pt x="1256" y="266"/>
                    <a:pt x="1256" y="237"/>
                  </a:cubicBezTo>
                  <a:cubicBezTo>
                    <a:pt x="1219" y="54"/>
                    <a:pt x="1006"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6929950" y="1030325"/>
              <a:ext cx="24975" cy="15475"/>
            </a:xfrm>
            <a:custGeom>
              <a:rect b="b" l="l" r="r" t="t"/>
              <a:pathLst>
                <a:path extrusionOk="0" h="619" w="999">
                  <a:moveTo>
                    <a:pt x="728" y="1"/>
                  </a:moveTo>
                  <a:cubicBezTo>
                    <a:pt x="599" y="1"/>
                    <a:pt x="457" y="36"/>
                    <a:pt x="400" y="65"/>
                  </a:cubicBezTo>
                  <a:cubicBezTo>
                    <a:pt x="314" y="93"/>
                    <a:pt x="228" y="122"/>
                    <a:pt x="143" y="179"/>
                  </a:cubicBezTo>
                  <a:cubicBezTo>
                    <a:pt x="0" y="322"/>
                    <a:pt x="29" y="493"/>
                    <a:pt x="228" y="578"/>
                  </a:cubicBezTo>
                  <a:cubicBezTo>
                    <a:pt x="292" y="606"/>
                    <a:pt x="365" y="619"/>
                    <a:pt x="440" y="619"/>
                  </a:cubicBezTo>
                  <a:cubicBezTo>
                    <a:pt x="599" y="619"/>
                    <a:pt x="768" y="561"/>
                    <a:pt x="885" y="464"/>
                  </a:cubicBezTo>
                  <a:cubicBezTo>
                    <a:pt x="942" y="407"/>
                    <a:pt x="999" y="350"/>
                    <a:pt x="970" y="265"/>
                  </a:cubicBezTo>
                  <a:cubicBezTo>
                    <a:pt x="970" y="236"/>
                    <a:pt x="970" y="236"/>
                    <a:pt x="970" y="208"/>
                  </a:cubicBezTo>
                  <a:lnTo>
                    <a:pt x="970" y="150"/>
                  </a:lnTo>
                  <a:cubicBezTo>
                    <a:pt x="970" y="36"/>
                    <a:pt x="856" y="1"/>
                    <a:pt x="7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6106950" y="897075"/>
              <a:ext cx="60325" cy="23650"/>
            </a:xfrm>
            <a:custGeom>
              <a:rect b="b" l="l" r="r" t="t"/>
              <a:pathLst>
                <a:path extrusionOk="0" h="946" w="2413">
                  <a:moveTo>
                    <a:pt x="1433" y="1"/>
                  </a:moveTo>
                  <a:cubicBezTo>
                    <a:pt x="809" y="1"/>
                    <a:pt x="0" y="450"/>
                    <a:pt x="536" y="830"/>
                  </a:cubicBezTo>
                  <a:cubicBezTo>
                    <a:pt x="648" y="910"/>
                    <a:pt x="807" y="945"/>
                    <a:pt x="980" y="945"/>
                  </a:cubicBezTo>
                  <a:cubicBezTo>
                    <a:pt x="1604" y="945"/>
                    <a:pt x="2413" y="496"/>
                    <a:pt x="1877" y="116"/>
                  </a:cubicBezTo>
                  <a:cubicBezTo>
                    <a:pt x="1765" y="36"/>
                    <a:pt x="1606" y="1"/>
                    <a:pt x="14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6190950" y="869925"/>
              <a:ext cx="48525" cy="25300"/>
            </a:xfrm>
            <a:custGeom>
              <a:rect b="b" l="l" r="r" t="t"/>
              <a:pathLst>
                <a:path extrusionOk="0" h="1012" w="1941">
                  <a:moveTo>
                    <a:pt x="1084" y="0"/>
                  </a:moveTo>
                  <a:cubicBezTo>
                    <a:pt x="851" y="0"/>
                    <a:pt x="610" y="63"/>
                    <a:pt x="457" y="147"/>
                  </a:cubicBezTo>
                  <a:cubicBezTo>
                    <a:pt x="457" y="175"/>
                    <a:pt x="429" y="175"/>
                    <a:pt x="429" y="175"/>
                  </a:cubicBezTo>
                  <a:cubicBezTo>
                    <a:pt x="229" y="289"/>
                    <a:pt x="1" y="518"/>
                    <a:pt x="172" y="774"/>
                  </a:cubicBezTo>
                  <a:cubicBezTo>
                    <a:pt x="286" y="957"/>
                    <a:pt x="583" y="1012"/>
                    <a:pt x="828" y="1012"/>
                  </a:cubicBezTo>
                  <a:cubicBezTo>
                    <a:pt x="890" y="1012"/>
                    <a:pt x="948" y="1008"/>
                    <a:pt x="999" y="1003"/>
                  </a:cubicBezTo>
                  <a:cubicBezTo>
                    <a:pt x="1285" y="946"/>
                    <a:pt x="1941" y="660"/>
                    <a:pt x="1684" y="261"/>
                  </a:cubicBezTo>
                  <a:cubicBezTo>
                    <a:pt x="1567" y="70"/>
                    <a:pt x="1330" y="0"/>
                    <a:pt x="108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6192300" y="929875"/>
              <a:ext cx="38625" cy="25175"/>
            </a:xfrm>
            <a:custGeom>
              <a:rect b="b" l="l" r="r" t="t"/>
              <a:pathLst>
                <a:path extrusionOk="0" h="1007" w="1545">
                  <a:moveTo>
                    <a:pt x="1005" y="1"/>
                  </a:moveTo>
                  <a:cubicBezTo>
                    <a:pt x="798" y="1"/>
                    <a:pt x="575" y="104"/>
                    <a:pt x="489" y="260"/>
                  </a:cubicBezTo>
                  <a:cubicBezTo>
                    <a:pt x="375" y="345"/>
                    <a:pt x="261" y="402"/>
                    <a:pt x="204" y="516"/>
                  </a:cubicBezTo>
                  <a:cubicBezTo>
                    <a:pt x="1" y="896"/>
                    <a:pt x="428" y="1006"/>
                    <a:pt x="706" y="1006"/>
                  </a:cubicBezTo>
                  <a:cubicBezTo>
                    <a:pt x="741" y="1006"/>
                    <a:pt x="774" y="1005"/>
                    <a:pt x="803" y="1001"/>
                  </a:cubicBezTo>
                  <a:lnTo>
                    <a:pt x="888" y="1001"/>
                  </a:lnTo>
                  <a:cubicBezTo>
                    <a:pt x="1117" y="973"/>
                    <a:pt x="1430" y="830"/>
                    <a:pt x="1488" y="602"/>
                  </a:cubicBezTo>
                  <a:cubicBezTo>
                    <a:pt x="1545" y="374"/>
                    <a:pt x="1459" y="317"/>
                    <a:pt x="1345" y="145"/>
                  </a:cubicBezTo>
                  <a:cubicBezTo>
                    <a:pt x="1266" y="44"/>
                    <a:pt x="1139" y="1"/>
                    <a:pt x="100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6094875" y="1049900"/>
              <a:ext cx="17425" cy="6875"/>
            </a:xfrm>
            <a:custGeom>
              <a:rect b="b" l="l" r="r" t="t"/>
              <a:pathLst>
                <a:path extrusionOk="0" h="275" w="697">
                  <a:moveTo>
                    <a:pt x="431" y="1"/>
                  </a:moveTo>
                  <a:cubicBezTo>
                    <a:pt x="254" y="1"/>
                    <a:pt x="1" y="136"/>
                    <a:pt x="163" y="252"/>
                  </a:cubicBezTo>
                  <a:cubicBezTo>
                    <a:pt x="190" y="268"/>
                    <a:pt x="226" y="275"/>
                    <a:pt x="266" y="275"/>
                  </a:cubicBezTo>
                  <a:cubicBezTo>
                    <a:pt x="443" y="275"/>
                    <a:pt x="697" y="140"/>
                    <a:pt x="534" y="24"/>
                  </a:cubicBezTo>
                  <a:cubicBezTo>
                    <a:pt x="508" y="8"/>
                    <a:pt x="471" y="1"/>
                    <a:pt x="4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6662450" y="1704850"/>
              <a:ext cx="42100" cy="25950"/>
            </a:xfrm>
            <a:custGeom>
              <a:rect b="b" l="l" r="r" t="t"/>
              <a:pathLst>
                <a:path extrusionOk="0" h="1038" w="1684">
                  <a:moveTo>
                    <a:pt x="1036" y="1"/>
                  </a:moveTo>
                  <a:cubicBezTo>
                    <a:pt x="788" y="1"/>
                    <a:pt x="547" y="87"/>
                    <a:pt x="343" y="246"/>
                  </a:cubicBezTo>
                  <a:cubicBezTo>
                    <a:pt x="200" y="332"/>
                    <a:pt x="143" y="418"/>
                    <a:pt x="115" y="560"/>
                  </a:cubicBezTo>
                  <a:cubicBezTo>
                    <a:pt x="1" y="817"/>
                    <a:pt x="343" y="988"/>
                    <a:pt x="543" y="1017"/>
                  </a:cubicBezTo>
                  <a:cubicBezTo>
                    <a:pt x="610" y="1030"/>
                    <a:pt x="684" y="1037"/>
                    <a:pt x="760" y="1037"/>
                  </a:cubicBezTo>
                  <a:cubicBezTo>
                    <a:pt x="1005" y="1037"/>
                    <a:pt x="1275" y="963"/>
                    <a:pt x="1427" y="789"/>
                  </a:cubicBezTo>
                  <a:cubicBezTo>
                    <a:pt x="1570" y="646"/>
                    <a:pt x="1684" y="560"/>
                    <a:pt x="1655" y="332"/>
                  </a:cubicBezTo>
                  <a:cubicBezTo>
                    <a:pt x="1627" y="132"/>
                    <a:pt x="1399" y="47"/>
                    <a:pt x="1227" y="18"/>
                  </a:cubicBezTo>
                  <a:cubicBezTo>
                    <a:pt x="1163" y="7"/>
                    <a:pt x="1099" y="1"/>
                    <a:pt x="10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6541200" y="1677475"/>
              <a:ext cx="25700" cy="17425"/>
            </a:xfrm>
            <a:custGeom>
              <a:rect b="b" l="l" r="r" t="t"/>
              <a:pathLst>
                <a:path extrusionOk="0" h="697" w="1028">
                  <a:moveTo>
                    <a:pt x="742" y="0"/>
                  </a:moveTo>
                  <a:cubicBezTo>
                    <a:pt x="599" y="0"/>
                    <a:pt x="457" y="29"/>
                    <a:pt x="343" y="115"/>
                  </a:cubicBezTo>
                  <a:cubicBezTo>
                    <a:pt x="143" y="200"/>
                    <a:pt x="0" y="428"/>
                    <a:pt x="200" y="600"/>
                  </a:cubicBezTo>
                  <a:cubicBezTo>
                    <a:pt x="308" y="667"/>
                    <a:pt x="435" y="696"/>
                    <a:pt x="563" y="696"/>
                  </a:cubicBezTo>
                  <a:cubicBezTo>
                    <a:pt x="706" y="696"/>
                    <a:pt x="850" y="660"/>
                    <a:pt x="970" y="600"/>
                  </a:cubicBezTo>
                  <a:cubicBezTo>
                    <a:pt x="999" y="428"/>
                    <a:pt x="999" y="229"/>
                    <a:pt x="1027" y="57"/>
                  </a:cubicBezTo>
                  <a:cubicBezTo>
                    <a:pt x="942" y="0"/>
                    <a:pt x="856" y="0"/>
                    <a:pt x="74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6654600" y="1576900"/>
              <a:ext cx="1450" cy="25"/>
            </a:xfrm>
            <a:custGeom>
              <a:rect b="b" l="l" r="r" t="t"/>
              <a:pathLst>
                <a:path extrusionOk="0" h="1" w="58">
                  <a:moveTo>
                    <a:pt x="58" y="0"/>
                  </a:moveTo>
                  <a:lnTo>
                    <a:pt x="58" y="0"/>
                  </a:lnTo>
                  <a:cubicBezTo>
                    <a:pt x="1" y="0"/>
                    <a:pt x="1" y="0"/>
                    <a:pt x="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6642725" y="1562500"/>
              <a:ext cx="28300" cy="14425"/>
            </a:xfrm>
            <a:custGeom>
              <a:rect b="b" l="l" r="r" t="t"/>
              <a:pathLst>
                <a:path extrusionOk="0" h="577" w="1132">
                  <a:moveTo>
                    <a:pt x="683" y="1"/>
                  </a:moveTo>
                  <a:cubicBezTo>
                    <a:pt x="456" y="1"/>
                    <a:pt x="1" y="97"/>
                    <a:pt x="76" y="348"/>
                  </a:cubicBezTo>
                  <a:cubicBezTo>
                    <a:pt x="76" y="377"/>
                    <a:pt x="76" y="405"/>
                    <a:pt x="76" y="405"/>
                  </a:cubicBezTo>
                  <a:cubicBezTo>
                    <a:pt x="105" y="576"/>
                    <a:pt x="305" y="576"/>
                    <a:pt x="476" y="576"/>
                  </a:cubicBezTo>
                  <a:lnTo>
                    <a:pt x="533" y="576"/>
                  </a:lnTo>
                  <a:cubicBezTo>
                    <a:pt x="561" y="576"/>
                    <a:pt x="618" y="576"/>
                    <a:pt x="675" y="548"/>
                  </a:cubicBezTo>
                  <a:cubicBezTo>
                    <a:pt x="818" y="519"/>
                    <a:pt x="1018" y="462"/>
                    <a:pt x="1075" y="291"/>
                  </a:cubicBezTo>
                  <a:cubicBezTo>
                    <a:pt x="1132" y="120"/>
                    <a:pt x="932" y="6"/>
                    <a:pt x="818" y="6"/>
                  </a:cubicBezTo>
                  <a:lnTo>
                    <a:pt x="761" y="6"/>
                  </a:lnTo>
                  <a:cubicBezTo>
                    <a:pt x="741" y="2"/>
                    <a:pt x="714" y="1"/>
                    <a:pt x="6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6656425" y="1646975"/>
              <a:ext cx="30300" cy="16400"/>
            </a:xfrm>
            <a:custGeom>
              <a:rect b="b" l="l" r="r" t="t"/>
              <a:pathLst>
                <a:path extrusionOk="0" h="656" w="1212">
                  <a:moveTo>
                    <a:pt x="826" y="1"/>
                  </a:moveTo>
                  <a:cubicBezTo>
                    <a:pt x="458" y="1"/>
                    <a:pt x="0" y="256"/>
                    <a:pt x="299" y="536"/>
                  </a:cubicBezTo>
                  <a:cubicBezTo>
                    <a:pt x="299" y="536"/>
                    <a:pt x="327" y="564"/>
                    <a:pt x="327" y="564"/>
                  </a:cubicBezTo>
                  <a:cubicBezTo>
                    <a:pt x="398" y="626"/>
                    <a:pt x="511" y="655"/>
                    <a:pt x="633" y="655"/>
                  </a:cubicBezTo>
                  <a:cubicBezTo>
                    <a:pt x="901" y="655"/>
                    <a:pt x="1212" y="514"/>
                    <a:pt x="1212" y="279"/>
                  </a:cubicBezTo>
                  <a:lnTo>
                    <a:pt x="1212" y="250"/>
                  </a:lnTo>
                  <a:cubicBezTo>
                    <a:pt x="1192" y="72"/>
                    <a:pt x="1021" y="1"/>
                    <a:pt x="8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6750200" y="1659450"/>
              <a:ext cx="36400" cy="23150"/>
            </a:xfrm>
            <a:custGeom>
              <a:rect b="b" l="l" r="r" t="t"/>
              <a:pathLst>
                <a:path extrusionOk="0" h="926" w="1456">
                  <a:moveTo>
                    <a:pt x="793" y="0"/>
                  </a:moveTo>
                  <a:cubicBezTo>
                    <a:pt x="450" y="0"/>
                    <a:pt x="66" y="140"/>
                    <a:pt x="29" y="436"/>
                  </a:cubicBezTo>
                  <a:cubicBezTo>
                    <a:pt x="0" y="436"/>
                    <a:pt x="0" y="436"/>
                    <a:pt x="0" y="465"/>
                  </a:cubicBezTo>
                  <a:cubicBezTo>
                    <a:pt x="0" y="579"/>
                    <a:pt x="29" y="664"/>
                    <a:pt x="86" y="721"/>
                  </a:cubicBezTo>
                  <a:cubicBezTo>
                    <a:pt x="218" y="854"/>
                    <a:pt x="457" y="925"/>
                    <a:pt x="697" y="925"/>
                  </a:cubicBezTo>
                  <a:cubicBezTo>
                    <a:pt x="1027" y="925"/>
                    <a:pt x="1361" y="790"/>
                    <a:pt x="1427" y="493"/>
                  </a:cubicBezTo>
                  <a:cubicBezTo>
                    <a:pt x="1455" y="322"/>
                    <a:pt x="1398" y="236"/>
                    <a:pt x="1255" y="122"/>
                  </a:cubicBezTo>
                  <a:cubicBezTo>
                    <a:pt x="1155" y="42"/>
                    <a:pt x="980" y="0"/>
                    <a:pt x="79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6752325" y="1677475"/>
              <a:ext cx="1450" cy="1450"/>
            </a:xfrm>
            <a:custGeom>
              <a:rect b="b" l="l" r="r" t="t"/>
              <a:pathLst>
                <a:path extrusionOk="0" h="58" w="58">
                  <a:moveTo>
                    <a:pt x="1" y="0"/>
                  </a:moveTo>
                  <a:cubicBezTo>
                    <a:pt x="29" y="29"/>
                    <a:pt x="29" y="29"/>
                    <a:pt x="58" y="57"/>
                  </a:cubicBezTo>
                  <a:cubicBezTo>
                    <a:pt x="29" y="29"/>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7461350" y="1086575"/>
              <a:ext cx="32125" cy="17000"/>
            </a:xfrm>
            <a:custGeom>
              <a:rect b="b" l="l" r="r" t="t"/>
              <a:pathLst>
                <a:path extrusionOk="0" h="680" w="1285">
                  <a:moveTo>
                    <a:pt x="733" y="1"/>
                  </a:moveTo>
                  <a:cubicBezTo>
                    <a:pt x="587" y="1"/>
                    <a:pt x="435" y="37"/>
                    <a:pt x="315" y="97"/>
                  </a:cubicBezTo>
                  <a:cubicBezTo>
                    <a:pt x="143" y="212"/>
                    <a:pt x="1" y="440"/>
                    <a:pt x="200" y="582"/>
                  </a:cubicBezTo>
                  <a:cubicBezTo>
                    <a:pt x="295" y="650"/>
                    <a:pt x="421" y="679"/>
                    <a:pt x="552" y="679"/>
                  </a:cubicBezTo>
                  <a:cubicBezTo>
                    <a:pt x="698" y="679"/>
                    <a:pt x="850" y="643"/>
                    <a:pt x="971" y="582"/>
                  </a:cubicBezTo>
                  <a:cubicBezTo>
                    <a:pt x="1142" y="497"/>
                    <a:pt x="1285" y="269"/>
                    <a:pt x="1085" y="97"/>
                  </a:cubicBezTo>
                  <a:cubicBezTo>
                    <a:pt x="991" y="30"/>
                    <a:pt x="864" y="1"/>
                    <a:pt x="7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382175" y="1029075"/>
              <a:ext cx="32125" cy="18575"/>
            </a:xfrm>
            <a:custGeom>
              <a:rect b="b" l="l" r="r" t="t"/>
              <a:pathLst>
                <a:path extrusionOk="0" h="743" w="1285">
                  <a:moveTo>
                    <a:pt x="600" y="1"/>
                  </a:moveTo>
                  <a:cubicBezTo>
                    <a:pt x="400" y="29"/>
                    <a:pt x="115" y="143"/>
                    <a:pt x="58" y="372"/>
                  </a:cubicBezTo>
                  <a:cubicBezTo>
                    <a:pt x="1" y="628"/>
                    <a:pt x="372" y="714"/>
                    <a:pt x="543" y="743"/>
                  </a:cubicBezTo>
                  <a:cubicBezTo>
                    <a:pt x="771" y="743"/>
                    <a:pt x="1199" y="657"/>
                    <a:pt x="1285" y="400"/>
                  </a:cubicBezTo>
                  <a:cubicBezTo>
                    <a:pt x="1056" y="286"/>
                    <a:pt x="828" y="143"/>
                    <a:pt x="6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7481900" y="919075"/>
              <a:ext cx="44400" cy="24225"/>
            </a:xfrm>
            <a:custGeom>
              <a:rect b="b" l="l" r="r" t="t"/>
              <a:pathLst>
                <a:path extrusionOk="0" h="969" w="1776">
                  <a:moveTo>
                    <a:pt x="972" y="1"/>
                  </a:moveTo>
                  <a:cubicBezTo>
                    <a:pt x="591" y="1"/>
                    <a:pt x="153" y="138"/>
                    <a:pt x="92" y="463"/>
                  </a:cubicBezTo>
                  <a:lnTo>
                    <a:pt x="63" y="520"/>
                  </a:lnTo>
                  <a:cubicBezTo>
                    <a:pt x="1" y="865"/>
                    <a:pt x="282" y="969"/>
                    <a:pt x="595" y="969"/>
                  </a:cubicBezTo>
                  <a:cubicBezTo>
                    <a:pt x="853" y="969"/>
                    <a:pt x="1133" y="899"/>
                    <a:pt x="1262" y="834"/>
                  </a:cubicBezTo>
                  <a:lnTo>
                    <a:pt x="1319" y="834"/>
                  </a:lnTo>
                  <a:cubicBezTo>
                    <a:pt x="1690" y="663"/>
                    <a:pt x="1775" y="207"/>
                    <a:pt x="1376" y="64"/>
                  </a:cubicBezTo>
                  <a:cubicBezTo>
                    <a:pt x="1269" y="23"/>
                    <a:pt x="1125" y="1"/>
                    <a:pt x="9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7482750" y="1009725"/>
              <a:ext cx="26425" cy="16700"/>
            </a:xfrm>
            <a:custGeom>
              <a:rect b="b" l="l" r="r" t="t"/>
              <a:pathLst>
                <a:path extrusionOk="0" h="668" w="1057">
                  <a:moveTo>
                    <a:pt x="723" y="1"/>
                  </a:moveTo>
                  <a:cubicBezTo>
                    <a:pt x="593" y="1"/>
                    <a:pt x="453" y="34"/>
                    <a:pt x="372" y="61"/>
                  </a:cubicBezTo>
                  <a:cubicBezTo>
                    <a:pt x="343" y="90"/>
                    <a:pt x="314" y="118"/>
                    <a:pt x="286" y="118"/>
                  </a:cubicBezTo>
                  <a:cubicBezTo>
                    <a:pt x="143" y="204"/>
                    <a:pt x="1" y="347"/>
                    <a:pt x="86" y="489"/>
                  </a:cubicBezTo>
                  <a:cubicBezTo>
                    <a:pt x="115" y="489"/>
                    <a:pt x="115" y="518"/>
                    <a:pt x="115" y="518"/>
                  </a:cubicBezTo>
                  <a:cubicBezTo>
                    <a:pt x="171" y="619"/>
                    <a:pt x="321" y="667"/>
                    <a:pt x="484" y="667"/>
                  </a:cubicBezTo>
                  <a:cubicBezTo>
                    <a:pt x="736" y="667"/>
                    <a:pt x="1022" y="554"/>
                    <a:pt x="1056" y="347"/>
                  </a:cubicBezTo>
                  <a:cubicBezTo>
                    <a:pt x="1056" y="290"/>
                    <a:pt x="1028" y="233"/>
                    <a:pt x="1028" y="176"/>
                  </a:cubicBezTo>
                  <a:cubicBezTo>
                    <a:pt x="998" y="41"/>
                    <a:pt x="866" y="1"/>
                    <a:pt x="7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7594025" y="1069900"/>
              <a:ext cx="35700" cy="18975"/>
            </a:xfrm>
            <a:custGeom>
              <a:rect b="b" l="l" r="r" t="t"/>
              <a:pathLst>
                <a:path extrusionOk="0" h="759" w="1428">
                  <a:moveTo>
                    <a:pt x="829" y="0"/>
                  </a:moveTo>
                  <a:cubicBezTo>
                    <a:pt x="665" y="0"/>
                    <a:pt x="497" y="46"/>
                    <a:pt x="372" y="108"/>
                  </a:cubicBezTo>
                  <a:cubicBezTo>
                    <a:pt x="172" y="222"/>
                    <a:pt x="1" y="479"/>
                    <a:pt x="229" y="650"/>
                  </a:cubicBezTo>
                  <a:cubicBezTo>
                    <a:pt x="332" y="728"/>
                    <a:pt x="464" y="758"/>
                    <a:pt x="599" y="758"/>
                  </a:cubicBezTo>
                  <a:cubicBezTo>
                    <a:pt x="763" y="758"/>
                    <a:pt x="931" y="713"/>
                    <a:pt x="1056" y="650"/>
                  </a:cubicBezTo>
                  <a:cubicBezTo>
                    <a:pt x="1256" y="536"/>
                    <a:pt x="1427" y="279"/>
                    <a:pt x="1199" y="108"/>
                  </a:cubicBezTo>
                  <a:cubicBezTo>
                    <a:pt x="1096" y="31"/>
                    <a:pt x="964" y="0"/>
                    <a:pt x="82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7633250" y="924225"/>
              <a:ext cx="40700" cy="22425"/>
            </a:xfrm>
            <a:custGeom>
              <a:rect b="b" l="l" r="r" t="t"/>
              <a:pathLst>
                <a:path extrusionOk="0" h="897" w="1628">
                  <a:moveTo>
                    <a:pt x="885" y="1"/>
                  </a:moveTo>
                  <a:cubicBezTo>
                    <a:pt x="600" y="1"/>
                    <a:pt x="172" y="115"/>
                    <a:pt x="87" y="428"/>
                  </a:cubicBezTo>
                  <a:cubicBezTo>
                    <a:pt x="1" y="742"/>
                    <a:pt x="315" y="828"/>
                    <a:pt x="572" y="856"/>
                  </a:cubicBezTo>
                  <a:cubicBezTo>
                    <a:pt x="632" y="877"/>
                    <a:pt x="693" y="897"/>
                    <a:pt x="753" y="897"/>
                  </a:cubicBezTo>
                  <a:cubicBezTo>
                    <a:pt x="778" y="897"/>
                    <a:pt x="803" y="893"/>
                    <a:pt x="828" y="885"/>
                  </a:cubicBezTo>
                  <a:cubicBezTo>
                    <a:pt x="1028" y="828"/>
                    <a:pt x="1256" y="714"/>
                    <a:pt x="1399" y="543"/>
                  </a:cubicBezTo>
                  <a:cubicBezTo>
                    <a:pt x="1627" y="200"/>
                    <a:pt x="1142"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7601075" y="824875"/>
              <a:ext cx="36725" cy="23925"/>
            </a:xfrm>
            <a:custGeom>
              <a:rect b="b" l="l" r="r" t="t"/>
              <a:pathLst>
                <a:path extrusionOk="0" h="957" w="1469">
                  <a:moveTo>
                    <a:pt x="860" y="0"/>
                  </a:moveTo>
                  <a:cubicBezTo>
                    <a:pt x="464" y="0"/>
                    <a:pt x="1" y="207"/>
                    <a:pt x="204" y="551"/>
                  </a:cubicBezTo>
                  <a:cubicBezTo>
                    <a:pt x="289" y="693"/>
                    <a:pt x="432" y="722"/>
                    <a:pt x="518" y="836"/>
                  </a:cubicBezTo>
                  <a:cubicBezTo>
                    <a:pt x="576" y="917"/>
                    <a:pt x="695" y="956"/>
                    <a:pt x="819" y="956"/>
                  </a:cubicBezTo>
                  <a:cubicBezTo>
                    <a:pt x="998" y="956"/>
                    <a:pt x="1185" y="874"/>
                    <a:pt x="1202" y="722"/>
                  </a:cubicBezTo>
                  <a:cubicBezTo>
                    <a:pt x="1231" y="665"/>
                    <a:pt x="1259" y="522"/>
                    <a:pt x="1288" y="465"/>
                  </a:cubicBezTo>
                  <a:cubicBezTo>
                    <a:pt x="1469" y="142"/>
                    <a:pt x="1187" y="0"/>
                    <a:pt x="8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7696750" y="979900"/>
              <a:ext cx="37475" cy="17100"/>
            </a:xfrm>
            <a:custGeom>
              <a:rect b="b" l="l" r="r" t="t"/>
              <a:pathLst>
                <a:path extrusionOk="0" h="684" w="1499">
                  <a:moveTo>
                    <a:pt x="651" y="1"/>
                  </a:moveTo>
                  <a:cubicBezTo>
                    <a:pt x="432" y="1"/>
                    <a:pt x="210" y="79"/>
                    <a:pt x="86" y="256"/>
                  </a:cubicBezTo>
                  <a:cubicBezTo>
                    <a:pt x="0" y="398"/>
                    <a:pt x="86" y="541"/>
                    <a:pt x="229" y="598"/>
                  </a:cubicBezTo>
                  <a:cubicBezTo>
                    <a:pt x="257" y="627"/>
                    <a:pt x="314" y="627"/>
                    <a:pt x="343" y="627"/>
                  </a:cubicBezTo>
                  <a:cubicBezTo>
                    <a:pt x="412" y="667"/>
                    <a:pt x="496" y="684"/>
                    <a:pt x="583" y="684"/>
                  </a:cubicBezTo>
                  <a:cubicBezTo>
                    <a:pt x="997" y="684"/>
                    <a:pt x="1499" y="297"/>
                    <a:pt x="1027" y="85"/>
                  </a:cubicBezTo>
                  <a:cubicBezTo>
                    <a:pt x="919" y="30"/>
                    <a:pt x="786" y="1"/>
                    <a:pt x="6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7594025" y="1144800"/>
              <a:ext cx="32850" cy="16825"/>
            </a:xfrm>
            <a:custGeom>
              <a:rect b="b" l="l" r="r" t="t"/>
              <a:pathLst>
                <a:path extrusionOk="0" h="673" w="1314">
                  <a:moveTo>
                    <a:pt x="753" y="0"/>
                  </a:moveTo>
                  <a:cubicBezTo>
                    <a:pt x="605" y="0"/>
                    <a:pt x="453" y="45"/>
                    <a:pt x="343" y="108"/>
                  </a:cubicBezTo>
                  <a:cubicBezTo>
                    <a:pt x="172" y="194"/>
                    <a:pt x="1" y="422"/>
                    <a:pt x="229" y="565"/>
                  </a:cubicBezTo>
                  <a:cubicBezTo>
                    <a:pt x="319" y="642"/>
                    <a:pt x="438" y="673"/>
                    <a:pt x="560" y="673"/>
                  </a:cubicBezTo>
                  <a:cubicBezTo>
                    <a:pt x="709" y="673"/>
                    <a:pt x="861" y="627"/>
                    <a:pt x="971" y="565"/>
                  </a:cubicBezTo>
                  <a:cubicBezTo>
                    <a:pt x="1142" y="479"/>
                    <a:pt x="1313" y="251"/>
                    <a:pt x="1085" y="108"/>
                  </a:cubicBezTo>
                  <a:cubicBezTo>
                    <a:pt x="995" y="31"/>
                    <a:pt x="875"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7711000" y="1133925"/>
              <a:ext cx="30700" cy="21075"/>
            </a:xfrm>
            <a:custGeom>
              <a:rect b="b" l="l" r="r" t="t"/>
              <a:pathLst>
                <a:path extrusionOk="0" h="843" w="1228">
                  <a:moveTo>
                    <a:pt x="885" y="1"/>
                  </a:moveTo>
                  <a:cubicBezTo>
                    <a:pt x="714" y="1"/>
                    <a:pt x="543" y="58"/>
                    <a:pt x="400" y="144"/>
                  </a:cubicBezTo>
                  <a:cubicBezTo>
                    <a:pt x="201" y="258"/>
                    <a:pt x="1" y="515"/>
                    <a:pt x="258" y="714"/>
                  </a:cubicBezTo>
                  <a:cubicBezTo>
                    <a:pt x="383" y="806"/>
                    <a:pt x="518" y="842"/>
                    <a:pt x="653" y="842"/>
                  </a:cubicBezTo>
                  <a:cubicBezTo>
                    <a:pt x="855" y="842"/>
                    <a:pt x="1057" y="760"/>
                    <a:pt x="1228" y="657"/>
                  </a:cubicBezTo>
                  <a:cubicBezTo>
                    <a:pt x="1199" y="457"/>
                    <a:pt x="1199" y="258"/>
                    <a:pt x="1199" y="58"/>
                  </a:cubicBezTo>
                  <a:cubicBezTo>
                    <a:pt x="1085" y="29"/>
                    <a:pt x="1000"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7437200" y="880575"/>
              <a:ext cx="19175" cy="12025"/>
            </a:xfrm>
            <a:custGeom>
              <a:rect b="b" l="l" r="r" t="t"/>
              <a:pathLst>
                <a:path extrusionOk="0" h="481" w="767">
                  <a:moveTo>
                    <a:pt x="447" y="1"/>
                  </a:moveTo>
                  <a:cubicBezTo>
                    <a:pt x="281" y="1"/>
                    <a:pt x="0" y="88"/>
                    <a:pt x="25" y="263"/>
                  </a:cubicBezTo>
                  <a:cubicBezTo>
                    <a:pt x="25" y="291"/>
                    <a:pt x="25" y="291"/>
                    <a:pt x="25" y="320"/>
                  </a:cubicBezTo>
                  <a:cubicBezTo>
                    <a:pt x="10" y="439"/>
                    <a:pt x="112" y="481"/>
                    <a:pt x="226" y="481"/>
                  </a:cubicBezTo>
                  <a:cubicBezTo>
                    <a:pt x="329" y="481"/>
                    <a:pt x="441" y="446"/>
                    <a:pt x="482" y="405"/>
                  </a:cubicBezTo>
                  <a:cubicBezTo>
                    <a:pt x="510" y="377"/>
                    <a:pt x="539" y="377"/>
                    <a:pt x="567" y="377"/>
                  </a:cubicBezTo>
                  <a:cubicBezTo>
                    <a:pt x="767" y="263"/>
                    <a:pt x="710" y="63"/>
                    <a:pt x="510" y="6"/>
                  </a:cubicBezTo>
                  <a:cubicBezTo>
                    <a:pt x="492" y="2"/>
                    <a:pt x="471" y="1"/>
                    <a:pt x="44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478475" y="695675"/>
              <a:ext cx="26425" cy="14975"/>
            </a:xfrm>
            <a:custGeom>
              <a:rect b="b" l="l" r="r" t="t"/>
              <a:pathLst>
                <a:path extrusionOk="0" h="599" w="1057">
                  <a:moveTo>
                    <a:pt x="588" y="1"/>
                  </a:moveTo>
                  <a:cubicBezTo>
                    <a:pt x="511" y="1"/>
                    <a:pt x="435" y="15"/>
                    <a:pt x="371" y="41"/>
                  </a:cubicBezTo>
                  <a:cubicBezTo>
                    <a:pt x="257" y="69"/>
                    <a:pt x="0" y="240"/>
                    <a:pt x="115" y="412"/>
                  </a:cubicBezTo>
                  <a:cubicBezTo>
                    <a:pt x="208" y="505"/>
                    <a:pt x="301" y="598"/>
                    <a:pt x="441" y="598"/>
                  </a:cubicBezTo>
                  <a:cubicBezTo>
                    <a:pt x="472" y="598"/>
                    <a:pt x="506" y="593"/>
                    <a:pt x="543" y="583"/>
                  </a:cubicBezTo>
                  <a:lnTo>
                    <a:pt x="600" y="583"/>
                  </a:lnTo>
                  <a:cubicBezTo>
                    <a:pt x="742" y="554"/>
                    <a:pt x="1056" y="440"/>
                    <a:pt x="999" y="240"/>
                  </a:cubicBezTo>
                  <a:cubicBezTo>
                    <a:pt x="971" y="155"/>
                    <a:pt x="942" y="126"/>
                    <a:pt x="856" y="69"/>
                  </a:cubicBezTo>
                  <a:cubicBezTo>
                    <a:pt x="778" y="22"/>
                    <a:pt x="682" y="1"/>
                    <a:pt x="58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7516975" y="855025"/>
              <a:ext cx="48550" cy="19300"/>
            </a:xfrm>
            <a:custGeom>
              <a:rect b="b" l="l" r="r" t="t"/>
              <a:pathLst>
                <a:path extrusionOk="0" h="772" w="1942">
                  <a:moveTo>
                    <a:pt x="1177" y="1"/>
                  </a:moveTo>
                  <a:cubicBezTo>
                    <a:pt x="677" y="1"/>
                    <a:pt x="1" y="370"/>
                    <a:pt x="429" y="686"/>
                  </a:cubicBezTo>
                  <a:cubicBezTo>
                    <a:pt x="519" y="745"/>
                    <a:pt x="642" y="771"/>
                    <a:pt x="777" y="771"/>
                  </a:cubicBezTo>
                  <a:cubicBezTo>
                    <a:pt x="1283" y="771"/>
                    <a:pt x="1942" y="402"/>
                    <a:pt x="1513" y="86"/>
                  </a:cubicBezTo>
                  <a:cubicBezTo>
                    <a:pt x="1430" y="27"/>
                    <a:pt x="1310" y="1"/>
                    <a:pt x="11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7547400" y="909125"/>
              <a:ext cx="20250" cy="10300"/>
            </a:xfrm>
            <a:custGeom>
              <a:rect b="b" l="l" r="r" t="t"/>
              <a:pathLst>
                <a:path extrusionOk="0" h="412" w="810">
                  <a:moveTo>
                    <a:pt x="489" y="0"/>
                  </a:moveTo>
                  <a:cubicBezTo>
                    <a:pt x="314" y="0"/>
                    <a:pt x="0" y="90"/>
                    <a:pt x="125" y="291"/>
                  </a:cubicBezTo>
                  <a:lnTo>
                    <a:pt x="125" y="319"/>
                  </a:lnTo>
                  <a:cubicBezTo>
                    <a:pt x="97" y="391"/>
                    <a:pt x="168" y="412"/>
                    <a:pt x="254" y="412"/>
                  </a:cubicBezTo>
                  <a:cubicBezTo>
                    <a:pt x="339" y="412"/>
                    <a:pt x="439" y="391"/>
                    <a:pt x="468" y="376"/>
                  </a:cubicBezTo>
                  <a:lnTo>
                    <a:pt x="525" y="348"/>
                  </a:lnTo>
                  <a:cubicBezTo>
                    <a:pt x="753" y="291"/>
                    <a:pt x="810" y="34"/>
                    <a:pt x="553" y="5"/>
                  </a:cubicBezTo>
                  <a:cubicBezTo>
                    <a:pt x="536" y="2"/>
                    <a:pt x="514" y="0"/>
                    <a:pt x="4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7117550" y="560275"/>
              <a:ext cx="29250" cy="17050"/>
            </a:xfrm>
            <a:custGeom>
              <a:rect b="b" l="l" r="r" t="t"/>
              <a:pathLst>
                <a:path extrusionOk="0" h="682" w="1170">
                  <a:moveTo>
                    <a:pt x="666" y="0"/>
                  </a:moveTo>
                  <a:cubicBezTo>
                    <a:pt x="468" y="0"/>
                    <a:pt x="210" y="67"/>
                    <a:pt x="114" y="235"/>
                  </a:cubicBezTo>
                  <a:cubicBezTo>
                    <a:pt x="114" y="235"/>
                    <a:pt x="86" y="264"/>
                    <a:pt x="86" y="292"/>
                  </a:cubicBezTo>
                  <a:cubicBezTo>
                    <a:pt x="57" y="350"/>
                    <a:pt x="0" y="464"/>
                    <a:pt x="86" y="521"/>
                  </a:cubicBezTo>
                  <a:cubicBezTo>
                    <a:pt x="175" y="610"/>
                    <a:pt x="247" y="682"/>
                    <a:pt x="355" y="682"/>
                  </a:cubicBezTo>
                  <a:cubicBezTo>
                    <a:pt x="386" y="682"/>
                    <a:pt x="419" y="676"/>
                    <a:pt x="457" y="663"/>
                  </a:cubicBezTo>
                  <a:cubicBezTo>
                    <a:pt x="685" y="635"/>
                    <a:pt x="856" y="578"/>
                    <a:pt x="999" y="407"/>
                  </a:cubicBezTo>
                  <a:cubicBezTo>
                    <a:pt x="1170" y="207"/>
                    <a:pt x="942" y="36"/>
                    <a:pt x="771" y="7"/>
                  </a:cubicBezTo>
                  <a:cubicBezTo>
                    <a:pt x="739" y="3"/>
                    <a:pt x="704" y="0"/>
                    <a:pt x="66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7155350" y="378425"/>
              <a:ext cx="28550" cy="17875"/>
            </a:xfrm>
            <a:custGeom>
              <a:rect b="b" l="l" r="r" t="t"/>
              <a:pathLst>
                <a:path extrusionOk="0" h="715" w="1142">
                  <a:moveTo>
                    <a:pt x="745" y="0"/>
                  </a:moveTo>
                  <a:cubicBezTo>
                    <a:pt x="723" y="0"/>
                    <a:pt x="703" y="2"/>
                    <a:pt x="685" y="5"/>
                  </a:cubicBezTo>
                  <a:lnTo>
                    <a:pt x="628" y="5"/>
                  </a:lnTo>
                  <a:cubicBezTo>
                    <a:pt x="400" y="5"/>
                    <a:pt x="143" y="63"/>
                    <a:pt x="57" y="291"/>
                  </a:cubicBezTo>
                  <a:cubicBezTo>
                    <a:pt x="57" y="319"/>
                    <a:pt x="57" y="319"/>
                    <a:pt x="57" y="348"/>
                  </a:cubicBezTo>
                  <a:cubicBezTo>
                    <a:pt x="0" y="462"/>
                    <a:pt x="114" y="605"/>
                    <a:pt x="229" y="633"/>
                  </a:cubicBezTo>
                  <a:cubicBezTo>
                    <a:pt x="311" y="685"/>
                    <a:pt x="443" y="714"/>
                    <a:pt x="580" y="714"/>
                  </a:cubicBezTo>
                  <a:cubicBezTo>
                    <a:pt x="823" y="714"/>
                    <a:pt x="1087" y="623"/>
                    <a:pt x="1142" y="405"/>
                  </a:cubicBezTo>
                  <a:cubicBezTo>
                    <a:pt x="1142" y="348"/>
                    <a:pt x="1142" y="291"/>
                    <a:pt x="1142" y="262"/>
                  </a:cubicBezTo>
                  <a:cubicBezTo>
                    <a:pt x="1117" y="87"/>
                    <a:pt x="895" y="0"/>
                    <a:pt x="7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7059650" y="358125"/>
              <a:ext cx="29375" cy="17075"/>
            </a:xfrm>
            <a:custGeom>
              <a:rect b="b" l="l" r="r" t="t"/>
              <a:pathLst>
                <a:path extrusionOk="0" h="683" w="1175">
                  <a:moveTo>
                    <a:pt x="687" y="1"/>
                  </a:moveTo>
                  <a:cubicBezTo>
                    <a:pt x="502" y="1"/>
                    <a:pt x="318" y="83"/>
                    <a:pt x="205" y="218"/>
                  </a:cubicBezTo>
                  <a:cubicBezTo>
                    <a:pt x="148" y="275"/>
                    <a:pt x="119" y="332"/>
                    <a:pt x="91" y="418"/>
                  </a:cubicBezTo>
                  <a:cubicBezTo>
                    <a:pt x="0" y="614"/>
                    <a:pt x="197" y="683"/>
                    <a:pt x="427" y="683"/>
                  </a:cubicBezTo>
                  <a:cubicBezTo>
                    <a:pt x="633" y="683"/>
                    <a:pt x="866" y="628"/>
                    <a:pt x="947" y="561"/>
                  </a:cubicBezTo>
                  <a:cubicBezTo>
                    <a:pt x="1004" y="504"/>
                    <a:pt x="1032" y="447"/>
                    <a:pt x="1089" y="389"/>
                  </a:cubicBezTo>
                  <a:cubicBezTo>
                    <a:pt x="1175" y="190"/>
                    <a:pt x="1032" y="47"/>
                    <a:pt x="832" y="19"/>
                  </a:cubicBezTo>
                  <a:cubicBezTo>
                    <a:pt x="785" y="7"/>
                    <a:pt x="736" y="1"/>
                    <a:pt x="6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7104900" y="407425"/>
              <a:ext cx="48225" cy="19025"/>
            </a:xfrm>
            <a:custGeom>
              <a:rect b="b" l="l" r="r" t="t"/>
              <a:pathLst>
                <a:path extrusionOk="0" h="761" w="1929">
                  <a:moveTo>
                    <a:pt x="1140" y="0"/>
                  </a:moveTo>
                  <a:cubicBezTo>
                    <a:pt x="644" y="0"/>
                    <a:pt x="0" y="362"/>
                    <a:pt x="421" y="671"/>
                  </a:cubicBezTo>
                  <a:cubicBezTo>
                    <a:pt x="508" y="734"/>
                    <a:pt x="634" y="761"/>
                    <a:pt x="773" y="761"/>
                  </a:cubicBezTo>
                  <a:cubicBezTo>
                    <a:pt x="1271" y="761"/>
                    <a:pt x="1929" y="413"/>
                    <a:pt x="1505" y="101"/>
                  </a:cubicBezTo>
                  <a:cubicBezTo>
                    <a:pt x="1415" y="30"/>
                    <a:pt x="1284" y="0"/>
                    <a:pt x="11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7223825" y="417775"/>
              <a:ext cx="34250" cy="19825"/>
            </a:xfrm>
            <a:custGeom>
              <a:rect b="b" l="l" r="r" t="t"/>
              <a:pathLst>
                <a:path extrusionOk="0" h="793" w="1370">
                  <a:moveTo>
                    <a:pt x="657" y="1"/>
                  </a:moveTo>
                  <a:cubicBezTo>
                    <a:pt x="485" y="1"/>
                    <a:pt x="58" y="115"/>
                    <a:pt x="29" y="343"/>
                  </a:cubicBezTo>
                  <a:cubicBezTo>
                    <a:pt x="29" y="343"/>
                    <a:pt x="29" y="372"/>
                    <a:pt x="29" y="372"/>
                  </a:cubicBezTo>
                  <a:cubicBezTo>
                    <a:pt x="0" y="543"/>
                    <a:pt x="86" y="628"/>
                    <a:pt x="229" y="714"/>
                  </a:cubicBezTo>
                  <a:cubicBezTo>
                    <a:pt x="257" y="714"/>
                    <a:pt x="286" y="743"/>
                    <a:pt x="314" y="743"/>
                  </a:cubicBezTo>
                  <a:cubicBezTo>
                    <a:pt x="404" y="776"/>
                    <a:pt x="503" y="792"/>
                    <a:pt x="602" y="792"/>
                  </a:cubicBezTo>
                  <a:cubicBezTo>
                    <a:pt x="754" y="792"/>
                    <a:pt x="907" y="755"/>
                    <a:pt x="1028" y="685"/>
                  </a:cubicBezTo>
                  <a:cubicBezTo>
                    <a:pt x="1170" y="600"/>
                    <a:pt x="1370" y="400"/>
                    <a:pt x="1256" y="257"/>
                  </a:cubicBezTo>
                  <a:cubicBezTo>
                    <a:pt x="1085" y="58"/>
                    <a:pt x="913" y="1"/>
                    <a:pt x="6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7163200" y="305475"/>
              <a:ext cx="29050" cy="16025"/>
            </a:xfrm>
            <a:custGeom>
              <a:rect b="b" l="l" r="r" t="t"/>
              <a:pathLst>
                <a:path extrusionOk="0" h="641" w="1162">
                  <a:moveTo>
                    <a:pt x="696" y="1"/>
                  </a:moveTo>
                  <a:cubicBezTo>
                    <a:pt x="603" y="1"/>
                    <a:pt x="516" y="16"/>
                    <a:pt x="457" y="42"/>
                  </a:cubicBezTo>
                  <a:cubicBezTo>
                    <a:pt x="371" y="70"/>
                    <a:pt x="314" y="99"/>
                    <a:pt x="257" y="156"/>
                  </a:cubicBezTo>
                  <a:cubicBezTo>
                    <a:pt x="0" y="356"/>
                    <a:pt x="228" y="641"/>
                    <a:pt x="685" y="641"/>
                  </a:cubicBezTo>
                  <a:cubicBezTo>
                    <a:pt x="828" y="641"/>
                    <a:pt x="1084" y="584"/>
                    <a:pt x="1113" y="413"/>
                  </a:cubicBezTo>
                  <a:cubicBezTo>
                    <a:pt x="1113" y="384"/>
                    <a:pt x="1113" y="356"/>
                    <a:pt x="1141" y="327"/>
                  </a:cubicBezTo>
                  <a:cubicBezTo>
                    <a:pt x="1162" y="87"/>
                    <a:pt x="914" y="1"/>
                    <a:pt x="69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7056200" y="272025"/>
              <a:ext cx="37125" cy="18325"/>
            </a:xfrm>
            <a:custGeom>
              <a:rect b="b" l="l" r="r" t="t"/>
              <a:pathLst>
                <a:path extrusionOk="0" h="733" w="1485">
                  <a:moveTo>
                    <a:pt x="720" y="1"/>
                  </a:moveTo>
                  <a:cubicBezTo>
                    <a:pt x="500" y="1"/>
                    <a:pt x="286" y="76"/>
                    <a:pt x="143" y="267"/>
                  </a:cubicBezTo>
                  <a:cubicBezTo>
                    <a:pt x="0" y="495"/>
                    <a:pt x="229" y="638"/>
                    <a:pt x="400" y="666"/>
                  </a:cubicBezTo>
                  <a:cubicBezTo>
                    <a:pt x="314" y="666"/>
                    <a:pt x="343" y="666"/>
                    <a:pt x="400" y="695"/>
                  </a:cubicBezTo>
                  <a:cubicBezTo>
                    <a:pt x="494" y="719"/>
                    <a:pt x="594" y="732"/>
                    <a:pt x="694" y="732"/>
                  </a:cubicBezTo>
                  <a:cubicBezTo>
                    <a:pt x="836" y="732"/>
                    <a:pt x="979" y="705"/>
                    <a:pt x="1113" y="638"/>
                  </a:cubicBezTo>
                  <a:cubicBezTo>
                    <a:pt x="1256" y="552"/>
                    <a:pt x="1484" y="267"/>
                    <a:pt x="1227" y="124"/>
                  </a:cubicBezTo>
                  <a:cubicBezTo>
                    <a:pt x="1076" y="48"/>
                    <a:pt x="896" y="1"/>
                    <a:pt x="72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6954500" y="237000"/>
              <a:ext cx="36800" cy="15550"/>
            </a:xfrm>
            <a:custGeom>
              <a:rect b="b" l="l" r="r" t="t"/>
              <a:pathLst>
                <a:path extrusionOk="0" h="622" w="1472">
                  <a:moveTo>
                    <a:pt x="849" y="1"/>
                  </a:moveTo>
                  <a:cubicBezTo>
                    <a:pt x="571" y="1"/>
                    <a:pt x="1" y="144"/>
                    <a:pt x="245" y="413"/>
                  </a:cubicBezTo>
                  <a:cubicBezTo>
                    <a:pt x="358" y="571"/>
                    <a:pt x="507" y="622"/>
                    <a:pt x="692" y="622"/>
                  </a:cubicBezTo>
                  <a:cubicBezTo>
                    <a:pt x="740" y="622"/>
                    <a:pt x="791" y="618"/>
                    <a:pt x="844" y="612"/>
                  </a:cubicBezTo>
                  <a:cubicBezTo>
                    <a:pt x="1015" y="584"/>
                    <a:pt x="1472" y="327"/>
                    <a:pt x="1158" y="127"/>
                  </a:cubicBezTo>
                  <a:cubicBezTo>
                    <a:pt x="1101" y="70"/>
                    <a:pt x="1044" y="42"/>
                    <a:pt x="958" y="13"/>
                  </a:cubicBezTo>
                  <a:cubicBezTo>
                    <a:pt x="934" y="5"/>
                    <a:pt x="895" y="1"/>
                    <a:pt x="8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7174275" y="455725"/>
              <a:ext cx="29925" cy="11875"/>
            </a:xfrm>
            <a:custGeom>
              <a:rect b="b" l="l" r="r" t="t"/>
              <a:pathLst>
                <a:path extrusionOk="0" h="475" w="1197">
                  <a:moveTo>
                    <a:pt x="725" y="0"/>
                  </a:moveTo>
                  <a:cubicBezTo>
                    <a:pt x="423" y="0"/>
                    <a:pt x="0" y="220"/>
                    <a:pt x="271" y="423"/>
                  </a:cubicBezTo>
                  <a:cubicBezTo>
                    <a:pt x="325" y="459"/>
                    <a:pt x="401" y="475"/>
                    <a:pt x="483" y="475"/>
                  </a:cubicBezTo>
                  <a:cubicBezTo>
                    <a:pt x="792" y="475"/>
                    <a:pt x="1197" y="255"/>
                    <a:pt x="927" y="52"/>
                  </a:cubicBezTo>
                  <a:cubicBezTo>
                    <a:pt x="879" y="16"/>
                    <a:pt x="806" y="0"/>
                    <a:pt x="72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7328675" y="438750"/>
              <a:ext cx="37825" cy="19175"/>
            </a:xfrm>
            <a:custGeom>
              <a:rect b="b" l="l" r="r" t="t"/>
              <a:pathLst>
                <a:path extrusionOk="0" h="767" w="1513">
                  <a:moveTo>
                    <a:pt x="875" y="1"/>
                  </a:moveTo>
                  <a:cubicBezTo>
                    <a:pt x="803" y="1"/>
                    <a:pt x="730" y="7"/>
                    <a:pt x="657" y="18"/>
                  </a:cubicBezTo>
                  <a:cubicBezTo>
                    <a:pt x="457" y="46"/>
                    <a:pt x="1" y="274"/>
                    <a:pt x="172" y="560"/>
                  </a:cubicBezTo>
                  <a:cubicBezTo>
                    <a:pt x="291" y="703"/>
                    <a:pt x="451" y="767"/>
                    <a:pt x="634" y="767"/>
                  </a:cubicBezTo>
                  <a:cubicBezTo>
                    <a:pt x="669" y="767"/>
                    <a:pt x="705" y="764"/>
                    <a:pt x="743" y="760"/>
                  </a:cubicBezTo>
                  <a:cubicBezTo>
                    <a:pt x="971" y="760"/>
                    <a:pt x="1256" y="702"/>
                    <a:pt x="1399" y="503"/>
                  </a:cubicBezTo>
                  <a:cubicBezTo>
                    <a:pt x="1513" y="303"/>
                    <a:pt x="1399" y="160"/>
                    <a:pt x="1228" y="75"/>
                  </a:cubicBezTo>
                  <a:cubicBezTo>
                    <a:pt x="1119" y="20"/>
                    <a:pt x="999" y="1"/>
                    <a:pt x="8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7094250" y="491375"/>
              <a:ext cx="27450" cy="10925"/>
            </a:xfrm>
            <a:custGeom>
              <a:rect b="b" l="l" r="r" t="t"/>
              <a:pathLst>
                <a:path extrusionOk="0" h="437" w="1098">
                  <a:moveTo>
                    <a:pt x="653" y="0"/>
                  </a:moveTo>
                  <a:cubicBezTo>
                    <a:pt x="372" y="0"/>
                    <a:pt x="0" y="215"/>
                    <a:pt x="247" y="395"/>
                  </a:cubicBezTo>
                  <a:cubicBezTo>
                    <a:pt x="293" y="423"/>
                    <a:pt x="357" y="436"/>
                    <a:pt x="427" y="436"/>
                  </a:cubicBezTo>
                  <a:cubicBezTo>
                    <a:pt x="710" y="436"/>
                    <a:pt x="1098" y="235"/>
                    <a:pt x="847" y="53"/>
                  </a:cubicBezTo>
                  <a:cubicBezTo>
                    <a:pt x="798" y="16"/>
                    <a:pt x="729" y="0"/>
                    <a:pt x="6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7409425" y="1301450"/>
              <a:ext cx="27700" cy="15825"/>
            </a:xfrm>
            <a:custGeom>
              <a:rect b="b" l="l" r="r" t="t"/>
              <a:pathLst>
                <a:path extrusionOk="0" h="633" w="1108">
                  <a:moveTo>
                    <a:pt x="613" y="1"/>
                  </a:moveTo>
                  <a:cubicBezTo>
                    <a:pt x="389" y="1"/>
                    <a:pt x="0" y="119"/>
                    <a:pt x="52" y="376"/>
                  </a:cubicBezTo>
                  <a:cubicBezTo>
                    <a:pt x="76" y="544"/>
                    <a:pt x="201" y="611"/>
                    <a:pt x="359" y="611"/>
                  </a:cubicBezTo>
                  <a:cubicBezTo>
                    <a:pt x="389" y="611"/>
                    <a:pt x="420" y="609"/>
                    <a:pt x="451" y="604"/>
                  </a:cubicBezTo>
                  <a:cubicBezTo>
                    <a:pt x="451" y="604"/>
                    <a:pt x="480" y="633"/>
                    <a:pt x="480" y="633"/>
                  </a:cubicBezTo>
                  <a:cubicBezTo>
                    <a:pt x="480" y="633"/>
                    <a:pt x="480" y="604"/>
                    <a:pt x="508" y="604"/>
                  </a:cubicBezTo>
                  <a:cubicBezTo>
                    <a:pt x="651" y="604"/>
                    <a:pt x="794" y="576"/>
                    <a:pt x="851" y="519"/>
                  </a:cubicBezTo>
                  <a:cubicBezTo>
                    <a:pt x="908" y="490"/>
                    <a:pt x="993" y="433"/>
                    <a:pt x="1022" y="376"/>
                  </a:cubicBezTo>
                  <a:cubicBezTo>
                    <a:pt x="1079" y="290"/>
                    <a:pt x="1108" y="233"/>
                    <a:pt x="1022" y="148"/>
                  </a:cubicBezTo>
                  <a:cubicBezTo>
                    <a:pt x="984" y="72"/>
                    <a:pt x="933" y="34"/>
                    <a:pt x="861" y="34"/>
                  </a:cubicBezTo>
                  <a:cubicBezTo>
                    <a:pt x="825" y="34"/>
                    <a:pt x="784" y="43"/>
                    <a:pt x="737" y="62"/>
                  </a:cubicBezTo>
                  <a:lnTo>
                    <a:pt x="423" y="62"/>
                  </a:lnTo>
                  <a:cubicBezTo>
                    <a:pt x="508" y="34"/>
                    <a:pt x="594" y="5"/>
                    <a:pt x="680" y="5"/>
                  </a:cubicBezTo>
                  <a:cubicBezTo>
                    <a:pt x="660" y="2"/>
                    <a:pt x="637"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7358175" y="1292375"/>
              <a:ext cx="33575" cy="14350"/>
            </a:xfrm>
            <a:custGeom>
              <a:rect b="b" l="l" r="r" t="t"/>
              <a:pathLst>
                <a:path extrusionOk="0" h="574" w="1343">
                  <a:moveTo>
                    <a:pt x="974" y="0"/>
                  </a:moveTo>
                  <a:cubicBezTo>
                    <a:pt x="900" y="0"/>
                    <a:pt x="828" y="13"/>
                    <a:pt x="789" y="26"/>
                  </a:cubicBezTo>
                  <a:cubicBezTo>
                    <a:pt x="732" y="26"/>
                    <a:pt x="675" y="54"/>
                    <a:pt x="618" y="83"/>
                  </a:cubicBezTo>
                  <a:cubicBezTo>
                    <a:pt x="0" y="323"/>
                    <a:pt x="456" y="574"/>
                    <a:pt x="849" y="574"/>
                  </a:cubicBezTo>
                  <a:cubicBezTo>
                    <a:pt x="1110" y="574"/>
                    <a:pt x="1342" y="464"/>
                    <a:pt x="1217" y="168"/>
                  </a:cubicBezTo>
                  <a:cubicBezTo>
                    <a:pt x="1217" y="140"/>
                    <a:pt x="1189" y="111"/>
                    <a:pt x="1189" y="83"/>
                  </a:cubicBezTo>
                  <a:cubicBezTo>
                    <a:pt x="1157" y="20"/>
                    <a:pt x="1065" y="0"/>
                    <a:pt x="9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6735925" y="1385350"/>
              <a:ext cx="39250" cy="20875"/>
            </a:xfrm>
            <a:custGeom>
              <a:rect b="b" l="l" r="r" t="t"/>
              <a:pathLst>
                <a:path extrusionOk="0" h="835" w="1570">
                  <a:moveTo>
                    <a:pt x="881" y="1"/>
                  </a:moveTo>
                  <a:cubicBezTo>
                    <a:pt x="711" y="1"/>
                    <a:pt x="539" y="53"/>
                    <a:pt x="400" y="130"/>
                  </a:cubicBezTo>
                  <a:cubicBezTo>
                    <a:pt x="200" y="244"/>
                    <a:pt x="0" y="501"/>
                    <a:pt x="257" y="672"/>
                  </a:cubicBezTo>
                  <a:lnTo>
                    <a:pt x="314" y="729"/>
                  </a:lnTo>
                  <a:cubicBezTo>
                    <a:pt x="413" y="803"/>
                    <a:pt x="545" y="835"/>
                    <a:pt x="682" y="835"/>
                  </a:cubicBezTo>
                  <a:cubicBezTo>
                    <a:pt x="862" y="835"/>
                    <a:pt x="1053" y="781"/>
                    <a:pt x="1199" y="701"/>
                  </a:cubicBezTo>
                  <a:cubicBezTo>
                    <a:pt x="1398" y="615"/>
                    <a:pt x="1570" y="330"/>
                    <a:pt x="1341" y="158"/>
                  </a:cubicBezTo>
                  <a:lnTo>
                    <a:pt x="1284" y="130"/>
                  </a:lnTo>
                  <a:cubicBezTo>
                    <a:pt x="1166" y="38"/>
                    <a:pt x="1024" y="1"/>
                    <a:pt x="88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6742350" y="1330200"/>
              <a:ext cx="26700" cy="16750"/>
            </a:xfrm>
            <a:custGeom>
              <a:rect b="b" l="l" r="r" t="t"/>
              <a:pathLst>
                <a:path extrusionOk="0" h="670" w="1068">
                  <a:moveTo>
                    <a:pt x="632" y="0"/>
                  </a:moveTo>
                  <a:cubicBezTo>
                    <a:pt x="502" y="0"/>
                    <a:pt x="370" y="33"/>
                    <a:pt x="286" y="82"/>
                  </a:cubicBezTo>
                  <a:cubicBezTo>
                    <a:pt x="200" y="167"/>
                    <a:pt x="86" y="225"/>
                    <a:pt x="57" y="367"/>
                  </a:cubicBezTo>
                  <a:cubicBezTo>
                    <a:pt x="0" y="567"/>
                    <a:pt x="257" y="653"/>
                    <a:pt x="428" y="653"/>
                  </a:cubicBezTo>
                  <a:cubicBezTo>
                    <a:pt x="462" y="664"/>
                    <a:pt x="509" y="670"/>
                    <a:pt x="561" y="670"/>
                  </a:cubicBezTo>
                  <a:cubicBezTo>
                    <a:pt x="771" y="670"/>
                    <a:pt x="1067" y="578"/>
                    <a:pt x="999" y="396"/>
                  </a:cubicBezTo>
                  <a:cubicBezTo>
                    <a:pt x="1027" y="339"/>
                    <a:pt x="1056" y="282"/>
                    <a:pt x="1027" y="225"/>
                  </a:cubicBezTo>
                  <a:cubicBezTo>
                    <a:pt x="978" y="61"/>
                    <a:pt x="807" y="0"/>
                    <a:pt x="6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6509100" y="828375"/>
              <a:ext cx="33550" cy="17675"/>
            </a:xfrm>
            <a:custGeom>
              <a:rect b="b" l="l" r="r" t="t"/>
              <a:pathLst>
                <a:path extrusionOk="0" h="707" w="1342">
                  <a:moveTo>
                    <a:pt x="766" y="0"/>
                  </a:moveTo>
                  <a:cubicBezTo>
                    <a:pt x="615" y="0"/>
                    <a:pt x="463" y="37"/>
                    <a:pt x="343" y="97"/>
                  </a:cubicBezTo>
                  <a:cubicBezTo>
                    <a:pt x="171" y="211"/>
                    <a:pt x="0" y="439"/>
                    <a:pt x="228" y="610"/>
                  </a:cubicBezTo>
                  <a:cubicBezTo>
                    <a:pt x="323" y="678"/>
                    <a:pt x="449" y="707"/>
                    <a:pt x="580" y="707"/>
                  </a:cubicBezTo>
                  <a:cubicBezTo>
                    <a:pt x="726" y="707"/>
                    <a:pt x="878" y="671"/>
                    <a:pt x="999" y="610"/>
                  </a:cubicBezTo>
                  <a:cubicBezTo>
                    <a:pt x="1170" y="496"/>
                    <a:pt x="1341" y="268"/>
                    <a:pt x="1141" y="97"/>
                  </a:cubicBezTo>
                  <a:cubicBezTo>
                    <a:pt x="1034" y="29"/>
                    <a:pt x="900" y="0"/>
                    <a:pt x="76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6472000" y="905850"/>
              <a:ext cx="32125" cy="15550"/>
            </a:xfrm>
            <a:custGeom>
              <a:rect b="b" l="l" r="r" t="t"/>
              <a:pathLst>
                <a:path extrusionOk="0" h="622" w="1285">
                  <a:moveTo>
                    <a:pt x="813" y="0"/>
                  </a:moveTo>
                  <a:cubicBezTo>
                    <a:pt x="619" y="0"/>
                    <a:pt x="402" y="77"/>
                    <a:pt x="314" y="165"/>
                  </a:cubicBezTo>
                  <a:cubicBezTo>
                    <a:pt x="0" y="393"/>
                    <a:pt x="343" y="621"/>
                    <a:pt x="600" y="621"/>
                  </a:cubicBezTo>
                  <a:cubicBezTo>
                    <a:pt x="828" y="621"/>
                    <a:pt x="1227" y="564"/>
                    <a:pt x="1256" y="279"/>
                  </a:cubicBezTo>
                  <a:cubicBezTo>
                    <a:pt x="1284" y="193"/>
                    <a:pt x="1199" y="136"/>
                    <a:pt x="1113" y="108"/>
                  </a:cubicBezTo>
                  <a:cubicBezTo>
                    <a:pt x="1047" y="31"/>
                    <a:pt x="934" y="0"/>
                    <a:pt x="8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6559025" y="868650"/>
              <a:ext cx="31200" cy="17175"/>
            </a:xfrm>
            <a:custGeom>
              <a:rect b="b" l="l" r="r" t="t"/>
              <a:pathLst>
                <a:path extrusionOk="0" h="687" w="1248">
                  <a:moveTo>
                    <a:pt x="748" y="0"/>
                  </a:moveTo>
                  <a:cubicBezTo>
                    <a:pt x="587" y="0"/>
                    <a:pt x="418" y="47"/>
                    <a:pt x="314" y="112"/>
                  </a:cubicBezTo>
                  <a:cubicBezTo>
                    <a:pt x="0" y="283"/>
                    <a:pt x="57" y="597"/>
                    <a:pt x="428" y="654"/>
                  </a:cubicBezTo>
                  <a:lnTo>
                    <a:pt x="485" y="683"/>
                  </a:lnTo>
                  <a:cubicBezTo>
                    <a:pt x="505" y="686"/>
                    <a:pt x="528" y="687"/>
                    <a:pt x="554" y="687"/>
                  </a:cubicBezTo>
                  <a:cubicBezTo>
                    <a:pt x="791" y="687"/>
                    <a:pt x="1247" y="566"/>
                    <a:pt x="1170" y="283"/>
                  </a:cubicBezTo>
                  <a:lnTo>
                    <a:pt x="1170" y="255"/>
                  </a:lnTo>
                  <a:cubicBezTo>
                    <a:pt x="1124" y="68"/>
                    <a:pt x="941" y="0"/>
                    <a:pt x="7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6796550" y="729125"/>
              <a:ext cx="32125" cy="18675"/>
            </a:xfrm>
            <a:custGeom>
              <a:rect b="b" l="l" r="r" t="t"/>
              <a:pathLst>
                <a:path extrusionOk="0" h="747" w="1285">
                  <a:moveTo>
                    <a:pt x="712" y="0"/>
                  </a:moveTo>
                  <a:cubicBezTo>
                    <a:pt x="515" y="0"/>
                    <a:pt x="301" y="75"/>
                    <a:pt x="172" y="186"/>
                  </a:cubicBezTo>
                  <a:cubicBezTo>
                    <a:pt x="1" y="358"/>
                    <a:pt x="29" y="586"/>
                    <a:pt x="257" y="671"/>
                  </a:cubicBezTo>
                  <a:cubicBezTo>
                    <a:pt x="286" y="700"/>
                    <a:pt x="315" y="700"/>
                    <a:pt x="315" y="700"/>
                  </a:cubicBezTo>
                  <a:cubicBezTo>
                    <a:pt x="407" y="731"/>
                    <a:pt x="514" y="747"/>
                    <a:pt x="622" y="747"/>
                  </a:cubicBezTo>
                  <a:cubicBezTo>
                    <a:pt x="815" y="747"/>
                    <a:pt x="1014" y="696"/>
                    <a:pt x="1142" y="586"/>
                  </a:cubicBezTo>
                  <a:lnTo>
                    <a:pt x="1142" y="557"/>
                  </a:lnTo>
                  <a:cubicBezTo>
                    <a:pt x="1228" y="472"/>
                    <a:pt x="1285" y="386"/>
                    <a:pt x="1228" y="243"/>
                  </a:cubicBezTo>
                  <a:cubicBezTo>
                    <a:pt x="1199" y="158"/>
                    <a:pt x="1085" y="129"/>
                    <a:pt x="999" y="101"/>
                  </a:cubicBezTo>
                  <a:cubicBezTo>
                    <a:pt x="999" y="101"/>
                    <a:pt x="999" y="72"/>
                    <a:pt x="999" y="72"/>
                  </a:cubicBezTo>
                  <a:cubicBezTo>
                    <a:pt x="919" y="22"/>
                    <a:pt x="818" y="0"/>
                    <a:pt x="7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6826525" y="682800"/>
              <a:ext cx="25675" cy="9950"/>
            </a:xfrm>
            <a:custGeom>
              <a:rect b="b" l="l" r="r" t="t"/>
              <a:pathLst>
                <a:path extrusionOk="0" h="398" w="1027">
                  <a:moveTo>
                    <a:pt x="634" y="1"/>
                  </a:moveTo>
                  <a:cubicBezTo>
                    <a:pt x="373" y="1"/>
                    <a:pt x="1" y="197"/>
                    <a:pt x="228" y="356"/>
                  </a:cubicBezTo>
                  <a:cubicBezTo>
                    <a:pt x="274" y="385"/>
                    <a:pt x="337" y="397"/>
                    <a:pt x="405" y="397"/>
                  </a:cubicBezTo>
                  <a:cubicBezTo>
                    <a:pt x="673" y="397"/>
                    <a:pt x="1027" y="202"/>
                    <a:pt x="799" y="42"/>
                  </a:cubicBezTo>
                  <a:cubicBezTo>
                    <a:pt x="759" y="13"/>
                    <a:pt x="700" y="1"/>
                    <a:pt x="63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6863750" y="728450"/>
              <a:ext cx="26250" cy="9950"/>
            </a:xfrm>
            <a:custGeom>
              <a:rect b="b" l="l" r="r" t="t"/>
              <a:pathLst>
                <a:path extrusionOk="0" h="398" w="1050">
                  <a:moveTo>
                    <a:pt x="643" y="1"/>
                  </a:moveTo>
                  <a:cubicBezTo>
                    <a:pt x="368" y="1"/>
                    <a:pt x="1" y="197"/>
                    <a:pt x="251" y="356"/>
                  </a:cubicBezTo>
                  <a:cubicBezTo>
                    <a:pt x="292" y="385"/>
                    <a:pt x="351" y="397"/>
                    <a:pt x="417" y="397"/>
                  </a:cubicBezTo>
                  <a:cubicBezTo>
                    <a:pt x="678" y="397"/>
                    <a:pt x="1050" y="202"/>
                    <a:pt x="822" y="42"/>
                  </a:cubicBezTo>
                  <a:cubicBezTo>
                    <a:pt x="776" y="13"/>
                    <a:pt x="713" y="1"/>
                    <a:pt x="6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6941150" y="690275"/>
              <a:ext cx="30200" cy="15025"/>
            </a:xfrm>
            <a:custGeom>
              <a:rect b="b" l="l" r="r" t="t"/>
              <a:pathLst>
                <a:path extrusionOk="0" h="601" w="1208">
                  <a:moveTo>
                    <a:pt x="691" y="1"/>
                  </a:moveTo>
                  <a:cubicBezTo>
                    <a:pt x="420" y="1"/>
                    <a:pt x="1" y="124"/>
                    <a:pt x="180" y="371"/>
                  </a:cubicBezTo>
                  <a:cubicBezTo>
                    <a:pt x="237" y="428"/>
                    <a:pt x="265" y="485"/>
                    <a:pt x="323" y="514"/>
                  </a:cubicBezTo>
                  <a:cubicBezTo>
                    <a:pt x="398" y="576"/>
                    <a:pt x="495" y="600"/>
                    <a:pt x="595" y="600"/>
                  </a:cubicBezTo>
                  <a:cubicBezTo>
                    <a:pt x="723" y="600"/>
                    <a:pt x="854" y="561"/>
                    <a:pt x="950" y="514"/>
                  </a:cubicBezTo>
                  <a:cubicBezTo>
                    <a:pt x="1093" y="428"/>
                    <a:pt x="1207" y="257"/>
                    <a:pt x="1036" y="143"/>
                  </a:cubicBezTo>
                  <a:cubicBezTo>
                    <a:pt x="979" y="86"/>
                    <a:pt x="922" y="57"/>
                    <a:pt x="865" y="29"/>
                  </a:cubicBezTo>
                  <a:cubicBezTo>
                    <a:pt x="828" y="10"/>
                    <a:pt x="765" y="1"/>
                    <a:pt x="6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7145375" y="813350"/>
              <a:ext cx="24950" cy="9925"/>
            </a:xfrm>
            <a:custGeom>
              <a:rect b="b" l="l" r="r" t="t"/>
              <a:pathLst>
                <a:path extrusionOk="0" h="397" w="998">
                  <a:moveTo>
                    <a:pt x="608" y="0"/>
                  </a:moveTo>
                  <a:cubicBezTo>
                    <a:pt x="354" y="0"/>
                    <a:pt x="0" y="196"/>
                    <a:pt x="228" y="355"/>
                  </a:cubicBezTo>
                  <a:cubicBezTo>
                    <a:pt x="268" y="384"/>
                    <a:pt x="326" y="397"/>
                    <a:pt x="390" y="397"/>
                  </a:cubicBezTo>
                  <a:cubicBezTo>
                    <a:pt x="644" y="397"/>
                    <a:pt x="998" y="201"/>
                    <a:pt x="770" y="42"/>
                  </a:cubicBezTo>
                  <a:cubicBezTo>
                    <a:pt x="730" y="13"/>
                    <a:pt x="672" y="0"/>
                    <a:pt x="6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6051875" y="1178425"/>
              <a:ext cx="22550" cy="15025"/>
            </a:xfrm>
            <a:custGeom>
              <a:rect b="b" l="l" r="r" t="t"/>
              <a:pathLst>
                <a:path extrusionOk="0" h="601" w="902">
                  <a:moveTo>
                    <a:pt x="485" y="0"/>
                  </a:moveTo>
                  <a:cubicBezTo>
                    <a:pt x="364" y="0"/>
                    <a:pt x="226" y="35"/>
                    <a:pt x="171" y="76"/>
                  </a:cubicBezTo>
                  <a:cubicBezTo>
                    <a:pt x="57" y="190"/>
                    <a:pt x="0" y="247"/>
                    <a:pt x="29" y="418"/>
                  </a:cubicBezTo>
                  <a:cubicBezTo>
                    <a:pt x="37" y="550"/>
                    <a:pt x="133" y="601"/>
                    <a:pt x="252" y="601"/>
                  </a:cubicBezTo>
                  <a:cubicBezTo>
                    <a:pt x="519" y="601"/>
                    <a:pt x="902" y="347"/>
                    <a:pt x="685" y="190"/>
                  </a:cubicBezTo>
                  <a:cubicBezTo>
                    <a:pt x="685" y="190"/>
                    <a:pt x="685" y="190"/>
                    <a:pt x="685" y="161"/>
                  </a:cubicBezTo>
                  <a:cubicBezTo>
                    <a:pt x="730" y="42"/>
                    <a:pt x="618" y="0"/>
                    <a:pt x="4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6333625" y="1607475"/>
              <a:ext cx="43525" cy="22050"/>
            </a:xfrm>
            <a:custGeom>
              <a:rect b="b" l="l" r="r" t="t"/>
              <a:pathLst>
                <a:path extrusionOk="0" h="882" w="1741">
                  <a:moveTo>
                    <a:pt x="975" y="1"/>
                  </a:moveTo>
                  <a:cubicBezTo>
                    <a:pt x="786" y="1"/>
                    <a:pt x="595" y="49"/>
                    <a:pt x="457" y="118"/>
                  </a:cubicBezTo>
                  <a:cubicBezTo>
                    <a:pt x="0" y="375"/>
                    <a:pt x="114" y="746"/>
                    <a:pt x="571" y="860"/>
                  </a:cubicBezTo>
                  <a:cubicBezTo>
                    <a:pt x="642" y="874"/>
                    <a:pt x="714" y="882"/>
                    <a:pt x="785" y="882"/>
                  </a:cubicBezTo>
                  <a:cubicBezTo>
                    <a:pt x="856" y="882"/>
                    <a:pt x="928" y="874"/>
                    <a:pt x="999" y="860"/>
                  </a:cubicBezTo>
                  <a:cubicBezTo>
                    <a:pt x="1341" y="832"/>
                    <a:pt x="1741" y="489"/>
                    <a:pt x="1541" y="233"/>
                  </a:cubicBezTo>
                  <a:cubicBezTo>
                    <a:pt x="1541" y="233"/>
                    <a:pt x="1541" y="233"/>
                    <a:pt x="1512" y="204"/>
                  </a:cubicBezTo>
                  <a:cubicBezTo>
                    <a:pt x="1380" y="57"/>
                    <a:pt x="1178" y="1"/>
                    <a:pt x="9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6334500" y="1544450"/>
              <a:ext cx="38925" cy="14975"/>
            </a:xfrm>
            <a:custGeom>
              <a:rect b="b" l="l" r="r" t="t"/>
              <a:pathLst>
                <a:path extrusionOk="0" h="599" w="1557">
                  <a:moveTo>
                    <a:pt x="931" y="1"/>
                  </a:moveTo>
                  <a:cubicBezTo>
                    <a:pt x="524" y="1"/>
                    <a:pt x="1" y="282"/>
                    <a:pt x="336" y="528"/>
                  </a:cubicBezTo>
                  <a:cubicBezTo>
                    <a:pt x="410" y="577"/>
                    <a:pt x="513" y="599"/>
                    <a:pt x="626" y="599"/>
                  </a:cubicBezTo>
                  <a:cubicBezTo>
                    <a:pt x="1032" y="599"/>
                    <a:pt x="1556" y="318"/>
                    <a:pt x="1221" y="72"/>
                  </a:cubicBezTo>
                  <a:cubicBezTo>
                    <a:pt x="1147" y="22"/>
                    <a:pt x="1043" y="1"/>
                    <a:pt x="9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6312400" y="1543450"/>
              <a:ext cx="15925" cy="6300"/>
            </a:xfrm>
            <a:custGeom>
              <a:rect b="b" l="l" r="r" t="t"/>
              <a:pathLst>
                <a:path extrusionOk="0" h="252" w="637">
                  <a:moveTo>
                    <a:pt x="377" y="0"/>
                  </a:moveTo>
                  <a:cubicBezTo>
                    <a:pt x="222" y="0"/>
                    <a:pt x="1" y="113"/>
                    <a:pt x="136" y="226"/>
                  </a:cubicBezTo>
                  <a:cubicBezTo>
                    <a:pt x="166" y="244"/>
                    <a:pt x="207" y="251"/>
                    <a:pt x="252" y="251"/>
                  </a:cubicBezTo>
                  <a:cubicBezTo>
                    <a:pt x="420" y="251"/>
                    <a:pt x="636" y="139"/>
                    <a:pt x="478" y="26"/>
                  </a:cubicBezTo>
                  <a:cubicBezTo>
                    <a:pt x="454" y="8"/>
                    <a:pt x="418" y="0"/>
                    <a:pt x="3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6788700" y="861150"/>
              <a:ext cx="932200" cy="598425"/>
            </a:xfrm>
            <a:custGeom>
              <a:rect b="b" l="l" r="r" t="t"/>
              <a:pathLst>
                <a:path extrusionOk="0" h="23937" w="37288">
                  <a:moveTo>
                    <a:pt x="14082" y="1"/>
                  </a:moveTo>
                  <a:cubicBezTo>
                    <a:pt x="11934" y="1"/>
                    <a:pt x="9749" y="345"/>
                    <a:pt x="7590" y="1068"/>
                  </a:cubicBezTo>
                  <a:cubicBezTo>
                    <a:pt x="7419" y="1125"/>
                    <a:pt x="7248" y="1182"/>
                    <a:pt x="7077" y="1268"/>
                  </a:cubicBezTo>
                  <a:cubicBezTo>
                    <a:pt x="3681" y="2495"/>
                    <a:pt x="457" y="5120"/>
                    <a:pt x="258" y="8972"/>
                  </a:cubicBezTo>
                  <a:cubicBezTo>
                    <a:pt x="1" y="14050"/>
                    <a:pt x="5936" y="18330"/>
                    <a:pt x="9702" y="20584"/>
                  </a:cubicBezTo>
                  <a:cubicBezTo>
                    <a:pt x="12733" y="22379"/>
                    <a:pt x="18862" y="23937"/>
                    <a:pt x="24293" y="23937"/>
                  </a:cubicBezTo>
                  <a:cubicBezTo>
                    <a:pt x="31384" y="23937"/>
                    <a:pt x="37287" y="21280"/>
                    <a:pt x="33555" y="13023"/>
                  </a:cubicBezTo>
                  <a:lnTo>
                    <a:pt x="33555" y="12995"/>
                  </a:lnTo>
                  <a:cubicBezTo>
                    <a:pt x="29916" y="4994"/>
                    <a:pt x="22267" y="1"/>
                    <a:pt x="140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7459225" y="1195975"/>
              <a:ext cx="57075" cy="29075"/>
            </a:xfrm>
            <a:custGeom>
              <a:rect b="b" l="l" r="r" t="t"/>
              <a:pathLst>
                <a:path extrusionOk="0" h="1163" w="2283">
                  <a:moveTo>
                    <a:pt x="1227" y="1"/>
                  </a:moveTo>
                  <a:cubicBezTo>
                    <a:pt x="1027" y="1"/>
                    <a:pt x="826" y="43"/>
                    <a:pt x="656" y="115"/>
                  </a:cubicBezTo>
                  <a:cubicBezTo>
                    <a:pt x="314" y="229"/>
                    <a:pt x="0" y="600"/>
                    <a:pt x="342" y="914"/>
                  </a:cubicBezTo>
                  <a:cubicBezTo>
                    <a:pt x="529" y="1084"/>
                    <a:pt x="817" y="1163"/>
                    <a:pt x="1103" y="1163"/>
                  </a:cubicBezTo>
                  <a:cubicBezTo>
                    <a:pt x="1299" y="1163"/>
                    <a:pt x="1493" y="1126"/>
                    <a:pt x="1655" y="1057"/>
                  </a:cubicBezTo>
                  <a:cubicBezTo>
                    <a:pt x="1969" y="943"/>
                    <a:pt x="2283" y="572"/>
                    <a:pt x="1969" y="258"/>
                  </a:cubicBezTo>
                  <a:cubicBezTo>
                    <a:pt x="1772" y="78"/>
                    <a:pt x="1499" y="1"/>
                    <a:pt x="12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7399300" y="1242100"/>
              <a:ext cx="50800" cy="27400"/>
            </a:xfrm>
            <a:custGeom>
              <a:rect b="b" l="l" r="r" t="t"/>
              <a:pathLst>
                <a:path extrusionOk="0" h="1096" w="2032">
                  <a:moveTo>
                    <a:pt x="1310" y="1"/>
                  </a:moveTo>
                  <a:cubicBezTo>
                    <a:pt x="1065" y="1"/>
                    <a:pt x="817" y="56"/>
                    <a:pt x="714" y="125"/>
                  </a:cubicBezTo>
                  <a:cubicBezTo>
                    <a:pt x="628" y="182"/>
                    <a:pt x="542" y="211"/>
                    <a:pt x="457" y="268"/>
                  </a:cubicBezTo>
                  <a:cubicBezTo>
                    <a:pt x="0" y="496"/>
                    <a:pt x="286" y="924"/>
                    <a:pt x="628" y="1038"/>
                  </a:cubicBezTo>
                  <a:cubicBezTo>
                    <a:pt x="735" y="1074"/>
                    <a:pt x="881" y="1095"/>
                    <a:pt x="1035" y="1095"/>
                  </a:cubicBezTo>
                  <a:cubicBezTo>
                    <a:pt x="1375" y="1095"/>
                    <a:pt x="1757" y="990"/>
                    <a:pt x="1855" y="696"/>
                  </a:cubicBezTo>
                  <a:lnTo>
                    <a:pt x="1912" y="496"/>
                  </a:lnTo>
                  <a:cubicBezTo>
                    <a:pt x="2031" y="121"/>
                    <a:pt x="1673" y="1"/>
                    <a:pt x="13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7386450" y="1193150"/>
              <a:ext cx="39975" cy="23250"/>
            </a:xfrm>
            <a:custGeom>
              <a:rect b="b" l="l" r="r" t="t"/>
              <a:pathLst>
                <a:path extrusionOk="0" h="930" w="1599">
                  <a:moveTo>
                    <a:pt x="743" y="0"/>
                  </a:moveTo>
                  <a:cubicBezTo>
                    <a:pt x="571" y="29"/>
                    <a:pt x="429" y="57"/>
                    <a:pt x="315" y="114"/>
                  </a:cubicBezTo>
                  <a:cubicBezTo>
                    <a:pt x="143" y="171"/>
                    <a:pt x="1" y="285"/>
                    <a:pt x="29" y="457"/>
                  </a:cubicBezTo>
                  <a:cubicBezTo>
                    <a:pt x="58" y="485"/>
                    <a:pt x="58" y="542"/>
                    <a:pt x="86" y="571"/>
                  </a:cubicBezTo>
                  <a:cubicBezTo>
                    <a:pt x="86" y="571"/>
                    <a:pt x="86" y="599"/>
                    <a:pt x="86" y="599"/>
                  </a:cubicBezTo>
                  <a:cubicBezTo>
                    <a:pt x="225" y="830"/>
                    <a:pt x="530" y="930"/>
                    <a:pt x="823" y="930"/>
                  </a:cubicBezTo>
                  <a:cubicBezTo>
                    <a:pt x="893" y="930"/>
                    <a:pt x="962" y="924"/>
                    <a:pt x="1028" y="913"/>
                  </a:cubicBezTo>
                  <a:lnTo>
                    <a:pt x="1085" y="913"/>
                  </a:lnTo>
                  <a:cubicBezTo>
                    <a:pt x="1171" y="885"/>
                    <a:pt x="1228" y="856"/>
                    <a:pt x="1285" y="828"/>
                  </a:cubicBezTo>
                  <a:cubicBezTo>
                    <a:pt x="1399" y="770"/>
                    <a:pt x="1484" y="713"/>
                    <a:pt x="1484" y="628"/>
                  </a:cubicBezTo>
                  <a:cubicBezTo>
                    <a:pt x="1599" y="371"/>
                    <a:pt x="1399" y="200"/>
                    <a:pt x="1199" y="114"/>
                  </a:cubicBezTo>
                  <a:cubicBezTo>
                    <a:pt x="1199" y="86"/>
                    <a:pt x="1171" y="86"/>
                    <a:pt x="1142" y="86"/>
                  </a:cubicBezTo>
                  <a:cubicBezTo>
                    <a:pt x="1142" y="57"/>
                    <a:pt x="1114" y="57"/>
                    <a:pt x="1085" y="57"/>
                  </a:cubicBezTo>
                  <a:cubicBezTo>
                    <a:pt x="1056" y="57"/>
                    <a:pt x="1056" y="57"/>
                    <a:pt x="1028" y="29"/>
                  </a:cubicBezTo>
                  <a:lnTo>
                    <a:pt x="942" y="29"/>
                  </a:lnTo>
                  <a:cubicBezTo>
                    <a:pt x="857" y="0"/>
                    <a:pt x="800" y="0"/>
                    <a:pt x="7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7520550" y="1287900"/>
              <a:ext cx="52100" cy="29900"/>
            </a:xfrm>
            <a:custGeom>
              <a:rect b="b" l="l" r="r" t="t"/>
              <a:pathLst>
                <a:path extrusionOk="0" h="1196" w="2084">
                  <a:moveTo>
                    <a:pt x="1253" y="0"/>
                  </a:moveTo>
                  <a:cubicBezTo>
                    <a:pt x="1135" y="0"/>
                    <a:pt x="1025" y="13"/>
                    <a:pt x="942" y="33"/>
                  </a:cubicBezTo>
                  <a:cubicBezTo>
                    <a:pt x="543" y="119"/>
                    <a:pt x="1" y="604"/>
                    <a:pt x="600" y="918"/>
                  </a:cubicBezTo>
                  <a:cubicBezTo>
                    <a:pt x="838" y="1037"/>
                    <a:pt x="1016" y="1195"/>
                    <a:pt x="1284" y="1195"/>
                  </a:cubicBezTo>
                  <a:cubicBezTo>
                    <a:pt x="1337" y="1195"/>
                    <a:pt x="1394" y="1189"/>
                    <a:pt x="1456" y="1175"/>
                  </a:cubicBezTo>
                  <a:cubicBezTo>
                    <a:pt x="1798" y="1118"/>
                    <a:pt x="2084" y="832"/>
                    <a:pt x="2084" y="490"/>
                  </a:cubicBezTo>
                  <a:cubicBezTo>
                    <a:pt x="2084" y="122"/>
                    <a:pt x="1624" y="0"/>
                    <a:pt x="1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7376475" y="1355800"/>
              <a:ext cx="67775" cy="40500"/>
            </a:xfrm>
            <a:custGeom>
              <a:rect b="b" l="l" r="r" t="t"/>
              <a:pathLst>
                <a:path extrusionOk="0" h="1620" w="2711">
                  <a:moveTo>
                    <a:pt x="1403" y="0"/>
                  </a:moveTo>
                  <a:cubicBezTo>
                    <a:pt x="800" y="0"/>
                    <a:pt x="162" y="230"/>
                    <a:pt x="57" y="855"/>
                  </a:cubicBezTo>
                  <a:cubicBezTo>
                    <a:pt x="57" y="855"/>
                    <a:pt x="57" y="884"/>
                    <a:pt x="57" y="912"/>
                  </a:cubicBezTo>
                  <a:cubicBezTo>
                    <a:pt x="0" y="1226"/>
                    <a:pt x="457" y="1455"/>
                    <a:pt x="714" y="1540"/>
                  </a:cubicBezTo>
                  <a:cubicBezTo>
                    <a:pt x="893" y="1591"/>
                    <a:pt x="1090" y="1620"/>
                    <a:pt x="1289" y="1620"/>
                  </a:cubicBezTo>
                  <a:cubicBezTo>
                    <a:pt x="1532" y="1620"/>
                    <a:pt x="1778" y="1577"/>
                    <a:pt x="1998" y="1483"/>
                  </a:cubicBezTo>
                  <a:cubicBezTo>
                    <a:pt x="2026" y="1483"/>
                    <a:pt x="2055" y="1483"/>
                    <a:pt x="2083" y="1455"/>
                  </a:cubicBezTo>
                  <a:cubicBezTo>
                    <a:pt x="2369" y="1340"/>
                    <a:pt x="2711" y="1112"/>
                    <a:pt x="2711" y="741"/>
                  </a:cubicBezTo>
                  <a:cubicBezTo>
                    <a:pt x="2682" y="399"/>
                    <a:pt x="2311" y="171"/>
                    <a:pt x="2026" y="85"/>
                  </a:cubicBezTo>
                  <a:cubicBezTo>
                    <a:pt x="1842" y="31"/>
                    <a:pt x="1625" y="0"/>
                    <a:pt x="14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7362925" y="1318225"/>
              <a:ext cx="38300" cy="22425"/>
            </a:xfrm>
            <a:custGeom>
              <a:rect b="b" l="l" r="r" t="t"/>
              <a:pathLst>
                <a:path extrusionOk="0" h="897" w="1532">
                  <a:moveTo>
                    <a:pt x="929" y="1"/>
                  </a:moveTo>
                  <a:cubicBezTo>
                    <a:pt x="799" y="1"/>
                    <a:pt x="683" y="20"/>
                    <a:pt x="628" y="47"/>
                  </a:cubicBezTo>
                  <a:cubicBezTo>
                    <a:pt x="571" y="76"/>
                    <a:pt x="485" y="104"/>
                    <a:pt x="428" y="133"/>
                  </a:cubicBezTo>
                  <a:cubicBezTo>
                    <a:pt x="29" y="304"/>
                    <a:pt x="0" y="704"/>
                    <a:pt x="457" y="846"/>
                  </a:cubicBezTo>
                  <a:cubicBezTo>
                    <a:pt x="553" y="878"/>
                    <a:pt x="672" y="897"/>
                    <a:pt x="794" y="897"/>
                  </a:cubicBezTo>
                  <a:cubicBezTo>
                    <a:pt x="1107" y="897"/>
                    <a:pt x="1443" y="775"/>
                    <a:pt x="1484" y="447"/>
                  </a:cubicBezTo>
                  <a:cubicBezTo>
                    <a:pt x="1484" y="418"/>
                    <a:pt x="1484" y="361"/>
                    <a:pt x="1512" y="333"/>
                  </a:cubicBezTo>
                  <a:cubicBezTo>
                    <a:pt x="1532" y="82"/>
                    <a:pt x="1199" y="1"/>
                    <a:pt x="9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6944925" y="1015075"/>
              <a:ext cx="40675" cy="20900"/>
            </a:xfrm>
            <a:custGeom>
              <a:rect b="b" l="l" r="r" t="t"/>
              <a:pathLst>
                <a:path extrusionOk="0" h="836" w="1627">
                  <a:moveTo>
                    <a:pt x="861" y="1"/>
                  </a:moveTo>
                  <a:cubicBezTo>
                    <a:pt x="718" y="1"/>
                    <a:pt x="575" y="28"/>
                    <a:pt x="457" y="76"/>
                  </a:cubicBezTo>
                  <a:cubicBezTo>
                    <a:pt x="229" y="161"/>
                    <a:pt x="0" y="418"/>
                    <a:pt x="229" y="646"/>
                  </a:cubicBezTo>
                  <a:cubicBezTo>
                    <a:pt x="379" y="780"/>
                    <a:pt x="578" y="835"/>
                    <a:pt x="775" y="835"/>
                  </a:cubicBezTo>
                  <a:cubicBezTo>
                    <a:pt x="914" y="835"/>
                    <a:pt x="1052" y="808"/>
                    <a:pt x="1170" y="760"/>
                  </a:cubicBezTo>
                  <a:cubicBezTo>
                    <a:pt x="1398" y="675"/>
                    <a:pt x="1627" y="418"/>
                    <a:pt x="1398" y="190"/>
                  </a:cubicBezTo>
                  <a:cubicBezTo>
                    <a:pt x="1265" y="56"/>
                    <a:pt x="1062" y="1"/>
                    <a:pt x="8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6903425" y="1072150"/>
              <a:ext cx="45075" cy="31700"/>
            </a:xfrm>
            <a:custGeom>
              <a:rect b="b" l="l" r="r" t="t"/>
              <a:pathLst>
                <a:path extrusionOk="0" h="1268" w="1803">
                  <a:moveTo>
                    <a:pt x="962" y="0"/>
                  </a:moveTo>
                  <a:cubicBezTo>
                    <a:pt x="491" y="0"/>
                    <a:pt x="1" y="205"/>
                    <a:pt x="63" y="560"/>
                  </a:cubicBezTo>
                  <a:cubicBezTo>
                    <a:pt x="120" y="789"/>
                    <a:pt x="148" y="988"/>
                    <a:pt x="376" y="1131"/>
                  </a:cubicBezTo>
                  <a:cubicBezTo>
                    <a:pt x="564" y="1214"/>
                    <a:pt x="798" y="1267"/>
                    <a:pt x="1011" y="1267"/>
                  </a:cubicBezTo>
                  <a:cubicBezTo>
                    <a:pt x="1089" y="1267"/>
                    <a:pt x="1164" y="1260"/>
                    <a:pt x="1232" y="1245"/>
                  </a:cubicBezTo>
                  <a:cubicBezTo>
                    <a:pt x="1432" y="1217"/>
                    <a:pt x="1660" y="1131"/>
                    <a:pt x="1717" y="931"/>
                  </a:cubicBezTo>
                  <a:cubicBezTo>
                    <a:pt x="1803" y="789"/>
                    <a:pt x="1803" y="731"/>
                    <a:pt x="1774" y="475"/>
                  </a:cubicBezTo>
                  <a:cubicBezTo>
                    <a:pt x="1748" y="147"/>
                    <a:pt x="1362" y="0"/>
                    <a:pt x="9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7056200" y="1080075"/>
              <a:ext cx="49950" cy="28200"/>
            </a:xfrm>
            <a:custGeom>
              <a:rect b="b" l="l" r="r" t="t"/>
              <a:pathLst>
                <a:path extrusionOk="0" h="1128" w="1998">
                  <a:moveTo>
                    <a:pt x="1227" y="0"/>
                  </a:moveTo>
                  <a:cubicBezTo>
                    <a:pt x="910" y="0"/>
                    <a:pt x="581" y="91"/>
                    <a:pt x="428" y="243"/>
                  </a:cubicBezTo>
                  <a:cubicBezTo>
                    <a:pt x="200" y="329"/>
                    <a:pt x="0" y="443"/>
                    <a:pt x="29" y="671"/>
                  </a:cubicBezTo>
                  <a:cubicBezTo>
                    <a:pt x="29" y="1042"/>
                    <a:pt x="542" y="1099"/>
                    <a:pt x="799" y="1128"/>
                  </a:cubicBezTo>
                  <a:cubicBezTo>
                    <a:pt x="1227" y="1128"/>
                    <a:pt x="1998" y="1042"/>
                    <a:pt x="1998" y="472"/>
                  </a:cubicBezTo>
                  <a:cubicBezTo>
                    <a:pt x="1998" y="140"/>
                    <a:pt x="1621" y="0"/>
                    <a:pt x="12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7068325" y="939675"/>
              <a:ext cx="28550" cy="12400"/>
            </a:xfrm>
            <a:custGeom>
              <a:rect b="b" l="l" r="r" t="t"/>
              <a:pathLst>
                <a:path extrusionOk="0" h="496" w="1142">
                  <a:moveTo>
                    <a:pt x="761" y="0"/>
                  </a:moveTo>
                  <a:cubicBezTo>
                    <a:pt x="565" y="0"/>
                    <a:pt x="406" y="42"/>
                    <a:pt x="229" y="153"/>
                  </a:cubicBezTo>
                  <a:cubicBezTo>
                    <a:pt x="0" y="305"/>
                    <a:pt x="254" y="495"/>
                    <a:pt x="508" y="495"/>
                  </a:cubicBezTo>
                  <a:cubicBezTo>
                    <a:pt x="634" y="495"/>
                    <a:pt x="761" y="448"/>
                    <a:pt x="828" y="324"/>
                  </a:cubicBezTo>
                  <a:cubicBezTo>
                    <a:pt x="856" y="281"/>
                    <a:pt x="849" y="274"/>
                    <a:pt x="853" y="274"/>
                  </a:cubicBezTo>
                  <a:lnTo>
                    <a:pt x="853" y="274"/>
                  </a:lnTo>
                  <a:cubicBezTo>
                    <a:pt x="855" y="274"/>
                    <a:pt x="859" y="276"/>
                    <a:pt x="872" y="276"/>
                  </a:cubicBezTo>
                  <a:cubicBezTo>
                    <a:pt x="885" y="276"/>
                    <a:pt x="906" y="274"/>
                    <a:pt x="942" y="267"/>
                  </a:cubicBezTo>
                  <a:cubicBezTo>
                    <a:pt x="1142" y="210"/>
                    <a:pt x="1142" y="39"/>
                    <a:pt x="942" y="10"/>
                  </a:cubicBezTo>
                  <a:cubicBezTo>
                    <a:pt x="878" y="4"/>
                    <a:pt x="818" y="0"/>
                    <a:pt x="7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7091850" y="1241200"/>
              <a:ext cx="47825" cy="28000"/>
            </a:xfrm>
            <a:custGeom>
              <a:rect b="b" l="l" r="r" t="t"/>
              <a:pathLst>
                <a:path extrusionOk="0" h="1120" w="1913">
                  <a:moveTo>
                    <a:pt x="488" y="1006"/>
                  </a:moveTo>
                  <a:cubicBezTo>
                    <a:pt x="488" y="1006"/>
                    <a:pt x="503" y="1011"/>
                    <a:pt x="529" y="1021"/>
                  </a:cubicBezTo>
                  <a:lnTo>
                    <a:pt x="529" y="1021"/>
                  </a:lnTo>
                  <a:cubicBezTo>
                    <a:pt x="501" y="1011"/>
                    <a:pt x="487" y="1006"/>
                    <a:pt x="488" y="1006"/>
                  </a:cubicBezTo>
                  <a:close/>
                  <a:moveTo>
                    <a:pt x="972" y="0"/>
                  </a:moveTo>
                  <a:cubicBezTo>
                    <a:pt x="805" y="0"/>
                    <a:pt x="636" y="36"/>
                    <a:pt x="486" y="104"/>
                  </a:cubicBezTo>
                  <a:cubicBezTo>
                    <a:pt x="258" y="189"/>
                    <a:pt x="1" y="389"/>
                    <a:pt x="115" y="675"/>
                  </a:cubicBezTo>
                  <a:cubicBezTo>
                    <a:pt x="172" y="789"/>
                    <a:pt x="258" y="874"/>
                    <a:pt x="372" y="960"/>
                  </a:cubicBezTo>
                  <a:cubicBezTo>
                    <a:pt x="454" y="987"/>
                    <a:pt x="509" y="1040"/>
                    <a:pt x="589" y="1045"/>
                  </a:cubicBezTo>
                  <a:lnTo>
                    <a:pt x="589" y="1045"/>
                  </a:lnTo>
                  <a:cubicBezTo>
                    <a:pt x="609" y="1053"/>
                    <a:pt x="632" y="1063"/>
                    <a:pt x="657" y="1074"/>
                  </a:cubicBezTo>
                  <a:cubicBezTo>
                    <a:pt x="756" y="1104"/>
                    <a:pt x="871" y="1119"/>
                    <a:pt x="991" y="1119"/>
                  </a:cubicBezTo>
                  <a:cubicBezTo>
                    <a:pt x="1218" y="1119"/>
                    <a:pt x="1459" y="1062"/>
                    <a:pt x="1627" y="931"/>
                  </a:cubicBezTo>
                  <a:cubicBezTo>
                    <a:pt x="1799" y="817"/>
                    <a:pt x="1913" y="675"/>
                    <a:pt x="1827" y="446"/>
                  </a:cubicBezTo>
                  <a:cubicBezTo>
                    <a:pt x="1770" y="275"/>
                    <a:pt x="1627" y="218"/>
                    <a:pt x="1485" y="132"/>
                  </a:cubicBezTo>
                  <a:cubicBezTo>
                    <a:pt x="1336" y="43"/>
                    <a:pt x="1155" y="0"/>
                    <a:pt x="9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7033375" y="1294875"/>
              <a:ext cx="44250" cy="27050"/>
            </a:xfrm>
            <a:custGeom>
              <a:rect b="b" l="l" r="r" t="t"/>
              <a:pathLst>
                <a:path extrusionOk="0" h="1082" w="1770">
                  <a:moveTo>
                    <a:pt x="775" y="0"/>
                  </a:moveTo>
                  <a:cubicBezTo>
                    <a:pt x="538" y="0"/>
                    <a:pt x="311" y="72"/>
                    <a:pt x="200" y="239"/>
                  </a:cubicBezTo>
                  <a:cubicBezTo>
                    <a:pt x="172" y="268"/>
                    <a:pt x="172" y="297"/>
                    <a:pt x="143" y="325"/>
                  </a:cubicBezTo>
                  <a:cubicBezTo>
                    <a:pt x="86" y="439"/>
                    <a:pt x="0" y="553"/>
                    <a:pt x="86" y="696"/>
                  </a:cubicBezTo>
                  <a:cubicBezTo>
                    <a:pt x="257" y="924"/>
                    <a:pt x="428" y="1010"/>
                    <a:pt x="742" y="1067"/>
                  </a:cubicBezTo>
                  <a:cubicBezTo>
                    <a:pt x="789" y="1076"/>
                    <a:pt x="842" y="1081"/>
                    <a:pt x="899" y="1081"/>
                  </a:cubicBezTo>
                  <a:cubicBezTo>
                    <a:pt x="1186" y="1081"/>
                    <a:pt x="1565" y="958"/>
                    <a:pt x="1684" y="696"/>
                  </a:cubicBezTo>
                  <a:lnTo>
                    <a:pt x="1684" y="667"/>
                  </a:lnTo>
                  <a:cubicBezTo>
                    <a:pt x="1769" y="496"/>
                    <a:pt x="1627" y="354"/>
                    <a:pt x="1484" y="268"/>
                  </a:cubicBezTo>
                  <a:lnTo>
                    <a:pt x="1455" y="268"/>
                  </a:lnTo>
                  <a:cubicBezTo>
                    <a:pt x="1455" y="239"/>
                    <a:pt x="1427" y="211"/>
                    <a:pt x="1427" y="211"/>
                  </a:cubicBezTo>
                  <a:cubicBezTo>
                    <a:pt x="1281" y="79"/>
                    <a:pt x="1023" y="0"/>
                    <a:pt x="7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7299425" y="1007975"/>
              <a:ext cx="40700" cy="26050"/>
            </a:xfrm>
            <a:custGeom>
              <a:rect b="b" l="l" r="r" t="t"/>
              <a:pathLst>
                <a:path extrusionOk="0" h="1042" w="1628">
                  <a:moveTo>
                    <a:pt x="872" y="1"/>
                  </a:moveTo>
                  <a:cubicBezTo>
                    <a:pt x="618" y="1"/>
                    <a:pt x="355" y="89"/>
                    <a:pt x="229" y="246"/>
                  </a:cubicBezTo>
                  <a:cubicBezTo>
                    <a:pt x="201" y="246"/>
                    <a:pt x="172" y="274"/>
                    <a:pt x="144" y="303"/>
                  </a:cubicBezTo>
                  <a:cubicBezTo>
                    <a:pt x="1" y="445"/>
                    <a:pt x="58" y="616"/>
                    <a:pt x="172" y="759"/>
                  </a:cubicBezTo>
                  <a:cubicBezTo>
                    <a:pt x="158" y="752"/>
                    <a:pt x="149" y="748"/>
                    <a:pt x="145" y="748"/>
                  </a:cubicBezTo>
                  <a:lnTo>
                    <a:pt x="145" y="748"/>
                  </a:lnTo>
                  <a:cubicBezTo>
                    <a:pt x="133" y="748"/>
                    <a:pt x="165" y="781"/>
                    <a:pt x="229" y="845"/>
                  </a:cubicBezTo>
                  <a:cubicBezTo>
                    <a:pt x="258" y="873"/>
                    <a:pt x="286" y="902"/>
                    <a:pt x="343" y="902"/>
                  </a:cubicBezTo>
                  <a:cubicBezTo>
                    <a:pt x="400" y="930"/>
                    <a:pt x="429" y="959"/>
                    <a:pt x="457" y="959"/>
                  </a:cubicBezTo>
                  <a:cubicBezTo>
                    <a:pt x="552" y="1013"/>
                    <a:pt x="671" y="1041"/>
                    <a:pt x="793" y="1041"/>
                  </a:cubicBezTo>
                  <a:cubicBezTo>
                    <a:pt x="911" y="1041"/>
                    <a:pt x="1030" y="1014"/>
                    <a:pt x="1129" y="957"/>
                  </a:cubicBezTo>
                  <a:lnTo>
                    <a:pt x="1129" y="957"/>
                  </a:lnTo>
                  <a:cubicBezTo>
                    <a:pt x="1183" y="935"/>
                    <a:pt x="1238" y="904"/>
                    <a:pt x="1285" y="873"/>
                  </a:cubicBezTo>
                  <a:cubicBezTo>
                    <a:pt x="1370" y="845"/>
                    <a:pt x="1399" y="759"/>
                    <a:pt x="1456" y="702"/>
                  </a:cubicBezTo>
                  <a:cubicBezTo>
                    <a:pt x="1627" y="559"/>
                    <a:pt x="1542" y="388"/>
                    <a:pt x="1456" y="246"/>
                  </a:cubicBezTo>
                  <a:cubicBezTo>
                    <a:pt x="1427" y="246"/>
                    <a:pt x="1427" y="217"/>
                    <a:pt x="1399" y="188"/>
                  </a:cubicBezTo>
                  <a:cubicBezTo>
                    <a:pt x="1283" y="60"/>
                    <a:pt x="1081" y="1"/>
                    <a:pt x="8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7249500" y="1091300"/>
              <a:ext cx="44250" cy="24125"/>
            </a:xfrm>
            <a:custGeom>
              <a:rect b="b" l="l" r="r" t="t"/>
              <a:pathLst>
                <a:path extrusionOk="0" h="965" w="1770">
                  <a:moveTo>
                    <a:pt x="1051" y="1"/>
                  </a:moveTo>
                  <a:cubicBezTo>
                    <a:pt x="954" y="1"/>
                    <a:pt x="866" y="9"/>
                    <a:pt x="800" y="23"/>
                  </a:cubicBezTo>
                  <a:cubicBezTo>
                    <a:pt x="457" y="80"/>
                    <a:pt x="1" y="536"/>
                    <a:pt x="514" y="764"/>
                  </a:cubicBezTo>
                  <a:cubicBezTo>
                    <a:pt x="600" y="821"/>
                    <a:pt x="685" y="879"/>
                    <a:pt x="800" y="936"/>
                  </a:cubicBezTo>
                  <a:cubicBezTo>
                    <a:pt x="885" y="964"/>
                    <a:pt x="999" y="964"/>
                    <a:pt x="1085" y="964"/>
                  </a:cubicBezTo>
                  <a:cubicBezTo>
                    <a:pt x="1142" y="964"/>
                    <a:pt x="1170" y="936"/>
                    <a:pt x="1227" y="936"/>
                  </a:cubicBezTo>
                  <a:lnTo>
                    <a:pt x="1256" y="936"/>
                  </a:lnTo>
                  <a:cubicBezTo>
                    <a:pt x="1541" y="879"/>
                    <a:pt x="1770" y="707"/>
                    <a:pt x="1770" y="422"/>
                  </a:cubicBezTo>
                  <a:cubicBezTo>
                    <a:pt x="1770" y="94"/>
                    <a:pt x="1367" y="1"/>
                    <a:pt x="10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7" name="Google Shape;1677;p19"/>
          <p:cNvGrpSpPr/>
          <p:nvPr/>
        </p:nvGrpSpPr>
        <p:grpSpPr>
          <a:xfrm rot="8100000">
            <a:off x="7983746" y="4144608"/>
            <a:ext cx="1829124" cy="1032632"/>
            <a:chOff x="7015550" y="3058050"/>
            <a:chExt cx="1381675" cy="780025"/>
          </a:xfrm>
        </p:grpSpPr>
        <p:sp>
          <p:nvSpPr>
            <p:cNvPr id="1678" name="Google Shape;1678;p19"/>
            <p:cNvSpPr/>
            <p:nvPr/>
          </p:nvSpPr>
          <p:spPr>
            <a:xfrm>
              <a:off x="7565500" y="3206675"/>
              <a:ext cx="145325" cy="56125"/>
            </a:xfrm>
            <a:custGeom>
              <a:rect b="b" l="l" r="r" t="t"/>
              <a:pathLst>
                <a:path extrusionOk="0" h="2245" w="5813">
                  <a:moveTo>
                    <a:pt x="4582" y="1"/>
                  </a:moveTo>
                  <a:cubicBezTo>
                    <a:pt x="4316" y="1"/>
                    <a:pt x="4104" y="100"/>
                    <a:pt x="3824" y="176"/>
                  </a:cubicBezTo>
                  <a:cubicBezTo>
                    <a:pt x="3424" y="319"/>
                    <a:pt x="3025" y="433"/>
                    <a:pt x="2597" y="519"/>
                  </a:cubicBezTo>
                  <a:cubicBezTo>
                    <a:pt x="2197" y="604"/>
                    <a:pt x="1798" y="633"/>
                    <a:pt x="1427" y="747"/>
                  </a:cubicBezTo>
                  <a:cubicBezTo>
                    <a:pt x="1142" y="833"/>
                    <a:pt x="885" y="1004"/>
                    <a:pt x="571" y="1032"/>
                  </a:cubicBezTo>
                  <a:cubicBezTo>
                    <a:pt x="0" y="1147"/>
                    <a:pt x="0" y="2060"/>
                    <a:pt x="571" y="2202"/>
                  </a:cubicBezTo>
                  <a:cubicBezTo>
                    <a:pt x="703" y="2232"/>
                    <a:pt x="837" y="2245"/>
                    <a:pt x="973" y="2245"/>
                  </a:cubicBezTo>
                  <a:cubicBezTo>
                    <a:pt x="1484" y="2245"/>
                    <a:pt x="2015" y="2070"/>
                    <a:pt x="2511" y="2003"/>
                  </a:cubicBezTo>
                  <a:cubicBezTo>
                    <a:pt x="2882" y="1974"/>
                    <a:pt x="3253" y="1917"/>
                    <a:pt x="3624" y="1860"/>
                  </a:cubicBezTo>
                  <a:cubicBezTo>
                    <a:pt x="3795" y="1831"/>
                    <a:pt x="3938" y="1803"/>
                    <a:pt x="4109" y="1774"/>
                  </a:cubicBezTo>
                  <a:cubicBezTo>
                    <a:pt x="4080" y="1774"/>
                    <a:pt x="4708" y="1689"/>
                    <a:pt x="4423" y="1632"/>
                  </a:cubicBezTo>
                  <a:lnTo>
                    <a:pt x="4423" y="1632"/>
                  </a:lnTo>
                  <a:cubicBezTo>
                    <a:pt x="4489" y="1643"/>
                    <a:pt x="4552" y="1648"/>
                    <a:pt x="4612" y="1648"/>
                  </a:cubicBezTo>
                  <a:cubicBezTo>
                    <a:pt x="5645" y="1648"/>
                    <a:pt x="5812" y="113"/>
                    <a:pt x="4680" y="5"/>
                  </a:cubicBezTo>
                  <a:cubicBezTo>
                    <a:pt x="4646" y="2"/>
                    <a:pt x="4614" y="1"/>
                    <a:pt x="458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7343650" y="3058050"/>
              <a:ext cx="127000" cy="54025"/>
            </a:xfrm>
            <a:custGeom>
              <a:rect b="b" l="l" r="r" t="t"/>
              <a:pathLst>
                <a:path extrusionOk="0" h="2161" w="5080">
                  <a:moveTo>
                    <a:pt x="4075" y="1"/>
                  </a:moveTo>
                  <a:cubicBezTo>
                    <a:pt x="3787" y="1"/>
                    <a:pt x="3621" y="103"/>
                    <a:pt x="3339" y="244"/>
                  </a:cubicBezTo>
                  <a:cubicBezTo>
                    <a:pt x="3054" y="386"/>
                    <a:pt x="2654" y="472"/>
                    <a:pt x="2369" y="586"/>
                  </a:cubicBezTo>
                  <a:cubicBezTo>
                    <a:pt x="1713" y="814"/>
                    <a:pt x="1057" y="1157"/>
                    <a:pt x="372" y="1357"/>
                  </a:cubicBezTo>
                  <a:cubicBezTo>
                    <a:pt x="86" y="1442"/>
                    <a:pt x="1" y="1870"/>
                    <a:pt x="286" y="2013"/>
                  </a:cubicBezTo>
                  <a:cubicBezTo>
                    <a:pt x="485" y="2123"/>
                    <a:pt x="730" y="2161"/>
                    <a:pt x="989" y="2161"/>
                  </a:cubicBezTo>
                  <a:cubicBezTo>
                    <a:pt x="1401" y="2161"/>
                    <a:pt x="1848" y="2065"/>
                    <a:pt x="2198" y="2013"/>
                  </a:cubicBezTo>
                  <a:cubicBezTo>
                    <a:pt x="2597" y="1956"/>
                    <a:pt x="2997" y="1870"/>
                    <a:pt x="3396" y="1785"/>
                  </a:cubicBezTo>
                  <a:cubicBezTo>
                    <a:pt x="3682" y="1728"/>
                    <a:pt x="4052" y="1585"/>
                    <a:pt x="4252" y="1556"/>
                  </a:cubicBezTo>
                  <a:cubicBezTo>
                    <a:pt x="4994" y="1414"/>
                    <a:pt x="5080" y="130"/>
                    <a:pt x="4281" y="16"/>
                  </a:cubicBezTo>
                  <a:cubicBezTo>
                    <a:pt x="4205" y="5"/>
                    <a:pt x="4137" y="1"/>
                    <a:pt x="407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7570500" y="3076125"/>
              <a:ext cx="114850" cy="51050"/>
            </a:xfrm>
            <a:custGeom>
              <a:rect b="b" l="l" r="r" t="t"/>
              <a:pathLst>
                <a:path extrusionOk="0" h="2042" w="4594">
                  <a:moveTo>
                    <a:pt x="3430" y="0"/>
                  </a:moveTo>
                  <a:cubicBezTo>
                    <a:pt x="2777" y="0"/>
                    <a:pt x="2040" y="358"/>
                    <a:pt x="1427" y="491"/>
                  </a:cubicBezTo>
                  <a:cubicBezTo>
                    <a:pt x="942" y="605"/>
                    <a:pt x="0" y="805"/>
                    <a:pt x="86" y="1490"/>
                  </a:cubicBezTo>
                  <a:lnTo>
                    <a:pt x="114" y="1547"/>
                  </a:lnTo>
                  <a:cubicBezTo>
                    <a:pt x="143" y="1746"/>
                    <a:pt x="342" y="1975"/>
                    <a:pt x="542" y="2003"/>
                  </a:cubicBezTo>
                  <a:cubicBezTo>
                    <a:pt x="666" y="2031"/>
                    <a:pt x="789" y="2042"/>
                    <a:pt x="913" y="2042"/>
                  </a:cubicBezTo>
                  <a:cubicBezTo>
                    <a:pt x="1303" y="2042"/>
                    <a:pt x="1693" y="1932"/>
                    <a:pt x="2083" y="1889"/>
                  </a:cubicBezTo>
                  <a:cubicBezTo>
                    <a:pt x="2568" y="1803"/>
                    <a:pt x="3053" y="1661"/>
                    <a:pt x="3538" y="1632"/>
                  </a:cubicBezTo>
                  <a:cubicBezTo>
                    <a:pt x="4565" y="1547"/>
                    <a:pt x="4594" y="91"/>
                    <a:pt x="3567" y="6"/>
                  </a:cubicBezTo>
                  <a:cubicBezTo>
                    <a:pt x="3522" y="2"/>
                    <a:pt x="3476" y="0"/>
                    <a:pt x="343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7804450" y="3239325"/>
              <a:ext cx="122625" cy="46050"/>
            </a:xfrm>
            <a:custGeom>
              <a:rect b="b" l="l" r="r" t="t"/>
              <a:pathLst>
                <a:path extrusionOk="0" h="1842" w="4905">
                  <a:moveTo>
                    <a:pt x="3871" y="1"/>
                  </a:moveTo>
                  <a:cubicBezTo>
                    <a:pt x="3764" y="1"/>
                    <a:pt x="3652" y="30"/>
                    <a:pt x="3539" y="97"/>
                  </a:cubicBezTo>
                  <a:cubicBezTo>
                    <a:pt x="3111" y="354"/>
                    <a:pt x="2569" y="354"/>
                    <a:pt x="2112" y="440"/>
                  </a:cubicBezTo>
                  <a:cubicBezTo>
                    <a:pt x="1541" y="554"/>
                    <a:pt x="942" y="697"/>
                    <a:pt x="372" y="839"/>
                  </a:cubicBezTo>
                  <a:cubicBezTo>
                    <a:pt x="1" y="953"/>
                    <a:pt x="1" y="1410"/>
                    <a:pt x="257" y="1610"/>
                  </a:cubicBezTo>
                  <a:cubicBezTo>
                    <a:pt x="481" y="1786"/>
                    <a:pt x="767" y="1841"/>
                    <a:pt x="1071" y="1841"/>
                  </a:cubicBezTo>
                  <a:cubicBezTo>
                    <a:pt x="1504" y="1841"/>
                    <a:pt x="1971" y="1729"/>
                    <a:pt x="2340" y="1695"/>
                  </a:cubicBezTo>
                  <a:cubicBezTo>
                    <a:pt x="2997" y="1610"/>
                    <a:pt x="3624" y="1638"/>
                    <a:pt x="4223" y="1353"/>
                  </a:cubicBezTo>
                  <a:cubicBezTo>
                    <a:pt x="4905" y="988"/>
                    <a:pt x="4486" y="1"/>
                    <a:pt x="387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7821425" y="3375900"/>
              <a:ext cx="107175" cy="55775"/>
            </a:xfrm>
            <a:custGeom>
              <a:rect b="b" l="l" r="r" t="t"/>
              <a:pathLst>
                <a:path extrusionOk="0" h="2231" w="4287">
                  <a:moveTo>
                    <a:pt x="3517" y="0"/>
                  </a:moveTo>
                  <a:cubicBezTo>
                    <a:pt x="3441" y="0"/>
                    <a:pt x="3364" y="9"/>
                    <a:pt x="3288" y="27"/>
                  </a:cubicBezTo>
                  <a:cubicBezTo>
                    <a:pt x="2803" y="141"/>
                    <a:pt x="2346" y="426"/>
                    <a:pt x="1861" y="598"/>
                  </a:cubicBezTo>
                  <a:cubicBezTo>
                    <a:pt x="1405" y="797"/>
                    <a:pt x="834" y="911"/>
                    <a:pt x="406" y="1225"/>
                  </a:cubicBezTo>
                  <a:cubicBezTo>
                    <a:pt x="0" y="1523"/>
                    <a:pt x="184" y="2230"/>
                    <a:pt x="690" y="2230"/>
                  </a:cubicBezTo>
                  <a:cubicBezTo>
                    <a:pt x="718" y="2230"/>
                    <a:pt x="747" y="2228"/>
                    <a:pt x="777" y="2224"/>
                  </a:cubicBezTo>
                  <a:cubicBezTo>
                    <a:pt x="1804" y="2110"/>
                    <a:pt x="2774" y="1596"/>
                    <a:pt x="3773" y="1339"/>
                  </a:cubicBezTo>
                  <a:cubicBezTo>
                    <a:pt x="4144" y="1254"/>
                    <a:pt x="4286" y="769"/>
                    <a:pt x="4172" y="455"/>
                  </a:cubicBezTo>
                  <a:cubicBezTo>
                    <a:pt x="4081" y="137"/>
                    <a:pt x="3811" y="0"/>
                    <a:pt x="351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7684950" y="3525400"/>
              <a:ext cx="119875" cy="89475"/>
            </a:xfrm>
            <a:custGeom>
              <a:rect b="b" l="l" r="r" t="t"/>
              <a:pathLst>
                <a:path extrusionOk="0" h="3579" w="4795">
                  <a:moveTo>
                    <a:pt x="3519" y="0"/>
                  </a:moveTo>
                  <a:cubicBezTo>
                    <a:pt x="3335" y="0"/>
                    <a:pt x="3140" y="70"/>
                    <a:pt x="2955" y="238"/>
                  </a:cubicBezTo>
                  <a:cubicBezTo>
                    <a:pt x="2698" y="467"/>
                    <a:pt x="2441" y="638"/>
                    <a:pt x="2184" y="895"/>
                  </a:cubicBezTo>
                  <a:cubicBezTo>
                    <a:pt x="1899" y="1180"/>
                    <a:pt x="1614" y="1437"/>
                    <a:pt x="1271" y="1694"/>
                  </a:cubicBezTo>
                  <a:cubicBezTo>
                    <a:pt x="786" y="2064"/>
                    <a:pt x="101" y="2464"/>
                    <a:pt x="44" y="3149"/>
                  </a:cubicBezTo>
                  <a:cubicBezTo>
                    <a:pt x="1" y="3388"/>
                    <a:pt x="240" y="3578"/>
                    <a:pt x="470" y="3578"/>
                  </a:cubicBezTo>
                  <a:cubicBezTo>
                    <a:pt x="541" y="3578"/>
                    <a:pt x="611" y="3560"/>
                    <a:pt x="672" y="3520"/>
                  </a:cubicBezTo>
                  <a:cubicBezTo>
                    <a:pt x="1756" y="2863"/>
                    <a:pt x="2898" y="2264"/>
                    <a:pt x="3953" y="1608"/>
                  </a:cubicBezTo>
                  <a:cubicBezTo>
                    <a:pt x="4795" y="1085"/>
                    <a:pt x="4240" y="0"/>
                    <a:pt x="35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7461350" y="3516375"/>
              <a:ext cx="101275" cy="72925"/>
            </a:xfrm>
            <a:custGeom>
              <a:rect b="b" l="l" r="r" t="t"/>
              <a:pathLst>
                <a:path extrusionOk="0" h="2917" w="4051">
                  <a:moveTo>
                    <a:pt x="2859" y="0"/>
                  </a:moveTo>
                  <a:cubicBezTo>
                    <a:pt x="2660" y="0"/>
                    <a:pt x="2463" y="84"/>
                    <a:pt x="2312" y="286"/>
                  </a:cubicBezTo>
                  <a:cubicBezTo>
                    <a:pt x="1713" y="1084"/>
                    <a:pt x="315" y="1313"/>
                    <a:pt x="58" y="2368"/>
                  </a:cubicBezTo>
                  <a:cubicBezTo>
                    <a:pt x="1" y="2597"/>
                    <a:pt x="200" y="2910"/>
                    <a:pt x="457" y="2910"/>
                  </a:cubicBezTo>
                  <a:cubicBezTo>
                    <a:pt x="495" y="2914"/>
                    <a:pt x="533" y="2916"/>
                    <a:pt x="572" y="2916"/>
                  </a:cubicBezTo>
                  <a:cubicBezTo>
                    <a:pt x="1089" y="2916"/>
                    <a:pt x="1687" y="2575"/>
                    <a:pt x="2112" y="2283"/>
                  </a:cubicBezTo>
                  <a:cubicBezTo>
                    <a:pt x="2597" y="1969"/>
                    <a:pt x="3139" y="1741"/>
                    <a:pt x="3539" y="1284"/>
                  </a:cubicBezTo>
                  <a:cubicBezTo>
                    <a:pt x="4050" y="730"/>
                    <a:pt x="3447" y="0"/>
                    <a:pt x="285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7228100" y="3577325"/>
              <a:ext cx="96100" cy="89325"/>
            </a:xfrm>
            <a:custGeom>
              <a:rect b="b" l="l" r="r" t="t"/>
              <a:pathLst>
                <a:path extrusionOk="0" h="3573" w="3844">
                  <a:moveTo>
                    <a:pt x="2782" y="0"/>
                  </a:moveTo>
                  <a:cubicBezTo>
                    <a:pt x="2628" y="0"/>
                    <a:pt x="2473" y="64"/>
                    <a:pt x="2340" y="216"/>
                  </a:cubicBezTo>
                  <a:cubicBezTo>
                    <a:pt x="1798" y="843"/>
                    <a:pt x="1256" y="1443"/>
                    <a:pt x="742" y="2099"/>
                  </a:cubicBezTo>
                  <a:cubicBezTo>
                    <a:pt x="457" y="2498"/>
                    <a:pt x="1" y="2869"/>
                    <a:pt x="229" y="3383"/>
                  </a:cubicBezTo>
                  <a:cubicBezTo>
                    <a:pt x="290" y="3517"/>
                    <a:pt x="403" y="3573"/>
                    <a:pt x="519" y="3573"/>
                  </a:cubicBezTo>
                  <a:cubicBezTo>
                    <a:pt x="675" y="3573"/>
                    <a:pt x="836" y="3473"/>
                    <a:pt x="885" y="3326"/>
                  </a:cubicBezTo>
                  <a:lnTo>
                    <a:pt x="885" y="3326"/>
                  </a:lnTo>
                  <a:cubicBezTo>
                    <a:pt x="880" y="3346"/>
                    <a:pt x="885" y="3354"/>
                    <a:pt x="897" y="3354"/>
                  </a:cubicBezTo>
                  <a:cubicBezTo>
                    <a:pt x="951" y="3354"/>
                    <a:pt x="1157" y="3168"/>
                    <a:pt x="1228" y="3097"/>
                  </a:cubicBezTo>
                  <a:cubicBezTo>
                    <a:pt x="1456" y="2926"/>
                    <a:pt x="1656" y="2698"/>
                    <a:pt x="1884" y="2498"/>
                  </a:cubicBezTo>
                  <a:cubicBezTo>
                    <a:pt x="2340" y="2042"/>
                    <a:pt x="2854" y="1699"/>
                    <a:pt x="3310" y="1271"/>
                  </a:cubicBezTo>
                  <a:cubicBezTo>
                    <a:pt x="3843" y="783"/>
                    <a:pt x="3322" y="0"/>
                    <a:pt x="278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7097575" y="3507425"/>
              <a:ext cx="92750" cy="86025"/>
            </a:xfrm>
            <a:custGeom>
              <a:rect b="b" l="l" r="r" t="t"/>
              <a:pathLst>
                <a:path extrusionOk="0" h="3441" w="3710">
                  <a:moveTo>
                    <a:pt x="2828" y="0"/>
                  </a:moveTo>
                  <a:cubicBezTo>
                    <a:pt x="1869" y="0"/>
                    <a:pt x="1536" y="1174"/>
                    <a:pt x="1027" y="1870"/>
                  </a:cubicBezTo>
                  <a:cubicBezTo>
                    <a:pt x="913" y="2042"/>
                    <a:pt x="0" y="3440"/>
                    <a:pt x="771" y="3440"/>
                  </a:cubicBezTo>
                  <a:cubicBezTo>
                    <a:pt x="781" y="3440"/>
                    <a:pt x="792" y="3441"/>
                    <a:pt x="802" y="3441"/>
                  </a:cubicBezTo>
                  <a:cubicBezTo>
                    <a:pt x="1251" y="3441"/>
                    <a:pt x="1748" y="2862"/>
                    <a:pt x="2055" y="2584"/>
                  </a:cubicBezTo>
                  <a:cubicBezTo>
                    <a:pt x="2311" y="2355"/>
                    <a:pt x="2511" y="2099"/>
                    <a:pt x="2768" y="1842"/>
                  </a:cubicBezTo>
                  <a:cubicBezTo>
                    <a:pt x="2768" y="1824"/>
                    <a:pt x="2941" y="1623"/>
                    <a:pt x="3001" y="1544"/>
                  </a:cubicBezTo>
                  <a:lnTo>
                    <a:pt x="3001" y="1544"/>
                  </a:lnTo>
                  <a:cubicBezTo>
                    <a:pt x="3105" y="1479"/>
                    <a:pt x="3230" y="1437"/>
                    <a:pt x="3339" y="1328"/>
                  </a:cubicBezTo>
                  <a:cubicBezTo>
                    <a:pt x="3709" y="957"/>
                    <a:pt x="3624" y="130"/>
                    <a:pt x="3025" y="16"/>
                  </a:cubicBezTo>
                  <a:cubicBezTo>
                    <a:pt x="2956" y="5"/>
                    <a:pt x="2891" y="0"/>
                    <a:pt x="282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7308000" y="3435475"/>
              <a:ext cx="113100" cy="62625"/>
            </a:xfrm>
            <a:custGeom>
              <a:rect b="b" l="l" r="r" t="t"/>
              <a:pathLst>
                <a:path extrusionOk="0" h="2505" w="4524">
                  <a:moveTo>
                    <a:pt x="3587" y="1"/>
                  </a:moveTo>
                  <a:cubicBezTo>
                    <a:pt x="3491" y="1"/>
                    <a:pt x="3388" y="22"/>
                    <a:pt x="3281" y="69"/>
                  </a:cubicBezTo>
                  <a:cubicBezTo>
                    <a:pt x="2911" y="240"/>
                    <a:pt x="2597" y="469"/>
                    <a:pt x="2254" y="668"/>
                  </a:cubicBezTo>
                  <a:cubicBezTo>
                    <a:pt x="1855" y="868"/>
                    <a:pt x="1455" y="1068"/>
                    <a:pt x="1084" y="1267"/>
                  </a:cubicBezTo>
                  <a:cubicBezTo>
                    <a:pt x="685" y="1496"/>
                    <a:pt x="0" y="1753"/>
                    <a:pt x="114" y="2295"/>
                  </a:cubicBezTo>
                  <a:cubicBezTo>
                    <a:pt x="134" y="2434"/>
                    <a:pt x="238" y="2504"/>
                    <a:pt x="357" y="2504"/>
                  </a:cubicBezTo>
                  <a:cubicBezTo>
                    <a:pt x="409" y="2504"/>
                    <a:pt x="462" y="2492"/>
                    <a:pt x="514" y="2466"/>
                  </a:cubicBezTo>
                  <a:cubicBezTo>
                    <a:pt x="628" y="2409"/>
                    <a:pt x="828" y="2437"/>
                    <a:pt x="970" y="2409"/>
                  </a:cubicBezTo>
                  <a:cubicBezTo>
                    <a:pt x="1341" y="2352"/>
                    <a:pt x="1712" y="2209"/>
                    <a:pt x="2055" y="2066"/>
                  </a:cubicBezTo>
                  <a:cubicBezTo>
                    <a:pt x="2682" y="1838"/>
                    <a:pt x="3367" y="1610"/>
                    <a:pt x="3909" y="1239"/>
                  </a:cubicBezTo>
                  <a:cubicBezTo>
                    <a:pt x="4524" y="821"/>
                    <a:pt x="4185" y="1"/>
                    <a:pt x="358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7181025" y="3353775"/>
              <a:ext cx="59825" cy="79000"/>
            </a:xfrm>
            <a:custGeom>
              <a:rect b="b" l="l" r="r" t="t"/>
              <a:pathLst>
                <a:path extrusionOk="0" h="3160" w="2393">
                  <a:moveTo>
                    <a:pt x="1570" y="1"/>
                  </a:moveTo>
                  <a:cubicBezTo>
                    <a:pt x="1514" y="1"/>
                    <a:pt x="1457" y="9"/>
                    <a:pt x="1399" y="27"/>
                  </a:cubicBezTo>
                  <a:cubicBezTo>
                    <a:pt x="771" y="199"/>
                    <a:pt x="600" y="769"/>
                    <a:pt x="428" y="1340"/>
                  </a:cubicBezTo>
                  <a:cubicBezTo>
                    <a:pt x="314" y="1853"/>
                    <a:pt x="1" y="2453"/>
                    <a:pt x="86" y="2966"/>
                  </a:cubicBezTo>
                  <a:cubicBezTo>
                    <a:pt x="86" y="3091"/>
                    <a:pt x="186" y="3160"/>
                    <a:pt x="295" y="3160"/>
                  </a:cubicBezTo>
                  <a:cubicBezTo>
                    <a:pt x="362" y="3160"/>
                    <a:pt x="432" y="3134"/>
                    <a:pt x="486" y="3080"/>
                  </a:cubicBezTo>
                  <a:cubicBezTo>
                    <a:pt x="828" y="2738"/>
                    <a:pt x="1085" y="2367"/>
                    <a:pt x="1370" y="1968"/>
                  </a:cubicBezTo>
                  <a:cubicBezTo>
                    <a:pt x="1598" y="1597"/>
                    <a:pt x="1912" y="1368"/>
                    <a:pt x="2112" y="1026"/>
                  </a:cubicBezTo>
                  <a:cubicBezTo>
                    <a:pt x="2392" y="593"/>
                    <a:pt x="2035" y="1"/>
                    <a:pt x="157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9"/>
            <p:cNvSpPr/>
            <p:nvPr/>
          </p:nvSpPr>
          <p:spPr>
            <a:xfrm>
              <a:off x="7839400" y="3101675"/>
              <a:ext cx="120575" cy="51150"/>
            </a:xfrm>
            <a:custGeom>
              <a:rect b="b" l="l" r="r" t="t"/>
              <a:pathLst>
                <a:path extrusionOk="0" h="2046" w="4823">
                  <a:moveTo>
                    <a:pt x="810" y="0"/>
                  </a:moveTo>
                  <a:cubicBezTo>
                    <a:pt x="687" y="0"/>
                    <a:pt x="568" y="12"/>
                    <a:pt x="457" y="40"/>
                  </a:cubicBezTo>
                  <a:cubicBezTo>
                    <a:pt x="1" y="154"/>
                    <a:pt x="29" y="753"/>
                    <a:pt x="429" y="896"/>
                  </a:cubicBezTo>
                  <a:cubicBezTo>
                    <a:pt x="1056" y="1124"/>
                    <a:pt x="1656" y="1352"/>
                    <a:pt x="2283" y="1552"/>
                  </a:cubicBezTo>
                  <a:cubicBezTo>
                    <a:pt x="2836" y="1743"/>
                    <a:pt x="3341" y="2045"/>
                    <a:pt x="3882" y="2045"/>
                  </a:cubicBezTo>
                  <a:cubicBezTo>
                    <a:pt x="4066" y="2045"/>
                    <a:pt x="4255" y="2010"/>
                    <a:pt x="4452" y="1923"/>
                  </a:cubicBezTo>
                  <a:cubicBezTo>
                    <a:pt x="4709" y="1780"/>
                    <a:pt x="4823" y="1409"/>
                    <a:pt x="4651" y="1181"/>
                  </a:cubicBezTo>
                  <a:cubicBezTo>
                    <a:pt x="4195" y="439"/>
                    <a:pt x="3168" y="382"/>
                    <a:pt x="2369" y="268"/>
                  </a:cubicBezTo>
                  <a:cubicBezTo>
                    <a:pt x="1909" y="199"/>
                    <a:pt x="1320" y="0"/>
                    <a:pt x="81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9"/>
            <p:cNvSpPr/>
            <p:nvPr/>
          </p:nvSpPr>
          <p:spPr>
            <a:xfrm>
              <a:off x="8074075" y="3235300"/>
              <a:ext cx="118800" cy="61375"/>
            </a:xfrm>
            <a:custGeom>
              <a:rect b="b" l="l" r="r" t="t"/>
              <a:pathLst>
                <a:path extrusionOk="0" h="2455" w="4752">
                  <a:moveTo>
                    <a:pt x="418" y="0"/>
                  </a:moveTo>
                  <a:cubicBezTo>
                    <a:pt x="359" y="0"/>
                    <a:pt x="305" y="32"/>
                    <a:pt x="286" y="87"/>
                  </a:cubicBezTo>
                  <a:cubicBezTo>
                    <a:pt x="1" y="515"/>
                    <a:pt x="600" y="886"/>
                    <a:pt x="914" y="1057"/>
                  </a:cubicBezTo>
                  <a:cubicBezTo>
                    <a:pt x="1713" y="1457"/>
                    <a:pt x="2512" y="1856"/>
                    <a:pt x="3282" y="2341"/>
                  </a:cubicBezTo>
                  <a:cubicBezTo>
                    <a:pt x="3406" y="2421"/>
                    <a:pt x="3529" y="2455"/>
                    <a:pt x="3647" y="2455"/>
                  </a:cubicBezTo>
                  <a:cubicBezTo>
                    <a:pt x="4289" y="2455"/>
                    <a:pt x="4752" y="1428"/>
                    <a:pt x="4052" y="1114"/>
                  </a:cubicBezTo>
                  <a:cubicBezTo>
                    <a:pt x="3311" y="772"/>
                    <a:pt x="2540" y="515"/>
                    <a:pt x="1770" y="344"/>
                  </a:cubicBezTo>
                  <a:cubicBezTo>
                    <a:pt x="1427" y="258"/>
                    <a:pt x="800" y="230"/>
                    <a:pt x="514" y="30"/>
                  </a:cubicBezTo>
                  <a:cubicBezTo>
                    <a:pt x="484" y="10"/>
                    <a:pt x="450" y="0"/>
                    <a:pt x="41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8067675" y="3357025"/>
              <a:ext cx="118450" cy="64150"/>
            </a:xfrm>
            <a:custGeom>
              <a:rect b="b" l="l" r="r" t="t"/>
              <a:pathLst>
                <a:path extrusionOk="0" h="2566" w="4738">
                  <a:moveTo>
                    <a:pt x="639" y="1"/>
                  </a:moveTo>
                  <a:cubicBezTo>
                    <a:pt x="577" y="1"/>
                    <a:pt x="516" y="4"/>
                    <a:pt x="457" y="12"/>
                  </a:cubicBezTo>
                  <a:cubicBezTo>
                    <a:pt x="114" y="40"/>
                    <a:pt x="0" y="440"/>
                    <a:pt x="285" y="668"/>
                  </a:cubicBezTo>
                  <a:cubicBezTo>
                    <a:pt x="827" y="1096"/>
                    <a:pt x="1370" y="1495"/>
                    <a:pt x="1997" y="1838"/>
                  </a:cubicBezTo>
                  <a:cubicBezTo>
                    <a:pt x="2482" y="2094"/>
                    <a:pt x="3053" y="2437"/>
                    <a:pt x="3595" y="2551"/>
                  </a:cubicBezTo>
                  <a:cubicBezTo>
                    <a:pt x="3647" y="2561"/>
                    <a:pt x="3699" y="2566"/>
                    <a:pt x="3750" y="2566"/>
                  </a:cubicBezTo>
                  <a:cubicBezTo>
                    <a:pt x="4287" y="2566"/>
                    <a:pt x="4738" y="2042"/>
                    <a:pt x="4451" y="1495"/>
                  </a:cubicBezTo>
                  <a:cubicBezTo>
                    <a:pt x="4080" y="867"/>
                    <a:pt x="3310" y="839"/>
                    <a:pt x="2682" y="611"/>
                  </a:cubicBezTo>
                  <a:cubicBezTo>
                    <a:pt x="2081" y="402"/>
                    <a:pt x="1312" y="1"/>
                    <a:pt x="63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8104750" y="3507350"/>
              <a:ext cx="144700" cy="61225"/>
            </a:xfrm>
            <a:custGeom>
              <a:rect b="b" l="l" r="r" t="t"/>
              <a:pathLst>
                <a:path extrusionOk="0" h="2449" w="5788">
                  <a:moveTo>
                    <a:pt x="822" y="1"/>
                  </a:moveTo>
                  <a:cubicBezTo>
                    <a:pt x="701" y="1"/>
                    <a:pt x="579" y="6"/>
                    <a:pt x="457" y="19"/>
                  </a:cubicBezTo>
                  <a:cubicBezTo>
                    <a:pt x="115" y="76"/>
                    <a:pt x="1" y="475"/>
                    <a:pt x="286" y="704"/>
                  </a:cubicBezTo>
                  <a:cubicBezTo>
                    <a:pt x="1342" y="1560"/>
                    <a:pt x="2854" y="1645"/>
                    <a:pt x="4024" y="2301"/>
                  </a:cubicBezTo>
                  <a:cubicBezTo>
                    <a:pt x="4201" y="2404"/>
                    <a:pt x="4367" y="2448"/>
                    <a:pt x="4517" y="2448"/>
                  </a:cubicBezTo>
                  <a:cubicBezTo>
                    <a:pt x="5455" y="2448"/>
                    <a:pt x="5788" y="724"/>
                    <a:pt x="4509" y="675"/>
                  </a:cubicBezTo>
                  <a:cubicBezTo>
                    <a:pt x="3285" y="623"/>
                    <a:pt x="2085" y="1"/>
                    <a:pt x="8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7475425" y="3662125"/>
              <a:ext cx="105800" cy="73050"/>
            </a:xfrm>
            <a:custGeom>
              <a:rect b="b" l="l" r="r" t="t"/>
              <a:pathLst>
                <a:path extrusionOk="0" h="2922" w="4232">
                  <a:moveTo>
                    <a:pt x="3758" y="1"/>
                  </a:moveTo>
                  <a:cubicBezTo>
                    <a:pt x="3590" y="1"/>
                    <a:pt x="3460" y="67"/>
                    <a:pt x="3261" y="133"/>
                  </a:cubicBezTo>
                  <a:cubicBezTo>
                    <a:pt x="2890" y="305"/>
                    <a:pt x="2519" y="447"/>
                    <a:pt x="2148" y="647"/>
                  </a:cubicBezTo>
                  <a:cubicBezTo>
                    <a:pt x="1549" y="932"/>
                    <a:pt x="1093" y="1303"/>
                    <a:pt x="550" y="1703"/>
                  </a:cubicBezTo>
                  <a:cubicBezTo>
                    <a:pt x="0" y="2096"/>
                    <a:pt x="484" y="2922"/>
                    <a:pt x="1075" y="2922"/>
                  </a:cubicBezTo>
                  <a:cubicBezTo>
                    <a:pt x="1128" y="2922"/>
                    <a:pt x="1182" y="2915"/>
                    <a:pt x="1235" y="2901"/>
                  </a:cubicBezTo>
                  <a:cubicBezTo>
                    <a:pt x="1549" y="2844"/>
                    <a:pt x="1663" y="2673"/>
                    <a:pt x="1863" y="2445"/>
                  </a:cubicBezTo>
                  <a:cubicBezTo>
                    <a:pt x="2091" y="2188"/>
                    <a:pt x="2376" y="1988"/>
                    <a:pt x="2662" y="1788"/>
                  </a:cubicBezTo>
                  <a:cubicBezTo>
                    <a:pt x="3147" y="1446"/>
                    <a:pt x="3832" y="1104"/>
                    <a:pt x="4117" y="561"/>
                  </a:cubicBezTo>
                  <a:cubicBezTo>
                    <a:pt x="4231" y="362"/>
                    <a:pt x="4145" y="76"/>
                    <a:pt x="3917" y="19"/>
                  </a:cubicBezTo>
                  <a:cubicBezTo>
                    <a:pt x="3859" y="6"/>
                    <a:pt x="3807" y="1"/>
                    <a:pt x="375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7336975" y="3709925"/>
              <a:ext cx="65200" cy="97700"/>
            </a:xfrm>
            <a:custGeom>
              <a:rect b="b" l="l" r="r" t="t"/>
              <a:pathLst>
                <a:path extrusionOk="0" h="3908" w="2608">
                  <a:moveTo>
                    <a:pt x="2146" y="0"/>
                  </a:moveTo>
                  <a:cubicBezTo>
                    <a:pt x="2118" y="0"/>
                    <a:pt x="2091" y="6"/>
                    <a:pt x="2065" y="19"/>
                  </a:cubicBezTo>
                  <a:cubicBezTo>
                    <a:pt x="1609" y="190"/>
                    <a:pt x="1381" y="590"/>
                    <a:pt x="1095" y="989"/>
                  </a:cubicBezTo>
                  <a:cubicBezTo>
                    <a:pt x="696" y="1588"/>
                    <a:pt x="439" y="2216"/>
                    <a:pt x="211" y="2901"/>
                  </a:cubicBezTo>
                  <a:cubicBezTo>
                    <a:pt x="1" y="3495"/>
                    <a:pt x="542" y="3908"/>
                    <a:pt x="1038" y="3908"/>
                  </a:cubicBezTo>
                  <a:cubicBezTo>
                    <a:pt x="1351" y="3908"/>
                    <a:pt x="1646" y="3744"/>
                    <a:pt x="1723" y="3357"/>
                  </a:cubicBezTo>
                  <a:cubicBezTo>
                    <a:pt x="1866" y="2672"/>
                    <a:pt x="2008" y="2016"/>
                    <a:pt x="2237" y="1360"/>
                  </a:cubicBezTo>
                  <a:cubicBezTo>
                    <a:pt x="2379" y="1018"/>
                    <a:pt x="2607" y="475"/>
                    <a:pt x="2379" y="133"/>
                  </a:cubicBezTo>
                  <a:cubicBezTo>
                    <a:pt x="2335" y="67"/>
                    <a:pt x="2239" y="0"/>
                    <a:pt x="214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7146775" y="3735250"/>
              <a:ext cx="58000" cy="102825"/>
            </a:xfrm>
            <a:custGeom>
              <a:rect b="b" l="l" r="r" t="t"/>
              <a:pathLst>
                <a:path extrusionOk="0" h="4113" w="2320">
                  <a:moveTo>
                    <a:pt x="719" y="1"/>
                  </a:moveTo>
                  <a:cubicBezTo>
                    <a:pt x="569" y="1"/>
                    <a:pt x="415" y="67"/>
                    <a:pt x="315" y="204"/>
                  </a:cubicBezTo>
                  <a:cubicBezTo>
                    <a:pt x="1" y="632"/>
                    <a:pt x="144" y="1346"/>
                    <a:pt x="115" y="1859"/>
                  </a:cubicBezTo>
                  <a:cubicBezTo>
                    <a:pt x="87" y="2401"/>
                    <a:pt x="58" y="2943"/>
                    <a:pt x="201" y="3457"/>
                  </a:cubicBezTo>
                  <a:cubicBezTo>
                    <a:pt x="320" y="3926"/>
                    <a:pt x="646" y="4112"/>
                    <a:pt x="989" y="4112"/>
                  </a:cubicBezTo>
                  <a:cubicBezTo>
                    <a:pt x="1625" y="4112"/>
                    <a:pt x="2319" y="3469"/>
                    <a:pt x="1856" y="2801"/>
                  </a:cubicBezTo>
                  <a:cubicBezTo>
                    <a:pt x="1599" y="2458"/>
                    <a:pt x="1542" y="2116"/>
                    <a:pt x="1485" y="1716"/>
                  </a:cubicBezTo>
                  <a:cubicBezTo>
                    <a:pt x="1456" y="1488"/>
                    <a:pt x="1399" y="1231"/>
                    <a:pt x="1371" y="1003"/>
                  </a:cubicBezTo>
                  <a:cubicBezTo>
                    <a:pt x="1313" y="775"/>
                    <a:pt x="1199" y="547"/>
                    <a:pt x="1142" y="318"/>
                  </a:cubicBezTo>
                  <a:cubicBezTo>
                    <a:pt x="1094" y="110"/>
                    <a:pt x="911" y="1"/>
                    <a:pt x="71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9"/>
            <p:cNvSpPr/>
            <p:nvPr/>
          </p:nvSpPr>
          <p:spPr>
            <a:xfrm>
              <a:off x="7035500" y="3319800"/>
              <a:ext cx="91725" cy="94325"/>
            </a:xfrm>
            <a:custGeom>
              <a:rect b="b" l="l" r="r" t="t"/>
              <a:pathLst>
                <a:path extrusionOk="0" h="3773" w="3669">
                  <a:moveTo>
                    <a:pt x="2292" y="0"/>
                  </a:moveTo>
                  <a:cubicBezTo>
                    <a:pt x="2015" y="0"/>
                    <a:pt x="1738" y="121"/>
                    <a:pt x="1542" y="416"/>
                  </a:cubicBezTo>
                  <a:cubicBezTo>
                    <a:pt x="1228" y="901"/>
                    <a:pt x="971" y="1358"/>
                    <a:pt x="686" y="1843"/>
                  </a:cubicBezTo>
                  <a:cubicBezTo>
                    <a:pt x="429" y="2271"/>
                    <a:pt x="1" y="2556"/>
                    <a:pt x="1" y="3098"/>
                  </a:cubicBezTo>
                  <a:cubicBezTo>
                    <a:pt x="23" y="3427"/>
                    <a:pt x="348" y="3773"/>
                    <a:pt x="692" y="3773"/>
                  </a:cubicBezTo>
                  <a:cubicBezTo>
                    <a:pt x="795" y="3773"/>
                    <a:pt x="900" y="3742"/>
                    <a:pt x="1000" y="3669"/>
                  </a:cubicBezTo>
                  <a:cubicBezTo>
                    <a:pt x="1399" y="3412"/>
                    <a:pt x="1770" y="3127"/>
                    <a:pt x="2084" y="2756"/>
                  </a:cubicBezTo>
                  <a:cubicBezTo>
                    <a:pt x="2455" y="2328"/>
                    <a:pt x="2797" y="1871"/>
                    <a:pt x="3139" y="1415"/>
                  </a:cubicBezTo>
                  <a:cubicBezTo>
                    <a:pt x="3668" y="744"/>
                    <a:pt x="2980" y="0"/>
                    <a:pt x="229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9"/>
            <p:cNvSpPr/>
            <p:nvPr/>
          </p:nvSpPr>
          <p:spPr>
            <a:xfrm>
              <a:off x="7178875" y="3159650"/>
              <a:ext cx="99700" cy="79775"/>
            </a:xfrm>
            <a:custGeom>
              <a:rect b="b" l="l" r="r" t="t"/>
              <a:pathLst>
                <a:path extrusionOk="0" h="3191" w="3988">
                  <a:moveTo>
                    <a:pt x="2651" y="1"/>
                  </a:moveTo>
                  <a:cubicBezTo>
                    <a:pt x="2516" y="1"/>
                    <a:pt x="2372" y="36"/>
                    <a:pt x="2226" y="117"/>
                  </a:cubicBezTo>
                  <a:cubicBezTo>
                    <a:pt x="1970" y="260"/>
                    <a:pt x="1798" y="431"/>
                    <a:pt x="1599" y="631"/>
                  </a:cubicBezTo>
                  <a:cubicBezTo>
                    <a:pt x="1370" y="859"/>
                    <a:pt x="1114" y="1030"/>
                    <a:pt x="885" y="1230"/>
                  </a:cubicBezTo>
                  <a:cubicBezTo>
                    <a:pt x="457" y="1658"/>
                    <a:pt x="29" y="2000"/>
                    <a:pt x="1" y="2628"/>
                  </a:cubicBezTo>
                  <a:cubicBezTo>
                    <a:pt x="1" y="2934"/>
                    <a:pt x="269" y="3190"/>
                    <a:pt x="549" y="3190"/>
                  </a:cubicBezTo>
                  <a:cubicBezTo>
                    <a:pt x="634" y="3190"/>
                    <a:pt x="720" y="3166"/>
                    <a:pt x="800" y="3113"/>
                  </a:cubicBezTo>
                  <a:cubicBezTo>
                    <a:pt x="1171" y="2885"/>
                    <a:pt x="1599" y="2742"/>
                    <a:pt x="1970" y="2485"/>
                  </a:cubicBezTo>
                  <a:cubicBezTo>
                    <a:pt x="2341" y="2229"/>
                    <a:pt x="2683" y="1858"/>
                    <a:pt x="3082" y="1687"/>
                  </a:cubicBezTo>
                  <a:cubicBezTo>
                    <a:pt x="3988" y="1295"/>
                    <a:pt x="3466" y="1"/>
                    <a:pt x="265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9"/>
            <p:cNvSpPr/>
            <p:nvPr/>
          </p:nvSpPr>
          <p:spPr>
            <a:xfrm>
              <a:off x="7546950" y="3364900"/>
              <a:ext cx="128200" cy="59550"/>
            </a:xfrm>
            <a:custGeom>
              <a:rect b="b" l="l" r="r" t="t"/>
              <a:pathLst>
                <a:path extrusionOk="0" h="2382" w="5128">
                  <a:moveTo>
                    <a:pt x="4056" y="0"/>
                  </a:moveTo>
                  <a:cubicBezTo>
                    <a:pt x="3901" y="0"/>
                    <a:pt x="3741" y="54"/>
                    <a:pt x="3596" y="182"/>
                  </a:cubicBezTo>
                  <a:cubicBezTo>
                    <a:pt x="3510" y="267"/>
                    <a:pt x="3253" y="296"/>
                    <a:pt x="3111" y="353"/>
                  </a:cubicBezTo>
                  <a:cubicBezTo>
                    <a:pt x="2740" y="495"/>
                    <a:pt x="2369" y="667"/>
                    <a:pt x="1998" y="809"/>
                  </a:cubicBezTo>
                  <a:cubicBezTo>
                    <a:pt x="1456" y="1038"/>
                    <a:pt x="742" y="1066"/>
                    <a:pt x="314" y="1494"/>
                  </a:cubicBezTo>
                  <a:cubicBezTo>
                    <a:pt x="1" y="1808"/>
                    <a:pt x="200" y="2379"/>
                    <a:pt x="657" y="2379"/>
                  </a:cubicBezTo>
                  <a:cubicBezTo>
                    <a:pt x="707" y="2381"/>
                    <a:pt x="757" y="2382"/>
                    <a:pt x="808" y="2382"/>
                  </a:cubicBezTo>
                  <a:cubicBezTo>
                    <a:pt x="1453" y="2382"/>
                    <a:pt x="2160" y="2217"/>
                    <a:pt x="2768" y="1979"/>
                  </a:cubicBezTo>
                  <a:cubicBezTo>
                    <a:pt x="3339" y="1751"/>
                    <a:pt x="4109" y="1608"/>
                    <a:pt x="4566" y="1209"/>
                  </a:cubicBezTo>
                  <a:cubicBezTo>
                    <a:pt x="5127" y="737"/>
                    <a:pt x="4628" y="0"/>
                    <a:pt x="405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9"/>
            <p:cNvSpPr/>
            <p:nvPr/>
          </p:nvSpPr>
          <p:spPr>
            <a:xfrm>
              <a:off x="7347225" y="3257225"/>
              <a:ext cx="102325" cy="73300"/>
            </a:xfrm>
            <a:custGeom>
              <a:rect b="b" l="l" r="r" t="t"/>
              <a:pathLst>
                <a:path extrusionOk="0" h="2932" w="4093">
                  <a:moveTo>
                    <a:pt x="3064" y="0"/>
                  </a:moveTo>
                  <a:cubicBezTo>
                    <a:pt x="2962" y="0"/>
                    <a:pt x="2853" y="21"/>
                    <a:pt x="2740" y="66"/>
                  </a:cubicBezTo>
                  <a:cubicBezTo>
                    <a:pt x="2112" y="351"/>
                    <a:pt x="1484" y="865"/>
                    <a:pt x="999" y="1350"/>
                  </a:cubicBezTo>
                  <a:cubicBezTo>
                    <a:pt x="657" y="1692"/>
                    <a:pt x="1" y="2120"/>
                    <a:pt x="115" y="2691"/>
                  </a:cubicBezTo>
                  <a:cubicBezTo>
                    <a:pt x="132" y="2849"/>
                    <a:pt x="269" y="2932"/>
                    <a:pt x="411" y="2932"/>
                  </a:cubicBezTo>
                  <a:cubicBezTo>
                    <a:pt x="500" y="2932"/>
                    <a:pt x="591" y="2899"/>
                    <a:pt x="657" y="2834"/>
                  </a:cubicBezTo>
                  <a:cubicBezTo>
                    <a:pt x="828" y="2691"/>
                    <a:pt x="1085" y="2634"/>
                    <a:pt x="1284" y="2548"/>
                  </a:cubicBezTo>
                  <a:cubicBezTo>
                    <a:pt x="1513" y="2406"/>
                    <a:pt x="1712" y="2235"/>
                    <a:pt x="1941" y="2092"/>
                  </a:cubicBezTo>
                  <a:cubicBezTo>
                    <a:pt x="2397" y="1778"/>
                    <a:pt x="2968" y="1607"/>
                    <a:pt x="3424" y="1293"/>
                  </a:cubicBezTo>
                  <a:cubicBezTo>
                    <a:pt x="4093" y="872"/>
                    <a:pt x="3730" y="0"/>
                    <a:pt x="306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9"/>
            <p:cNvSpPr/>
            <p:nvPr/>
          </p:nvSpPr>
          <p:spPr>
            <a:xfrm>
              <a:off x="7912675" y="3492675"/>
              <a:ext cx="96575" cy="34500"/>
            </a:xfrm>
            <a:custGeom>
              <a:rect b="b" l="l" r="r" t="t"/>
              <a:pathLst>
                <a:path extrusionOk="0" h="1380" w="3863">
                  <a:moveTo>
                    <a:pt x="2055" y="1"/>
                  </a:moveTo>
                  <a:cubicBezTo>
                    <a:pt x="2000" y="1"/>
                    <a:pt x="1946" y="2"/>
                    <a:pt x="1892" y="7"/>
                  </a:cubicBezTo>
                  <a:cubicBezTo>
                    <a:pt x="1605" y="30"/>
                    <a:pt x="1279" y="134"/>
                    <a:pt x="963" y="134"/>
                  </a:cubicBezTo>
                  <a:cubicBezTo>
                    <a:pt x="901" y="134"/>
                    <a:pt x="840" y="130"/>
                    <a:pt x="779" y="121"/>
                  </a:cubicBezTo>
                  <a:cubicBezTo>
                    <a:pt x="760" y="118"/>
                    <a:pt x="740" y="117"/>
                    <a:pt x="721" y="117"/>
                  </a:cubicBezTo>
                  <a:cubicBezTo>
                    <a:pt x="319" y="117"/>
                    <a:pt x="1" y="673"/>
                    <a:pt x="437" y="891"/>
                  </a:cubicBezTo>
                  <a:cubicBezTo>
                    <a:pt x="836" y="1091"/>
                    <a:pt x="1235" y="1148"/>
                    <a:pt x="1663" y="1176"/>
                  </a:cubicBezTo>
                  <a:cubicBezTo>
                    <a:pt x="2120" y="1205"/>
                    <a:pt x="2548" y="1319"/>
                    <a:pt x="2976" y="1376"/>
                  </a:cubicBezTo>
                  <a:cubicBezTo>
                    <a:pt x="3000" y="1379"/>
                    <a:pt x="3023" y="1380"/>
                    <a:pt x="3046" y="1380"/>
                  </a:cubicBezTo>
                  <a:cubicBezTo>
                    <a:pt x="3819" y="1380"/>
                    <a:pt x="3863" y="34"/>
                    <a:pt x="3054" y="34"/>
                  </a:cubicBezTo>
                  <a:cubicBezTo>
                    <a:pt x="3037" y="34"/>
                    <a:pt x="3021" y="34"/>
                    <a:pt x="3004" y="35"/>
                  </a:cubicBezTo>
                  <a:cubicBezTo>
                    <a:pt x="2950" y="39"/>
                    <a:pt x="2896" y="41"/>
                    <a:pt x="2841" y="41"/>
                  </a:cubicBezTo>
                  <a:cubicBezTo>
                    <a:pt x="2579" y="41"/>
                    <a:pt x="2317" y="1"/>
                    <a:pt x="205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9"/>
            <p:cNvSpPr/>
            <p:nvPr/>
          </p:nvSpPr>
          <p:spPr>
            <a:xfrm>
              <a:off x="8302350" y="3446900"/>
              <a:ext cx="94875" cy="84900"/>
            </a:xfrm>
            <a:custGeom>
              <a:rect b="b" l="l" r="r" t="t"/>
              <a:pathLst>
                <a:path extrusionOk="0" h="3396" w="3795">
                  <a:moveTo>
                    <a:pt x="1897" y="2724"/>
                  </a:moveTo>
                  <a:cubicBezTo>
                    <a:pt x="1896" y="2724"/>
                    <a:pt x="1901" y="2732"/>
                    <a:pt x="1912" y="2751"/>
                  </a:cubicBezTo>
                  <a:cubicBezTo>
                    <a:pt x="1915" y="2753"/>
                    <a:pt x="1917" y="2754"/>
                    <a:pt x="1919" y="2755"/>
                  </a:cubicBezTo>
                  <a:lnTo>
                    <a:pt x="1919" y="2755"/>
                  </a:lnTo>
                  <a:cubicBezTo>
                    <a:pt x="1906" y="2736"/>
                    <a:pt x="1898" y="2724"/>
                    <a:pt x="1897" y="2724"/>
                  </a:cubicBezTo>
                  <a:close/>
                  <a:moveTo>
                    <a:pt x="606" y="0"/>
                  </a:moveTo>
                  <a:cubicBezTo>
                    <a:pt x="392" y="0"/>
                    <a:pt x="156" y="147"/>
                    <a:pt x="114" y="354"/>
                  </a:cubicBezTo>
                  <a:cubicBezTo>
                    <a:pt x="0" y="1096"/>
                    <a:pt x="713" y="1609"/>
                    <a:pt x="1227" y="2094"/>
                  </a:cubicBezTo>
                  <a:cubicBezTo>
                    <a:pt x="1397" y="2265"/>
                    <a:pt x="1596" y="2407"/>
                    <a:pt x="1767" y="2577"/>
                  </a:cubicBezTo>
                  <a:lnTo>
                    <a:pt x="1767" y="2577"/>
                  </a:lnTo>
                  <a:cubicBezTo>
                    <a:pt x="1767" y="2577"/>
                    <a:pt x="1767" y="2577"/>
                    <a:pt x="1767" y="2577"/>
                  </a:cubicBezTo>
                  <a:lnTo>
                    <a:pt x="1767" y="2577"/>
                  </a:lnTo>
                  <a:cubicBezTo>
                    <a:pt x="1767" y="2577"/>
                    <a:pt x="1947" y="2759"/>
                    <a:pt x="1928" y="2759"/>
                  </a:cubicBezTo>
                  <a:cubicBezTo>
                    <a:pt x="1926" y="2759"/>
                    <a:pt x="1924" y="2758"/>
                    <a:pt x="1919" y="2755"/>
                  </a:cubicBezTo>
                  <a:lnTo>
                    <a:pt x="1919" y="2755"/>
                  </a:lnTo>
                  <a:cubicBezTo>
                    <a:pt x="1980" y="2845"/>
                    <a:pt x="2148" y="3101"/>
                    <a:pt x="2169" y="3122"/>
                  </a:cubicBezTo>
                  <a:cubicBezTo>
                    <a:pt x="2350" y="3303"/>
                    <a:pt x="2589" y="3396"/>
                    <a:pt x="2826" y="3396"/>
                  </a:cubicBezTo>
                  <a:cubicBezTo>
                    <a:pt x="3112" y="3396"/>
                    <a:pt x="3395" y="3260"/>
                    <a:pt x="3567" y="2979"/>
                  </a:cubicBezTo>
                  <a:cubicBezTo>
                    <a:pt x="3567" y="2979"/>
                    <a:pt x="3567" y="2950"/>
                    <a:pt x="3595" y="2950"/>
                  </a:cubicBezTo>
                  <a:cubicBezTo>
                    <a:pt x="3738" y="2694"/>
                    <a:pt x="3795" y="2294"/>
                    <a:pt x="3624" y="2009"/>
                  </a:cubicBezTo>
                  <a:cubicBezTo>
                    <a:pt x="3310" y="1552"/>
                    <a:pt x="2910" y="1353"/>
                    <a:pt x="2454" y="1153"/>
                  </a:cubicBezTo>
                  <a:cubicBezTo>
                    <a:pt x="1855" y="868"/>
                    <a:pt x="1341" y="468"/>
                    <a:pt x="828" y="69"/>
                  </a:cubicBezTo>
                  <a:cubicBezTo>
                    <a:pt x="765" y="22"/>
                    <a:pt x="687" y="0"/>
                    <a:pt x="6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9"/>
            <p:cNvSpPr/>
            <p:nvPr/>
          </p:nvSpPr>
          <p:spPr>
            <a:xfrm>
              <a:off x="7015550" y="3599200"/>
              <a:ext cx="46375" cy="95675"/>
            </a:xfrm>
            <a:custGeom>
              <a:rect b="b" l="l" r="r" t="t"/>
              <a:pathLst>
                <a:path extrusionOk="0" h="3827" w="1855">
                  <a:moveTo>
                    <a:pt x="605" y="0"/>
                  </a:moveTo>
                  <a:cubicBezTo>
                    <a:pt x="436" y="0"/>
                    <a:pt x="270" y="100"/>
                    <a:pt x="200" y="311"/>
                  </a:cubicBezTo>
                  <a:cubicBezTo>
                    <a:pt x="0" y="910"/>
                    <a:pt x="57" y="1680"/>
                    <a:pt x="86" y="2308"/>
                  </a:cubicBezTo>
                  <a:cubicBezTo>
                    <a:pt x="143" y="2993"/>
                    <a:pt x="371" y="3763"/>
                    <a:pt x="1141" y="3820"/>
                  </a:cubicBezTo>
                  <a:cubicBezTo>
                    <a:pt x="1169" y="3824"/>
                    <a:pt x="1196" y="3826"/>
                    <a:pt x="1222" y="3826"/>
                  </a:cubicBezTo>
                  <a:cubicBezTo>
                    <a:pt x="1575" y="3826"/>
                    <a:pt x="1800" y="3483"/>
                    <a:pt x="1826" y="3164"/>
                  </a:cubicBezTo>
                  <a:cubicBezTo>
                    <a:pt x="1855" y="2879"/>
                    <a:pt x="1712" y="2736"/>
                    <a:pt x="1626" y="2479"/>
                  </a:cubicBezTo>
                  <a:cubicBezTo>
                    <a:pt x="1541" y="2308"/>
                    <a:pt x="1512" y="2080"/>
                    <a:pt x="1455" y="1880"/>
                  </a:cubicBezTo>
                  <a:cubicBezTo>
                    <a:pt x="1427" y="1652"/>
                    <a:pt x="1370" y="1424"/>
                    <a:pt x="1313" y="1167"/>
                  </a:cubicBezTo>
                  <a:cubicBezTo>
                    <a:pt x="1255" y="853"/>
                    <a:pt x="1141" y="625"/>
                    <a:pt x="1027" y="311"/>
                  </a:cubicBezTo>
                  <a:cubicBezTo>
                    <a:pt x="955" y="108"/>
                    <a:pt x="779" y="0"/>
                    <a:pt x="605"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bg>
      <p:bgPr>
        <a:solidFill>
          <a:schemeClr val="dk2"/>
        </a:solidFill>
      </p:bgPr>
    </p:bg>
    <p:spTree>
      <p:nvGrpSpPr>
        <p:cNvPr id="1703" name="Shape 1703"/>
        <p:cNvGrpSpPr/>
        <p:nvPr/>
      </p:nvGrpSpPr>
      <p:grpSpPr>
        <a:xfrm>
          <a:off x="0" y="0"/>
          <a:ext cx="0" cy="0"/>
          <a:chOff x="0" y="0"/>
          <a:chExt cx="0" cy="0"/>
        </a:xfrm>
      </p:grpSpPr>
      <p:sp>
        <p:nvSpPr>
          <p:cNvPr id="1704" name="Google Shape;1704;p2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5" name="Google Shape;1705;p20"/>
          <p:cNvSpPr/>
          <p:nvPr/>
        </p:nvSpPr>
        <p:spPr>
          <a:xfrm>
            <a:off x="7551175" y="0"/>
            <a:ext cx="1592797" cy="5143431"/>
          </a:xfrm>
          <a:custGeom>
            <a:rect b="b" l="l" r="r" t="t"/>
            <a:pathLst>
              <a:path extrusionOk="0" h="160494" w="134102">
                <a:moveTo>
                  <a:pt x="134101" y="1"/>
                </a:moveTo>
                <a:cubicBezTo>
                  <a:pt x="131962" y="115"/>
                  <a:pt x="129850" y="429"/>
                  <a:pt x="127796" y="942"/>
                </a:cubicBezTo>
                <a:cubicBezTo>
                  <a:pt x="118637" y="3168"/>
                  <a:pt x="110591" y="8703"/>
                  <a:pt x="103772" y="15180"/>
                </a:cubicBezTo>
                <a:cubicBezTo>
                  <a:pt x="88964" y="29189"/>
                  <a:pt x="78920" y="48135"/>
                  <a:pt x="75639" y="68193"/>
                </a:cubicBezTo>
                <a:cubicBezTo>
                  <a:pt x="73699" y="79976"/>
                  <a:pt x="74013" y="92074"/>
                  <a:pt x="71530" y="103772"/>
                </a:cubicBezTo>
                <a:cubicBezTo>
                  <a:pt x="69020" y="115442"/>
                  <a:pt x="62999" y="127254"/>
                  <a:pt x="52243" y="132561"/>
                </a:cubicBezTo>
                <a:cubicBezTo>
                  <a:pt x="42028" y="137583"/>
                  <a:pt x="29645" y="135814"/>
                  <a:pt x="19031" y="139922"/>
                </a:cubicBezTo>
                <a:cubicBezTo>
                  <a:pt x="10300" y="143261"/>
                  <a:pt x="3281" y="150679"/>
                  <a:pt x="314" y="159524"/>
                </a:cubicBezTo>
                <a:cubicBezTo>
                  <a:pt x="200" y="159838"/>
                  <a:pt x="86" y="160152"/>
                  <a:pt x="0" y="160494"/>
                </a:cubicBezTo>
                <a:lnTo>
                  <a:pt x="134101" y="160494"/>
                </a:lnTo>
                <a:lnTo>
                  <a:pt x="134101" y="1"/>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0"/>
          <p:cNvGrpSpPr/>
          <p:nvPr/>
        </p:nvGrpSpPr>
        <p:grpSpPr>
          <a:xfrm>
            <a:off x="-1145875" y="-712022"/>
            <a:ext cx="11221313" cy="6348174"/>
            <a:chOff x="-1145875" y="-712022"/>
            <a:chExt cx="11221313" cy="6348174"/>
          </a:xfrm>
        </p:grpSpPr>
        <p:grpSp>
          <p:nvGrpSpPr>
            <p:cNvPr id="1707" name="Google Shape;1707;p20"/>
            <p:cNvGrpSpPr/>
            <p:nvPr/>
          </p:nvGrpSpPr>
          <p:grpSpPr>
            <a:xfrm>
              <a:off x="8126520" y="-712022"/>
              <a:ext cx="1948919" cy="1251531"/>
              <a:chOff x="-7479175" y="-1751875"/>
              <a:chExt cx="931650" cy="598275"/>
            </a:xfrm>
          </p:grpSpPr>
          <p:sp>
            <p:nvSpPr>
              <p:cNvPr id="1708" name="Google Shape;1708;p20"/>
              <p:cNvSpPr/>
              <p:nvPr/>
            </p:nvSpPr>
            <p:spPr>
              <a:xfrm>
                <a:off x="-7479175" y="-1751875"/>
                <a:ext cx="931650" cy="598275"/>
              </a:xfrm>
              <a:custGeom>
                <a:rect b="b" l="l" r="r" t="t"/>
                <a:pathLst>
                  <a:path extrusionOk="0" h="23931" w="37266">
                    <a:moveTo>
                      <a:pt x="14087" y="1"/>
                    </a:moveTo>
                    <a:cubicBezTo>
                      <a:pt x="11936" y="1"/>
                      <a:pt x="9749" y="348"/>
                      <a:pt x="7591" y="1079"/>
                    </a:cubicBezTo>
                    <a:cubicBezTo>
                      <a:pt x="7419" y="1136"/>
                      <a:pt x="7248" y="1193"/>
                      <a:pt x="7077" y="1250"/>
                    </a:cubicBezTo>
                    <a:cubicBezTo>
                      <a:pt x="3682" y="2506"/>
                      <a:pt x="457" y="5131"/>
                      <a:pt x="258" y="8954"/>
                    </a:cubicBezTo>
                    <a:cubicBezTo>
                      <a:pt x="1" y="14033"/>
                      <a:pt x="5936" y="18341"/>
                      <a:pt x="9702" y="20567"/>
                    </a:cubicBezTo>
                    <a:cubicBezTo>
                      <a:pt x="12727" y="22364"/>
                      <a:pt x="18866" y="23930"/>
                      <a:pt x="24304" y="23930"/>
                    </a:cubicBezTo>
                    <a:cubicBezTo>
                      <a:pt x="31379" y="23930"/>
                      <a:pt x="37266" y="21278"/>
                      <a:pt x="33555" y="13034"/>
                    </a:cubicBezTo>
                    <a:lnTo>
                      <a:pt x="33555" y="13006"/>
                    </a:lnTo>
                    <a:cubicBezTo>
                      <a:pt x="29919" y="5010"/>
                      <a:pt x="22259" y="1"/>
                      <a:pt x="1408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6808650" y="-1416925"/>
                <a:ext cx="57075" cy="28725"/>
              </a:xfrm>
              <a:custGeom>
                <a:rect b="b" l="l" r="r" t="t"/>
                <a:pathLst>
                  <a:path extrusionOk="0" h="1149" w="2283">
                    <a:moveTo>
                      <a:pt x="1176" y="1"/>
                    </a:moveTo>
                    <a:cubicBezTo>
                      <a:pt x="982" y="1"/>
                      <a:pt x="789" y="35"/>
                      <a:pt x="628" y="93"/>
                    </a:cubicBezTo>
                    <a:cubicBezTo>
                      <a:pt x="314" y="207"/>
                      <a:pt x="0" y="578"/>
                      <a:pt x="314" y="891"/>
                    </a:cubicBezTo>
                    <a:cubicBezTo>
                      <a:pt x="511" y="1072"/>
                      <a:pt x="783" y="1149"/>
                      <a:pt x="1055" y="1149"/>
                    </a:cubicBezTo>
                    <a:cubicBezTo>
                      <a:pt x="1256" y="1149"/>
                      <a:pt x="1457" y="1107"/>
                      <a:pt x="1627" y="1034"/>
                    </a:cubicBezTo>
                    <a:cubicBezTo>
                      <a:pt x="1940" y="920"/>
                      <a:pt x="2283" y="549"/>
                      <a:pt x="1940" y="264"/>
                    </a:cubicBezTo>
                    <a:cubicBezTo>
                      <a:pt x="1753" y="76"/>
                      <a:pt x="1464" y="1"/>
                      <a:pt x="11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6868575" y="-1370850"/>
                <a:ext cx="50550" cy="27050"/>
              </a:xfrm>
              <a:custGeom>
                <a:rect b="b" l="l" r="r" t="t"/>
                <a:pathLst>
                  <a:path extrusionOk="0" h="1082" w="2022">
                    <a:moveTo>
                      <a:pt x="1286" y="1"/>
                    </a:moveTo>
                    <a:cubicBezTo>
                      <a:pt x="1044" y="1"/>
                      <a:pt x="798" y="48"/>
                      <a:pt x="685" y="104"/>
                    </a:cubicBezTo>
                    <a:cubicBezTo>
                      <a:pt x="600" y="161"/>
                      <a:pt x="514" y="218"/>
                      <a:pt x="429" y="247"/>
                    </a:cubicBezTo>
                    <a:cubicBezTo>
                      <a:pt x="1" y="504"/>
                      <a:pt x="286" y="932"/>
                      <a:pt x="628" y="1017"/>
                    </a:cubicBezTo>
                    <a:cubicBezTo>
                      <a:pt x="735" y="1056"/>
                      <a:pt x="895" y="1082"/>
                      <a:pt x="1064" y="1082"/>
                    </a:cubicBezTo>
                    <a:cubicBezTo>
                      <a:pt x="1391" y="1082"/>
                      <a:pt x="1751" y="986"/>
                      <a:pt x="1827" y="703"/>
                    </a:cubicBezTo>
                    <a:lnTo>
                      <a:pt x="1884" y="475"/>
                    </a:lnTo>
                    <a:cubicBezTo>
                      <a:pt x="2022" y="112"/>
                      <a:pt x="1658" y="1"/>
                      <a:pt x="1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0"/>
              <p:cNvSpPr/>
              <p:nvPr/>
            </p:nvSpPr>
            <p:spPr>
              <a:xfrm>
                <a:off x="-6881425" y="-1419625"/>
                <a:ext cx="39975" cy="22925"/>
              </a:xfrm>
              <a:custGeom>
                <a:rect b="b" l="l" r="r" t="t"/>
                <a:pathLst>
                  <a:path extrusionOk="0" h="917" w="1599">
                    <a:moveTo>
                      <a:pt x="714" y="1"/>
                    </a:moveTo>
                    <a:cubicBezTo>
                      <a:pt x="572" y="1"/>
                      <a:pt x="429" y="29"/>
                      <a:pt x="315" y="86"/>
                    </a:cubicBezTo>
                    <a:cubicBezTo>
                      <a:pt x="144" y="172"/>
                      <a:pt x="1" y="286"/>
                      <a:pt x="29" y="457"/>
                    </a:cubicBezTo>
                    <a:cubicBezTo>
                      <a:pt x="58" y="486"/>
                      <a:pt x="58" y="514"/>
                      <a:pt x="87" y="543"/>
                    </a:cubicBezTo>
                    <a:cubicBezTo>
                      <a:pt x="87" y="543"/>
                      <a:pt x="87" y="572"/>
                      <a:pt x="87" y="572"/>
                    </a:cubicBezTo>
                    <a:cubicBezTo>
                      <a:pt x="217" y="810"/>
                      <a:pt x="495" y="917"/>
                      <a:pt x="771" y="917"/>
                    </a:cubicBezTo>
                    <a:cubicBezTo>
                      <a:pt x="859" y="917"/>
                      <a:pt x="946" y="906"/>
                      <a:pt x="1028" y="885"/>
                    </a:cubicBezTo>
                    <a:lnTo>
                      <a:pt x="1085" y="885"/>
                    </a:lnTo>
                    <a:cubicBezTo>
                      <a:pt x="1142" y="885"/>
                      <a:pt x="1228" y="857"/>
                      <a:pt x="1285" y="800"/>
                    </a:cubicBezTo>
                    <a:cubicBezTo>
                      <a:pt x="1399" y="771"/>
                      <a:pt x="1456" y="686"/>
                      <a:pt x="1485" y="600"/>
                    </a:cubicBezTo>
                    <a:cubicBezTo>
                      <a:pt x="1599" y="372"/>
                      <a:pt x="1399" y="201"/>
                      <a:pt x="1199" y="86"/>
                    </a:cubicBezTo>
                    <a:cubicBezTo>
                      <a:pt x="1171" y="86"/>
                      <a:pt x="1171" y="58"/>
                      <a:pt x="1142" y="58"/>
                    </a:cubicBezTo>
                    <a:cubicBezTo>
                      <a:pt x="1114" y="58"/>
                      <a:pt x="1114" y="58"/>
                      <a:pt x="1085" y="29"/>
                    </a:cubicBezTo>
                    <a:lnTo>
                      <a:pt x="1000" y="29"/>
                    </a:lnTo>
                    <a:cubicBezTo>
                      <a:pt x="971" y="1"/>
                      <a:pt x="971" y="1"/>
                      <a:pt x="9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0"/>
              <p:cNvSpPr/>
              <p:nvPr/>
            </p:nvSpPr>
            <p:spPr>
              <a:xfrm>
                <a:off x="-6747300" y="-1325275"/>
                <a:ext cx="52075" cy="29650"/>
              </a:xfrm>
              <a:custGeom>
                <a:rect b="b" l="l" r="r" t="t"/>
                <a:pathLst>
                  <a:path extrusionOk="0" h="1186" w="2083">
                    <a:moveTo>
                      <a:pt x="1215" y="0"/>
                    </a:moveTo>
                    <a:cubicBezTo>
                      <a:pt x="1108" y="0"/>
                      <a:pt x="1012" y="9"/>
                      <a:pt x="942" y="22"/>
                    </a:cubicBezTo>
                    <a:cubicBezTo>
                      <a:pt x="514" y="107"/>
                      <a:pt x="0" y="621"/>
                      <a:pt x="599" y="906"/>
                    </a:cubicBezTo>
                    <a:cubicBezTo>
                      <a:pt x="832" y="1046"/>
                      <a:pt x="1008" y="1186"/>
                      <a:pt x="1267" y="1186"/>
                    </a:cubicBezTo>
                    <a:cubicBezTo>
                      <a:pt x="1325" y="1186"/>
                      <a:pt x="1387" y="1179"/>
                      <a:pt x="1455" y="1163"/>
                    </a:cubicBezTo>
                    <a:cubicBezTo>
                      <a:pt x="1798" y="1106"/>
                      <a:pt x="2083" y="821"/>
                      <a:pt x="2083" y="478"/>
                    </a:cubicBezTo>
                    <a:cubicBezTo>
                      <a:pt x="2083" y="102"/>
                      <a:pt x="1585" y="0"/>
                      <a:pt x="12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6891400" y="-1257575"/>
                <a:ext cx="67800" cy="41025"/>
              </a:xfrm>
              <a:custGeom>
                <a:rect b="b" l="l" r="r" t="t"/>
                <a:pathLst>
                  <a:path extrusionOk="0" h="1641" w="2712">
                    <a:moveTo>
                      <a:pt x="1425" y="1"/>
                    </a:moveTo>
                    <a:cubicBezTo>
                      <a:pt x="808" y="1"/>
                      <a:pt x="142" y="238"/>
                      <a:pt x="58" y="852"/>
                    </a:cubicBezTo>
                    <a:cubicBezTo>
                      <a:pt x="58" y="880"/>
                      <a:pt x="29" y="880"/>
                      <a:pt x="29" y="909"/>
                    </a:cubicBezTo>
                    <a:cubicBezTo>
                      <a:pt x="1" y="1223"/>
                      <a:pt x="457" y="1479"/>
                      <a:pt x="714" y="1536"/>
                    </a:cubicBezTo>
                    <a:cubicBezTo>
                      <a:pt x="904" y="1604"/>
                      <a:pt x="1115" y="1640"/>
                      <a:pt x="1326" y="1640"/>
                    </a:cubicBezTo>
                    <a:cubicBezTo>
                      <a:pt x="1557" y="1640"/>
                      <a:pt x="1789" y="1597"/>
                      <a:pt x="1998" y="1508"/>
                    </a:cubicBezTo>
                    <a:cubicBezTo>
                      <a:pt x="2026" y="1479"/>
                      <a:pt x="2055" y="1479"/>
                      <a:pt x="2083" y="1479"/>
                    </a:cubicBezTo>
                    <a:cubicBezTo>
                      <a:pt x="2369" y="1337"/>
                      <a:pt x="2711" y="1108"/>
                      <a:pt x="2711" y="766"/>
                    </a:cubicBezTo>
                    <a:cubicBezTo>
                      <a:pt x="2683" y="395"/>
                      <a:pt x="2312" y="195"/>
                      <a:pt x="2026" y="81"/>
                    </a:cubicBezTo>
                    <a:cubicBezTo>
                      <a:pt x="1849" y="30"/>
                      <a:pt x="1640" y="1"/>
                      <a:pt x="142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6904950" y="-1294725"/>
                <a:ext cx="38025" cy="22200"/>
              </a:xfrm>
              <a:custGeom>
                <a:rect b="b" l="l" r="r" t="t"/>
                <a:pathLst>
                  <a:path extrusionOk="0" h="888" w="1521">
                    <a:moveTo>
                      <a:pt x="964" y="1"/>
                    </a:moveTo>
                    <a:cubicBezTo>
                      <a:pt x="814" y="1"/>
                      <a:pt x="672" y="24"/>
                      <a:pt x="600" y="55"/>
                    </a:cubicBezTo>
                    <a:cubicBezTo>
                      <a:pt x="543" y="84"/>
                      <a:pt x="485" y="112"/>
                      <a:pt x="428" y="141"/>
                    </a:cubicBezTo>
                    <a:cubicBezTo>
                      <a:pt x="29" y="312"/>
                      <a:pt x="0" y="711"/>
                      <a:pt x="457" y="854"/>
                    </a:cubicBezTo>
                    <a:cubicBezTo>
                      <a:pt x="543" y="875"/>
                      <a:pt x="646" y="888"/>
                      <a:pt x="754" y="888"/>
                    </a:cubicBezTo>
                    <a:cubicBezTo>
                      <a:pt x="1077" y="888"/>
                      <a:pt x="1441" y="775"/>
                      <a:pt x="1484" y="455"/>
                    </a:cubicBezTo>
                    <a:cubicBezTo>
                      <a:pt x="1484" y="397"/>
                      <a:pt x="1484" y="369"/>
                      <a:pt x="1484" y="312"/>
                    </a:cubicBezTo>
                    <a:cubicBezTo>
                      <a:pt x="1521" y="75"/>
                      <a:pt x="1230" y="1"/>
                      <a:pt x="9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7322950" y="-1598175"/>
                <a:ext cx="40675" cy="20675"/>
              </a:xfrm>
              <a:custGeom>
                <a:rect b="b" l="l" r="r" t="t"/>
                <a:pathLst>
                  <a:path extrusionOk="0" h="827" w="1627">
                    <a:moveTo>
                      <a:pt x="823" y="0"/>
                    </a:moveTo>
                    <a:cubicBezTo>
                      <a:pt x="694" y="0"/>
                      <a:pt x="567" y="23"/>
                      <a:pt x="457" y="67"/>
                    </a:cubicBezTo>
                    <a:cubicBezTo>
                      <a:pt x="229" y="181"/>
                      <a:pt x="1" y="438"/>
                      <a:pt x="229" y="638"/>
                    </a:cubicBezTo>
                    <a:cubicBezTo>
                      <a:pt x="362" y="771"/>
                      <a:pt x="565" y="827"/>
                      <a:pt x="767" y="827"/>
                    </a:cubicBezTo>
                    <a:cubicBezTo>
                      <a:pt x="910" y="827"/>
                      <a:pt x="1052" y="799"/>
                      <a:pt x="1170" y="752"/>
                    </a:cubicBezTo>
                    <a:cubicBezTo>
                      <a:pt x="1399" y="666"/>
                      <a:pt x="1627" y="409"/>
                      <a:pt x="1399" y="181"/>
                    </a:cubicBezTo>
                    <a:cubicBezTo>
                      <a:pt x="1241" y="58"/>
                      <a:pt x="1029" y="0"/>
                      <a:pt x="8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0"/>
              <p:cNvSpPr/>
              <p:nvPr/>
            </p:nvSpPr>
            <p:spPr>
              <a:xfrm>
                <a:off x="-7364425" y="-1541200"/>
                <a:ext cx="44350" cy="31700"/>
              </a:xfrm>
              <a:custGeom>
                <a:rect b="b" l="l" r="r" t="t"/>
                <a:pathLst>
                  <a:path extrusionOk="0" h="1268" w="1774">
                    <a:moveTo>
                      <a:pt x="946" y="0"/>
                    </a:moveTo>
                    <a:cubicBezTo>
                      <a:pt x="479" y="0"/>
                      <a:pt x="1" y="204"/>
                      <a:pt x="62" y="556"/>
                    </a:cubicBezTo>
                    <a:cubicBezTo>
                      <a:pt x="90" y="784"/>
                      <a:pt x="147" y="984"/>
                      <a:pt x="376" y="1126"/>
                    </a:cubicBezTo>
                    <a:cubicBezTo>
                      <a:pt x="551" y="1224"/>
                      <a:pt x="767" y="1268"/>
                      <a:pt x="967" y="1268"/>
                    </a:cubicBezTo>
                    <a:cubicBezTo>
                      <a:pt x="1060" y="1268"/>
                      <a:pt x="1150" y="1258"/>
                      <a:pt x="1232" y="1240"/>
                    </a:cubicBezTo>
                    <a:cubicBezTo>
                      <a:pt x="1403" y="1212"/>
                      <a:pt x="1631" y="1126"/>
                      <a:pt x="1717" y="955"/>
                    </a:cubicBezTo>
                    <a:cubicBezTo>
                      <a:pt x="1774" y="784"/>
                      <a:pt x="1774" y="727"/>
                      <a:pt x="1774" y="498"/>
                    </a:cubicBezTo>
                    <a:cubicBezTo>
                      <a:pt x="1747" y="154"/>
                      <a:pt x="1351" y="0"/>
                      <a:pt x="9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0"/>
              <p:cNvSpPr/>
              <p:nvPr/>
            </p:nvSpPr>
            <p:spPr>
              <a:xfrm>
                <a:off x="-7211675" y="-1532975"/>
                <a:ext cx="49250" cy="27800"/>
              </a:xfrm>
              <a:custGeom>
                <a:rect b="b" l="l" r="r" t="t"/>
                <a:pathLst>
                  <a:path extrusionOk="0" h="1112" w="1970">
                    <a:moveTo>
                      <a:pt x="1198" y="0"/>
                    </a:moveTo>
                    <a:cubicBezTo>
                      <a:pt x="887" y="0"/>
                      <a:pt x="563" y="92"/>
                      <a:pt x="400" y="255"/>
                    </a:cubicBezTo>
                    <a:cubicBezTo>
                      <a:pt x="200" y="312"/>
                      <a:pt x="1" y="455"/>
                      <a:pt x="1" y="683"/>
                    </a:cubicBezTo>
                    <a:cubicBezTo>
                      <a:pt x="29" y="1025"/>
                      <a:pt x="543" y="1111"/>
                      <a:pt x="799" y="1111"/>
                    </a:cubicBezTo>
                    <a:cubicBezTo>
                      <a:pt x="1227" y="1111"/>
                      <a:pt x="1969" y="1025"/>
                      <a:pt x="1969" y="483"/>
                    </a:cubicBezTo>
                    <a:cubicBezTo>
                      <a:pt x="1969" y="148"/>
                      <a:pt x="1594" y="0"/>
                      <a:pt x="119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0"/>
              <p:cNvSpPr/>
              <p:nvPr/>
            </p:nvSpPr>
            <p:spPr>
              <a:xfrm>
                <a:off x="-7199675" y="-1673525"/>
                <a:ext cx="28675" cy="12650"/>
              </a:xfrm>
              <a:custGeom>
                <a:rect b="b" l="l" r="r" t="t"/>
                <a:pathLst>
                  <a:path extrusionOk="0" h="506" w="1147">
                    <a:moveTo>
                      <a:pt x="689" y="0"/>
                    </a:moveTo>
                    <a:cubicBezTo>
                      <a:pt x="533" y="0"/>
                      <a:pt x="390" y="45"/>
                      <a:pt x="234" y="142"/>
                    </a:cubicBezTo>
                    <a:cubicBezTo>
                      <a:pt x="1" y="298"/>
                      <a:pt x="270" y="506"/>
                      <a:pt x="529" y="506"/>
                    </a:cubicBezTo>
                    <a:cubicBezTo>
                      <a:pt x="650" y="506"/>
                      <a:pt x="769" y="460"/>
                      <a:pt x="833" y="342"/>
                    </a:cubicBezTo>
                    <a:cubicBezTo>
                      <a:pt x="862" y="256"/>
                      <a:pt x="804" y="313"/>
                      <a:pt x="947" y="256"/>
                    </a:cubicBezTo>
                    <a:cubicBezTo>
                      <a:pt x="1147" y="228"/>
                      <a:pt x="1118" y="57"/>
                      <a:pt x="919" y="28"/>
                    </a:cubicBezTo>
                    <a:cubicBezTo>
                      <a:pt x="837" y="10"/>
                      <a:pt x="762" y="0"/>
                      <a:pt x="6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0"/>
              <p:cNvSpPr/>
              <p:nvPr/>
            </p:nvSpPr>
            <p:spPr>
              <a:xfrm>
                <a:off x="-7176725" y="-1372025"/>
                <a:ext cx="47825" cy="28275"/>
              </a:xfrm>
              <a:custGeom>
                <a:rect b="b" l="l" r="r" t="t"/>
                <a:pathLst>
                  <a:path extrusionOk="0" h="1131" w="1913">
                    <a:moveTo>
                      <a:pt x="972" y="0"/>
                    </a:moveTo>
                    <a:cubicBezTo>
                      <a:pt x="814" y="0"/>
                      <a:pt x="656" y="30"/>
                      <a:pt x="514" y="94"/>
                    </a:cubicBezTo>
                    <a:cubicBezTo>
                      <a:pt x="286" y="180"/>
                      <a:pt x="1" y="408"/>
                      <a:pt x="143" y="665"/>
                    </a:cubicBezTo>
                    <a:cubicBezTo>
                      <a:pt x="200" y="807"/>
                      <a:pt x="286" y="864"/>
                      <a:pt x="400" y="950"/>
                    </a:cubicBezTo>
                    <a:cubicBezTo>
                      <a:pt x="486" y="1007"/>
                      <a:pt x="543" y="1036"/>
                      <a:pt x="628" y="1064"/>
                    </a:cubicBezTo>
                    <a:cubicBezTo>
                      <a:pt x="543" y="1021"/>
                      <a:pt x="507" y="1000"/>
                      <a:pt x="518" y="1000"/>
                    </a:cubicBezTo>
                    <a:lnTo>
                      <a:pt x="518" y="1000"/>
                    </a:lnTo>
                    <a:cubicBezTo>
                      <a:pt x="528" y="1000"/>
                      <a:pt x="586" y="1021"/>
                      <a:pt x="685" y="1064"/>
                    </a:cubicBezTo>
                    <a:cubicBezTo>
                      <a:pt x="795" y="1108"/>
                      <a:pt x="926" y="1131"/>
                      <a:pt x="1061" y="1131"/>
                    </a:cubicBezTo>
                    <a:cubicBezTo>
                      <a:pt x="1275" y="1131"/>
                      <a:pt x="1498" y="1073"/>
                      <a:pt x="1655" y="950"/>
                    </a:cubicBezTo>
                    <a:cubicBezTo>
                      <a:pt x="1827" y="807"/>
                      <a:pt x="1912" y="665"/>
                      <a:pt x="1855" y="437"/>
                    </a:cubicBezTo>
                    <a:cubicBezTo>
                      <a:pt x="1798" y="294"/>
                      <a:pt x="1655" y="208"/>
                      <a:pt x="1513" y="123"/>
                    </a:cubicBezTo>
                    <a:cubicBezTo>
                      <a:pt x="1356" y="44"/>
                      <a:pt x="1165" y="0"/>
                      <a:pt x="9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0"/>
              <p:cNvSpPr/>
              <p:nvPr/>
            </p:nvSpPr>
            <p:spPr>
              <a:xfrm>
                <a:off x="-7234500" y="-1318250"/>
                <a:ext cx="44250" cy="26750"/>
              </a:xfrm>
              <a:custGeom>
                <a:rect b="b" l="l" r="r" t="t"/>
                <a:pathLst>
                  <a:path extrusionOk="0" h="1070" w="1770">
                    <a:moveTo>
                      <a:pt x="806" y="1"/>
                    </a:moveTo>
                    <a:cubicBezTo>
                      <a:pt x="561" y="1"/>
                      <a:pt x="317" y="79"/>
                      <a:pt x="200" y="254"/>
                    </a:cubicBezTo>
                    <a:cubicBezTo>
                      <a:pt x="172" y="283"/>
                      <a:pt x="172" y="283"/>
                      <a:pt x="143" y="340"/>
                    </a:cubicBezTo>
                    <a:cubicBezTo>
                      <a:pt x="86" y="425"/>
                      <a:pt x="1" y="568"/>
                      <a:pt x="86" y="682"/>
                    </a:cubicBezTo>
                    <a:cubicBezTo>
                      <a:pt x="257" y="939"/>
                      <a:pt x="429" y="996"/>
                      <a:pt x="714" y="1053"/>
                    </a:cubicBezTo>
                    <a:cubicBezTo>
                      <a:pt x="772" y="1064"/>
                      <a:pt x="838" y="1069"/>
                      <a:pt x="906" y="1069"/>
                    </a:cubicBezTo>
                    <a:cubicBezTo>
                      <a:pt x="1206" y="1069"/>
                      <a:pt x="1568" y="961"/>
                      <a:pt x="1684" y="682"/>
                    </a:cubicBezTo>
                    <a:cubicBezTo>
                      <a:pt x="1770" y="482"/>
                      <a:pt x="1627" y="368"/>
                      <a:pt x="1484" y="254"/>
                    </a:cubicBezTo>
                    <a:lnTo>
                      <a:pt x="1456" y="254"/>
                    </a:lnTo>
                    <a:cubicBezTo>
                      <a:pt x="1427" y="226"/>
                      <a:pt x="1427" y="226"/>
                      <a:pt x="1399" y="197"/>
                    </a:cubicBezTo>
                    <a:cubicBezTo>
                      <a:pt x="1273" y="72"/>
                      <a:pt x="1039" y="1"/>
                      <a:pt x="8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0"/>
              <p:cNvSpPr/>
              <p:nvPr/>
            </p:nvSpPr>
            <p:spPr>
              <a:xfrm>
                <a:off x="-6968425" y="-1605125"/>
                <a:ext cx="39950" cy="26100"/>
              </a:xfrm>
              <a:custGeom>
                <a:rect b="b" l="l" r="r" t="t"/>
                <a:pathLst>
                  <a:path extrusionOk="0" h="1044" w="1598">
                    <a:moveTo>
                      <a:pt x="868" y="0"/>
                    </a:moveTo>
                    <a:cubicBezTo>
                      <a:pt x="611" y="0"/>
                      <a:pt x="341" y="90"/>
                      <a:pt x="200" y="231"/>
                    </a:cubicBezTo>
                    <a:cubicBezTo>
                      <a:pt x="200" y="259"/>
                      <a:pt x="171" y="288"/>
                      <a:pt x="143" y="288"/>
                    </a:cubicBezTo>
                    <a:cubicBezTo>
                      <a:pt x="0" y="459"/>
                      <a:pt x="57" y="602"/>
                      <a:pt x="171" y="744"/>
                    </a:cubicBezTo>
                    <a:cubicBezTo>
                      <a:pt x="157" y="737"/>
                      <a:pt x="148" y="734"/>
                      <a:pt x="144" y="734"/>
                    </a:cubicBezTo>
                    <a:cubicBezTo>
                      <a:pt x="132" y="734"/>
                      <a:pt x="164" y="766"/>
                      <a:pt x="228" y="830"/>
                    </a:cubicBezTo>
                    <a:cubicBezTo>
                      <a:pt x="257" y="858"/>
                      <a:pt x="285" y="887"/>
                      <a:pt x="314" y="916"/>
                    </a:cubicBezTo>
                    <a:cubicBezTo>
                      <a:pt x="371" y="944"/>
                      <a:pt x="428" y="944"/>
                      <a:pt x="428" y="973"/>
                    </a:cubicBezTo>
                    <a:cubicBezTo>
                      <a:pt x="523" y="1020"/>
                      <a:pt x="633" y="1043"/>
                      <a:pt x="744" y="1043"/>
                    </a:cubicBezTo>
                    <a:cubicBezTo>
                      <a:pt x="853" y="1043"/>
                      <a:pt x="963" y="1021"/>
                      <a:pt x="1059" y="978"/>
                    </a:cubicBezTo>
                    <a:lnTo>
                      <a:pt x="1059" y="978"/>
                    </a:lnTo>
                    <a:cubicBezTo>
                      <a:pt x="1142" y="956"/>
                      <a:pt x="1221" y="929"/>
                      <a:pt x="1284" y="887"/>
                    </a:cubicBezTo>
                    <a:cubicBezTo>
                      <a:pt x="1341" y="830"/>
                      <a:pt x="1398" y="773"/>
                      <a:pt x="1455" y="716"/>
                    </a:cubicBezTo>
                    <a:cubicBezTo>
                      <a:pt x="1598" y="573"/>
                      <a:pt x="1541" y="402"/>
                      <a:pt x="1427" y="259"/>
                    </a:cubicBezTo>
                    <a:cubicBezTo>
                      <a:pt x="1427" y="231"/>
                      <a:pt x="1398" y="202"/>
                      <a:pt x="1398" y="202"/>
                    </a:cubicBezTo>
                    <a:cubicBezTo>
                      <a:pt x="1282" y="61"/>
                      <a:pt x="1079" y="0"/>
                      <a:pt x="8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0"/>
              <p:cNvSpPr/>
              <p:nvPr/>
            </p:nvSpPr>
            <p:spPr>
              <a:xfrm>
                <a:off x="-7018375" y="-1522175"/>
                <a:ext cx="44250" cy="24125"/>
              </a:xfrm>
              <a:custGeom>
                <a:rect b="b" l="l" r="r" t="t"/>
                <a:pathLst>
                  <a:path extrusionOk="0" h="965" w="1770">
                    <a:moveTo>
                      <a:pt x="1039" y="1"/>
                    </a:moveTo>
                    <a:cubicBezTo>
                      <a:pt x="944" y="1"/>
                      <a:pt x="860" y="9"/>
                      <a:pt x="800" y="23"/>
                    </a:cubicBezTo>
                    <a:cubicBezTo>
                      <a:pt x="457" y="108"/>
                      <a:pt x="1" y="536"/>
                      <a:pt x="486" y="793"/>
                    </a:cubicBezTo>
                    <a:cubicBezTo>
                      <a:pt x="600" y="822"/>
                      <a:pt x="686" y="907"/>
                      <a:pt x="800" y="936"/>
                    </a:cubicBezTo>
                    <a:cubicBezTo>
                      <a:pt x="885" y="964"/>
                      <a:pt x="971" y="964"/>
                      <a:pt x="1085" y="964"/>
                    </a:cubicBezTo>
                    <a:lnTo>
                      <a:pt x="1228" y="964"/>
                    </a:lnTo>
                    <a:cubicBezTo>
                      <a:pt x="1256" y="936"/>
                      <a:pt x="1256" y="936"/>
                      <a:pt x="1256" y="936"/>
                    </a:cubicBezTo>
                    <a:cubicBezTo>
                      <a:pt x="1513" y="879"/>
                      <a:pt x="1770" y="708"/>
                      <a:pt x="1770" y="422"/>
                    </a:cubicBezTo>
                    <a:cubicBezTo>
                      <a:pt x="1770" y="94"/>
                      <a:pt x="1351" y="1"/>
                      <a:pt x="10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20"/>
            <p:cNvGrpSpPr/>
            <p:nvPr/>
          </p:nvGrpSpPr>
          <p:grpSpPr>
            <a:xfrm rot="10800000">
              <a:off x="-1145875" y="4238381"/>
              <a:ext cx="2067296" cy="1397771"/>
              <a:chOff x="810000" y="-642644"/>
              <a:chExt cx="2067296" cy="1397771"/>
            </a:xfrm>
          </p:grpSpPr>
          <p:sp>
            <p:nvSpPr>
              <p:cNvPr id="1724" name="Google Shape;1724;p20"/>
              <p:cNvSpPr/>
              <p:nvPr/>
            </p:nvSpPr>
            <p:spPr>
              <a:xfrm>
                <a:off x="1529738" y="-399664"/>
                <a:ext cx="212079" cy="126434"/>
              </a:xfrm>
              <a:custGeom>
                <a:rect b="b" l="l" r="r" t="t"/>
                <a:pathLst>
                  <a:path extrusionOk="0" h="3450" w="5787">
                    <a:moveTo>
                      <a:pt x="4619" y="1"/>
                    </a:moveTo>
                    <a:cubicBezTo>
                      <a:pt x="4546" y="1"/>
                      <a:pt x="4468" y="8"/>
                      <a:pt x="4386" y="25"/>
                    </a:cubicBezTo>
                    <a:cubicBezTo>
                      <a:pt x="4043" y="82"/>
                      <a:pt x="3843" y="282"/>
                      <a:pt x="3587" y="453"/>
                    </a:cubicBezTo>
                    <a:cubicBezTo>
                      <a:pt x="3216" y="710"/>
                      <a:pt x="2816" y="938"/>
                      <a:pt x="2445" y="1138"/>
                    </a:cubicBezTo>
                    <a:cubicBezTo>
                      <a:pt x="2074" y="1338"/>
                      <a:pt x="1675" y="1509"/>
                      <a:pt x="1304" y="1737"/>
                    </a:cubicBezTo>
                    <a:cubicBezTo>
                      <a:pt x="1047" y="1880"/>
                      <a:pt x="848" y="2137"/>
                      <a:pt x="562" y="2279"/>
                    </a:cubicBezTo>
                    <a:cubicBezTo>
                      <a:pt x="0" y="2560"/>
                      <a:pt x="268" y="3450"/>
                      <a:pt x="849" y="3450"/>
                    </a:cubicBezTo>
                    <a:cubicBezTo>
                      <a:pt x="858" y="3450"/>
                      <a:pt x="867" y="3450"/>
                      <a:pt x="876" y="3449"/>
                    </a:cubicBezTo>
                    <a:cubicBezTo>
                      <a:pt x="1561" y="3421"/>
                      <a:pt x="2160" y="2936"/>
                      <a:pt x="2788" y="2707"/>
                    </a:cubicBezTo>
                    <a:cubicBezTo>
                      <a:pt x="3159" y="2536"/>
                      <a:pt x="3501" y="2393"/>
                      <a:pt x="3843" y="2222"/>
                    </a:cubicBezTo>
                    <a:cubicBezTo>
                      <a:pt x="4015" y="2137"/>
                      <a:pt x="4186" y="2080"/>
                      <a:pt x="4329" y="1994"/>
                    </a:cubicBezTo>
                    <a:cubicBezTo>
                      <a:pt x="4301" y="1994"/>
                      <a:pt x="4844" y="1735"/>
                      <a:pt x="4649" y="1735"/>
                    </a:cubicBezTo>
                    <a:cubicBezTo>
                      <a:pt x="4639" y="1735"/>
                      <a:pt x="4627" y="1736"/>
                      <a:pt x="4614" y="1737"/>
                    </a:cubicBezTo>
                    <a:cubicBezTo>
                      <a:pt x="5787" y="1604"/>
                      <a:pt x="5665" y="1"/>
                      <a:pt x="4619"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0"/>
              <p:cNvSpPr/>
              <p:nvPr/>
            </p:nvSpPr>
            <p:spPr>
              <a:xfrm>
                <a:off x="1144600" y="-518222"/>
                <a:ext cx="179866" cy="118408"/>
              </a:xfrm>
              <a:custGeom>
                <a:rect b="b" l="l" r="r" t="t"/>
                <a:pathLst>
                  <a:path extrusionOk="0" h="3231" w="4908">
                    <a:moveTo>
                      <a:pt x="3924" y="1"/>
                    </a:moveTo>
                    <a:cubicBezTo>
                      <a:pt x="3892" y="1"/>
                      <a:pt x="3858" y="3"/>
                      <a:pt x="3824" y="8"/>
                    </a:cubicBezTo>
                    <a:cubicBezTo>
                      <a:pt x="3368" y="65"/>
                      <a:pt x="3225" y="236"/>
                      <a:pt x="2911" y="521"/>
                    </a:cubicBezTo>
                    <a:cubicBezTo>
                      <a:pt x="2683" y="749"/>
                      <a:pt x="2312" y="949"/>
                      <a:pt x="2055" y="1149"/>
                    </a:cubicBezTo>
                    <a:cubicBezTo>
                      <a:pt x="1456" y="1577"/>
                      <a:pt x="885" y="2119"/>
                      <a:pt x="258" y="2490"/>
                    </a:cubicBezTo>
                    <a:cubicBezTo>
                      <a:pt x="1" y="2661"/>
                      <a:pt x="29" y="3118"/>
                      <a:pt x="372" y="3203"/>
                    </a:cubicBezTo>
                    <a:cubicBezTo>
                      <a:pt x="450" y="3222"/>
                      <a:pt x="531" y="3230"/>
                      <a:pt x="614" y="3230"/>
                    </a:cubicBezTo>
                    <a:cubicBezTo>
                      <a:pt x="1168" y="3230"/>
                      <a:pt x="1812" y="2856"/>
                      <a:pt x="2283" y="2633"/>
                    </a:cubicBezTo>
                    <a:cubicBezTo>
                      <a:pt x="2683" y="2461"/>
                      <a:pt x="3054" y="2233"/>
                      <a:pt x="3453" y="2062"/>
                    </a:cubicBezTo>
                    <a:cubicBezTo>
                      <a:pt x="3710" y="1919"/>
                      <a:pt x="4024" y="1662"/>
                      <a:pt x="4224" y="1548"/>
                    </a:cubicBezTo>
                    <a:cubicBezTo>
                      <a:pt x="4907" y="1220"/>
                      <a:pt x="4673" y="1"/>
                      <a:pt x="3924"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0"/>
              <p:cNvSpPr/>
              <p:nvPr/>
            </p:nvSpPr>
            <p:spPr>
              <a:xfrm>
                <a:off x="1477148" y="-581588"/>
                <a:ext cx="174112" cy="106644"/>
              </a:xfrm>
              <a:custGeom>
                <a:rect b="b" l="l" r="r" t="t"/>
                <a:pathLst>
                  <a:path extrusionOk="0" h="2910" w="4751">
                    <a:moveTo>
                      <a:pt x="3590" y="1"/>
                    </a:moveTo>
                    <a:cubicBezTo>
                      <a:pt x="3519" y="1"/>
                      <a:pt x="3445" y="8"/>
                      <a:pt x="3367" y="25"/>
                    </a:cubicBezTo>
                    <a:cubicBezTo>
                      <a:pt x="2654" y="167"/>
                      <a:pt x="1997" y="795"/>
                      <a:pt x="1370" y="1137"/>
                    </a:cubicBezTo>
                    <a:cubicBezTo>
                      <a:pt x="885" y="1394"/>
                      <a:pt x="0" y="1851"/>
                      <a:pt x="314" y="2536"/>
                    </a:cubicBezTo>
                    <a:cubicBezTo>
                      <a:pt x="314" y="2536"/>
                      <a:pt x="314" y="2564"/>
                      <a:pt x="342" y="2593"/>
                    </a:cubicBezTo>
                    <a:cubicBezTo>
                      <a:pt x="422" y="2751"/>
                      <a:pt x="648" y="2910"/>
                      <a:pt x="862" y="2910"/>
                    </a:cubicBezTo>
                    <a:cubicBezTo>
                      <a:pt x="879" y="2910"/>
                      <a:pt x="896" y="2909"/>
                      <a:pt x="913" y="2906"/>
                    </a:cubicBezTo>
                    <a:cubicBezTo>
                      <a:pt x="1455" y="2878"/>
                      <a:pt x="1940" y="2564"/>
                      <a:pt x="2425" y="2336"/>
                    </a:cubicBezTo>
                    <a:cubicBezTo>
                      <a:pt x="2882" y="2108"/>
                      <a:pt x="3338" y="1822"/>
                      <a:pt x="3823" y="1651"/>
                    </a:cubicBezTo>
                    <a:cubicBezTo>
                      <a:pt x="4750" y="1280"/>
                      <a:pt x="4497" y="1"/>
                      <a:pt x="3590"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0"/>
              <p:cNvSpPr/>
              <p:nvPr/>
            </p:nvSpPr>
            <p:spPr>
              <a:xfrm>
                <a:off x="1895379" y="-445438"/>
                <a:ext cx="179499" cy="101953"/>
              </a:xfrm>
              <a:custGeom>
                <a:rect b="b" l="l" r="r" t="t"/>
                <a:pathLst>
                  <a:path extrusionOk="0" h="2782" w="4898">
                    <a:moveTo>
                      <a:pt x="3794" y="0"/>
                    </a:moveTo>
                    <a:cubicBezTo>
                      <a:pt x="3628" y="0"/>
                      <a:pt x="3458" y="65"/>
                      <a:pt x="3311" y="219"/>
                    </a:cubicBezTo>
                    <a:cubicBezTo>
                      <a:pt x="2940" y="618"/>
                      <a:pt x="2426" y="761"/>
                      <a:pt x="1970" y="989"/>
                    </a:cubicBezTo>
                    <a:cubicBezTo>
                      <a:pt x="1428" y="1274"/>
                      <a:pt x="857" y="1588"/>
                      <a:pt x="343" y="1902"/>
                    </a:cubicBezTo>
                    <a:cubicBezTo>
                      <a:pt x="1" y="2130"/>
                      <a:pt x="115" y="2558"/>
                      <a:pt x="457" y="2701"/>
                    </a:cubicBezTo>
                    <a:cubicBezTo>
                      <a:pt x="588" y="2758"/>
                      <a:pt x="725" y="2782"/>
                      <a:pt x="867" y="2782"/>
                    </a:cubicBezTo>
                    <a:cubicBezTo>
                      <a:pt x="1434" y="2782"/>
                      <a:pt x="2060" y="2393"/>
                      <a:pt x="2540" y="2187"/>
                    </a:cubicBezTo>
                    <a:cubicBezTo>
                      <a:pt x="3197" y="1902"/>
                      <a:pt x="3824" y="1759"/>
                      <a:pt x="4366" y="1274"/>
                    </a:cubicBezTo>
                    <a:cubicBezTo>
                      <a:pt x="4897" y="766"/>
                      <a:pt x="4365" y="0"/>
                      <a:pt x="3794"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0"/>
              <p:cNvSpPr/>
              <p:nvPr/>
            </p:nvSpPr>
            <p:spPr>
              <a:xfrm>
                <a:off x="1985974" y="-247830"/>
                <a:ext cx="149962" cy="115330"/>
              </a:xfrm>
              <a:custGeom>
                <a:rect b="b" l="l" r="r" t="t"/>
                <a:pathLst>
                  <a:path extrusionOk="0" h="3147" w="4092">
                    <a:moveTo>
                      <a:pt x="3297" y="0"/>
                    </a:moveTo>
                    <a:cubicBezTo>
                      <a:pt x="3141" y="0"/>
                      <a:pt x="2981" y="49"/>
                      <a:pt x="2836" y="134"/>
                    </a:cubicBezTo>
                    <a:cubicBezTo>
                      <a:pt x="2379" y="390"/>
                      <a:pt x="2008" y="818"/>
                      <a:pt x="1580" y="1132"/>
                    </a:cubicBezTo>
                    <a:cubicBezTo>
                      <a:pt x="1153" y="1475"/>
                      <a:pt x="610" y="1760"/>
                      <a:pt x="297" y="2188"/>
                    </a:cubicBezTo>
                    <a:cubicBezTo>
                      <a:pt x="1" y="2582"/>
                      <a:pt x="301" y="3146"/>
                      <a:pt x="737" y="3146"/>
                    </a:cubicBezTo>
                    <a:cubicBezTo>
                      <a:pt x="806" y="3146"/>
                      <a:pt x="879" y="3132"/>
                      <a:pt x="953" y="3101"/>
                    </a:cubicBezTo>
                    <a:cubicBezTo>
                      <a:pt x="1980" y="2673"/>
                      <a:pt x="2779" y="1874"/>
                      <a:pt x="3692" y="1332"/>
                    </a:cubicBezTo>
                    <a:cubicBezTo>
                      <a:pt x="4063" y="1132"/>
                      <a:pt x="4091" y="590"/>
                      <a:pt x="3863" y="305"/>
                    </a:cubicBezTo>
                    <a:cubicBezTo>
                      <a:pt x="3715" y="91"/>
                      <a:pt x="3510" y="0"/>
                      <a:pt x="3297"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0"/>
              <p:cNvSpPr/>
              <p:nvPr/>
            </p:nvSpPr>
            <p:spPr>
              <a:xfrm>
                <a:off x="1860893" y="31579"/>
                <a:ext cx="156412" cy="167259"/>
              </a:xfrm>
              <a:custGeom>
                <a:rect b="b" l="l" r="r" t="t"/>
                <a:pathLst>
                  <a:path extrusionOk="0" h="4564" w="4268">
                    <a:moveTo>
                      <a:pt x="2947" y="0"/>
                    </a:moveTo>
                    <a:cubicBezTo>
                      <a:pt x="2684" y="0"/>
                      <a:pt x="2419" y="128"/>
                      <a:pt x="2226" y="441"/>
                    </a:cubicBezTo>
                    <a:cubicBezTo>
                      <a:pt x="2055" y="755"/>
                      <a:pt x="1826" y="1012"/>
                      <a:pt x="1655" y="1326"/>
                    </a:cubicBezTo>
                    <a:cubicBezTo>
                      <a:pt x="1455" y="1725"/>
                      <a:pt x="1227" y="2068"/>
                      <a:pt x="970" y="2410"/>
                    </a:cubicBezTo>
                    <a:cubicBezTo>
                      <a:pt x="600" y="2924"/>
                      <a:pt x="0" y="3551"/>
                      <a:pt x="143" y="4236"/>
                    </a:cubicBezTo>
                    <a:cubicBezTo>
                      <a:pt x="179" y="4450"/>
                      <a:pt x="381" y="4563"/>
                      <a:pt x="583" y="4563"/>
                    </a:cubicBezTo>
                    <a:cubicBezTo>
                      <a:pt x="705" y="4563"/>
                      <a:pt x="827" y="4522"/>
                      <a:pt x="913" y="4436"/>
                    </a:cubicBezTo>
                    <a:cubicBezTo>
                      <a:pt x="1798" y="3466"/>
                      <a:pt x="2768" y="2524"/>
                      <a:pt x="3652" y="1526"/>
                    </a:cubicBezTo>
                    <a:cubicBezTo>
                      <a:pt x="4267" y="829"/>
                      <a:pt x="3616" y="0"/>
                      <a:pt x="2947"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0"/>
              <p:cNvSpPr/>
              <p:nvPr/>
            </p:nvSpPr>
            <p:spPr>
              <a:xfrm>
                <a:off x="1522079" y="121808"/>
                <a:ext cx="130172" cy="135413"/>
              </a:xfrm>
              <a:custGeom>
                <a:rect b="b" l="l" r="r" t="t"/>
                <a:pathLst>
                  <a:path extrusionOk="0" h="3695" w="3552">
                    <a:moveTo>
                      <a:pt x="2412" y="0"/>
                    </a:moveTo>
                    <a:cubicBezTo>
                      <a:pt x="2121" y="0"/>
                      <a:pt x="1841" y="144"/>
                      <a:pt x="1713" y="490"/>
                    </a:cubicBezTo>
                    <a:cubicBezTo>
                      <a:pt x="1342" y="1489"/>
                      <a:pt x="1" y="2117"/>
                      <a:pt x="58" y="3229"/>
                    </a:cubicBezTo>
                    <a:cubicBezTo>
                      <a:pt x="58" y="3485"/>
                      <a:pt x="310" y="3695"/>
                      <a:pt x="547" y="3695"/>
                    </a:cubicBezTo>
                    <a:cubicBezTo>
                      <a:pt x="574" y="3695"/>
                      <a:pt x="602" y="3692"/>
                      <a:pt x="629" y="3686"/>
                    </a:cubicBezTo>
                    <a:cubicBezTo>
                      <a:pt x="1199" y="3572"/>
                      <a:pt x="1741" y="3030"/>
                      <a:pt x="2112" y="2573"/>
                    </a:cubicBezTo>
                    <a:cubicBezTo>
                      <a:pt x="2512" y="2117"/>
                      <a:pt x="2997" y="1717"/>
                      <a:pt x="3254" y="1147"/>
                    </a:cubicBezTo>
                    <a:cubicBezTo>
                      <a:pt x="3552" y="513"/>
                      <a:pt x="2961" y="0"/>
                      <a:pt x="24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0"/>
              <p:cNvSpPr/>
              <p:nvPr/>
            </p:nvSpPr>
            <p:spPr>
              <a:xfrm>
                <a:off x="1209431" y="313809"/>
                <a:ext cx="117602" cy="157841"/>
              </a:xfrm>
              <a:custGeom>
                <a:rect b="b" l="l" r="r" t="t"/>
                <a:pathLst>
                  <a:path extrusionOk="0" h="4307" w="3209">
                    <a:moveTo>
                      <a:pt x="2143" y="1"/>
                    </a:moveTo>
                    <a:cubicBezTo>
                      <a:pt x="1914" y="1"/>
                      <a:pt x="1694" y="113"/>
                      <a:pt x="1570" y="387"/>
                    </a:cubicBezTo>
                    <a:cubicBezTo>
                      <a:pt x="1199" y="1157"/>
                      <a:pt x="857" y="1928"/>
                      <a:pt x="543" y="2755"/>
                    </a:cubicBezTo>
                    <a:cubicBezTo>
                      <a:pt x="343" y="3240"/>
                      <a:pt x="1" y="3725"/>
                      <a:pt x="372" y="4182"/>
                    </a:cubicBezTo>
                    <a:cubicBezTo>
                      <a:pt x="442" y="4270"/>
                      <a:pt x="529" y="4306"/>
                      <a:pt x="616" y="4306"/>
                    </a:cubicBezTo>
                    <a:cubicBezTo>
                      <a:pt x="811" y="4306"/>
                      <a:pt x="1008" y="4122"/>
                      <a:pt x="1028" y="3925"/>
                    </a:cubicBezTo>
                    <a:cubicBezTo>
                      <a:pt x="1028" y="3941"/>
                      <a:pt x="1032" y="3948"/>
                      <a:pt x="1040" y="3948"/>
                    </a:cubicBezTo>
                    <a:cubicBezTo>
                      <a:pt x="1089" y="3948"/>
                      <a:pt x="1264" y="3685"/>
                      <a:pt x="1313" y="3611"/>
                    </a:cubicBezTo>
                    <a:cubicBezTo>
                      <a:pt x="1484" y="3354"/>
                      <a:pt x="1627" y="3069"/>
                      <a:pt x="1770" y="2812"/>
                    </a:cubicBezTo>
                    <a:cubicBezTo>
                      <a:pt x="2112" y="2213"/>
                      <a:pt x="2512" y="1700"/>
                      <a:pt x="2854" y="1129"/>
                    </a:cubicBezTo>
                    <a:cubicBezTo>
                      <a:pt x="3208" y="558"/>
                      <a:pt x="2652" y="1"/>
                      <a:pt x="2143"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994012" y="266056"/>
                <a:ext cx="108367" cy="151427"/>
              </a:xfrm>
              <a:custGeom>
                <a:rect b="b" l="l" r="r" t="t"/>
                <a:pathLst>
                  <a:path extrusionOk="0" h="4132" w="2957">
                    <a:moveTo>
                      <a:pt x="2091" y="1"/>
                    </a:moveTo>
                    <a:cubicBezTo>
                      <a:pt x="2061" y="1"/>
                      <a:pt x="2030" y="3"/>
                      <a:pt x="1998" y="7"/>
                    </a:cubicBezTo>
                    <a:cubicBezTo>
                      <a:pt x="829" y="149"/>
                      <a:pt x="857" y="1519"/>
                      <a:pt x="543" y="2432"/>
                    </a:cubicBezTo>
                    <a:cubicBezTo>
                      <a:pt x="462" y="2620"/>
                      <a:pt x="0" y="4132"/>
                      <a:pt x="597" y="4132"/>
                    </a:cubicBezTo>
                    <a:cubicBezTo>
                      <a:pt x="632" y="4132"/>
                      <a:pt x="671" y="4126"/>
                      <a:pt x="714" y="4115"/>
                    </a:cubicBezTo>
                    <a:cubicBezTo>
                      <a:pt x="1200" y="3973"/>
                      <a:pt x="1542" y="3231"/>
                      <a:pt x="1770" y="2860"/>
                    </a:cubicBezTo>
                    <a:cubicBezTo>
                      <a:pt x="1941" y="2546"/>
                      <a:pt x="2113" y="2204"/>
                      <a:pt x="2284" y="1890"/>
                    </a:cubicBezTo>
                    <a:cubicBezTo>
                      <a:pt x="2284" y="1890"/>
                      <a:pt x="2427" y="1577"/>
                      <a:pt x="2441" y="1498"/>
                    </a:cubicBezTo>
                    <a:lnTo>
                      <a:pt x="2441" y="1498"/>
                    </a:lnTo>
                    <a:cubicBezTo>
                      <a:pt x="2527" y="1417"/>
                      <a:pt x="2633" y="1332"/>
                      <a:pt x="2712" y="1234"/>
                    </a:cubicBezTo>
                    <a:cubicBezTo>
                      <a:pt x="2956" y="772"/>
                      <a:pt x="2684" y="1"/>
                      <a:pt x="209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0"/>
              <p:cNvSpPr/>
              <p:nvPr/>
            </p:nvSpPr>
            <p:spPr>
              <a:xfrm>
                <a:off x="1254399" y="60898"/>
                <a:ext cx="155312" cy="128596"/>
              </a:xfrm>
              <a:custGeom>
                <a:rect b="b" l="l" r="r" t="t"/>
                <a:pathLst>
                  <a:path extrusionOk="0" h="3509" w="4238">
                    <a:moveTo>
                      <a:pt x="3295" y="1"/>
                    </a:moveTo>
                    <a:cubicBezTo>
                      <a:pt x="3142" y="1"/>
                      <a:pt x="2979" y="55"/>
                      <a:pt x="2825" y="184"/>
                    </a:cubicBezTo>
                    <a:cubicBezTo>
                      <a:pt x="2483" y="440"/>
                      <a:pt x="2226" y="783"/>
                      <a:pt x="1941" y="1097"/>
                    </a:cubicBezTo>
                    <a:cubicBezTo>
                      <a:pt x="1627" y="1410"/>
                      <a:pt x="1256" y="1724"/>
                      <a:pt x="942" y="2038"/>
                    </a:cubicBezTo>
                    <a:cubicBezTo>
                      <a:pt x="628" y="2381"/>
                      <a:pt x="1" y="2837"/>
                      <a:pt x="257" y="3351"/>
                    </a:cubicBezTo>
                    <a:cubicBezTo>
                      <a:pt x="304" y="3459"/>
                      <a:pt x="401" y="3508"/>
                      <a:pt x="498" y="3508"/>
                    </a:cubicBezTo>
                    <a:cubicBezTo>
                      <a:pt x="579" y="3508"/>
                      <a:pt x="662" y="3473"/>
                      <a:pt x="714" y="3408"/>
                    </a:cubicBezTo>
                    <a:cubicBezTo>
                      <a:pt x="828" y="3351"/>
                      <a:pt x="1028" y="3294"/>
                      <a:pt x="1170" y="3237"/>
                    </a:cubicBezTo>
                    <a:cubicBezTo>
                      <a:pt x="1513" y="3037"/>
                      <a:pt x="1855" y="2809"/>
                      <a:pt x="2169" y="2580"/>
                    </a:cubicBezTo>
                    <a:cubicBezTo>
                      <a:pt x="2740" y="2152"/>
                      <a:pt x="3339" y="1724"/>
                      <a:pt x="3795" y="1182"/>
                    </a:cubicBezTo>
                    <a:cubicBezTo>
                      <a:pt x="4238" y="651"/>
                      <a:pt x="3823" y="1"/>
                      <a:pt x="329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0"/>
              <p:cNvSpPr/>
              <p:nvPr/>
            </p:nvSpPr>
            <p:spPr>
              <a:xfrm>
                <a:off x="1039016" y="17066"/>
                <a:ext cx="67725" cy="131125"/>
              </a:xfrm>
              <a:custGeom>
                <a:rect b="b" l="l" r="r" t="t"/>
                <a:pathLst>
                  <a:path extrusionOk="0" h="3578" w="1848">
                    <a:moveTo>
                      <a:pt x="1022" y="0"/>
                    </a:moveTo>
                    <a:cubicBezTo>
                      <a:pt x="908" y="0"/>
                      <a:pt x="793" y="30"/>
                      <a:pt x="685" y="96"/>
                    </a:cubicBezTo>
                    <a:cubicBezTo>
                      <a:pt x="114" y="438"/>
                      <a:pt x="86" y="1094"/>
                      <a:pt x="114" y="1693"/>
                    </a:cubicBezTo>
                    <a:cubicBezTo>
                      <a:pt x="114" y="2236"/>
                      <a:pt x="0" y="2949"/>
                      <a:pt x="228" y="3462"/>
                    </a:cubicBezTo>
                    <a:cubicBezTo>
                      <a:pt x="268" y="3541"/>
                      <a:pt x="343" y="3577"/>
                      <a:pt x="421" y="3577"/>
                    </a:cubicBezTo>
                    <a:cubicBezTo>
                      <a:pt x="513" y="3577"/>
                      <a:pt x="610" y="3527"/>
                      <a:pt x="656" y="3434"/>
                    </a:cubicBezTo>
                    <a:cubicBezTo>
                      <a:pt x="913" y="2977"/>
                      <a:pt x="1084" y="2549"/>
                      <a:pt x="1227" y="2036"/>
                    </a:cubicBezTo>
                    <a:cubicBezTo>
                      <a:pt x="1341" y="1636"/>
                      <a:pt x="1598" y="1265"/>
                      <a:pt x="1712" y="866"/>
                    </a:cubicBezTo>
                    <a:cubicBezTo>
                      <a:pt x="1847" y="415"/>
                      <a:pt x="1448" y="0"/>
                      <a:pt x="102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0"/>
              <p:cNvSpPr/>
              <p:nvPr/>
            </p:nvSpPr>
            <p:spPr>
              <a:xfrm>
                <a:off x="1878668" y="-642644"/>
                <a:ext cx="191373" cy="57683"/>
              </a:xfrm>
              <a:custGeom>
                <a:rect b="b" l="l" r="r" t="t"/>
                <a:pathLst>
                  <a:path extrusionOk="0" h="1574" w="5222">
                    <a:moveTo>
                      <a:pt x="3774" y="0"/>
                    </a:moveTo>
                    <a:cubicBezTo>
                      <a:pt x="3324" y="0"/>
                      <a:pt x="2854" y="93"/>
                      <a:pt x="2426" y="150"/>
                    </a:cubicBezTo>
                    <a:cubicBezTo>
                      <a:pt x="1798" y="236"/>
                      <a:pt x="970" y="150"/>
                      <a:pt x="428" y="492"/>
                    </a:cubicBezTo>
                    <a:cubicBezTo>
                      <a:pt x="0" y="721"/>
                      <a:pt x="200" y="1320"/>
                      <a:pt x="657" y="1377"/>
                    </a:cubicBezTo>
                    <a:cubicBezTo>
                      <a:pt x="1341" y="1405"/>
                      <a:pt x="2026" y="1462"/>
                      <a:pt x="2711" y="1491"/>
                    </a:cubicBezTo>
                    <a:cubicBezTo>
                      <a:pt x="3115" y="1505"/>
                      <a:pt x="3511" y="1573"/>
                      <a:pt x="3888" y="1573"/>
                    </a:cubicBezTo>
                    <a:cubicBezTo>
                      <a:pt x="4284" y="1573"/>
                      <a:pt x="4657" y="1498"/>
                      <a:pt x="4994" y="1206"/>
                    </a:cubicBezTo>
                    <a:cubicBezTo>
                      <a:pt x="5222" y="1006"/>
                      <a:pt x="5222" y="578"/>
                      <a:pt x="4994" y="407"/>
                    </a:cubicBezTo>
                    <a:cubicBezTo>
                      <a:pt x="4651" y="93"/>
                      <a:pt x="4223" y="0"/>
                      <a:pt x="3774"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0"/>
              <p:cNvSpPr/>
              <p:nvPr/>
            </p:nvSpPr>
            <p:spPr>
              <a:xfrm>
                <a:off x="2286454" y="-531929"/>
                <a:ext cx="187599" cy="59149"/>
              </a:xfrm>
              <a:custGeom>
                <a:rect b="b" l="l" r="r" t="t"/>
                <a:pathLst>
                  <a:path extrusionOk="0" h="1614" w="5119">
                    <a:moveTo>
                      <a:pt x="2343" y="0"/>
                    </a:moveTo>
                    <a:cubicBezTo>
                      <a:pt x="2144" y="0"/>
                      <a:pt x="1943" y="4"/>
                      <a:pt x="1741" y="11"/>
                    </a:cubicBezTo>
                    <a:cubicBezTo>
                      <a:pt x="1477" y="31"/>
                      <a:pt x="1068" y="124"/>
                      <a:pt x="730" y="124"/>
                    </a:cubicBezTo>
                    <a:cubicBezTo>
                      <a:pt x="595" y="124"/>
                      <a:pt x="470" y="109"/>
                      <a:pt x="372" y="68"/>
                    </a:cubicBezTo>
                    <a:cubicBezTo>
                      <a:pt x="357" y="63"/>
                      <a:pt x="342" y="60"/>
                      <a:pt x="327" y="60"/>
                    </a:cubicBezTo>
                    <a:cubicBezTo>
                      <a:pt x="258" y="60"/>
                      <a:pt x="196" y="111"/>
                      <a:pt x="172" y="182"/>
                    </a:cubicBezTo>
                    <a:cubicBezTo>
                      <a:pt x="1" y="695"/>
                      <a:pt x="714" y="924"/>
                      <a:pt x="1085" y="981"/>
                    </a:cubicBezTo>
                    <a:cubicBezTo>
                      <a:pt x="2027" y="1152"/>
                      <a:pt x="2940" y="1323"/>
                      <a:pt x="3853" y="1580"/>
                    </a:cubicBezTo>
                    <a:cubicBezTo>
                      <a:pt x="3931" y="1603"/>
                      <a:pt x="4005" y="1613"/>
                      <a:pt x="4075" y="1613"/>
                    </a:cubicBezTo>
                    <a:cubicBezTo>
                      <a:pt x="4874" y="1613"/>
                      <a:pt x="5118" y="230"/>
                      <a:pt x="4252" y="125"/>
                    </a:cubicBezTo>
                    <a:cubicBezTo>
                      <a:pt x="3620" y="38"/>
                      <a:pt x="2988" y="0"/>
                      <a:pt x="2343"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0"/>
              <p:cNvSpPr/>
              <p:nvPr/>
            </p:nvSpPr>
            <p:spPr>
              <a:xfrm>
                <a:off x="2328307" y="-351948"/>
                <a:ext cx="194525" cy="65489"/>
              </a:xfrm>
              <a:custGeom>
                <a:rect b="b" l="l" r="r" t="t"/>
                <a:pathLst>
                  <a:path extrusionOk="0" h="1787" w="5308">
                    <a:moveTo>
                      <a:pt x="1293" y="0"/>
                    </a:moveTo>
                    <a:cubicBezTo>
                      <a:pt x="961" y="0"/>
                      <a:pt x="642" y="37"/>
                      <a:pt x="371" y="150"/>
                    </a:cubicBezTo>
                    <a:cubicBezTo>
                      <a:pt x="0" y="264"/>
                      <a:pt x="0" y="721"/>
                      <a:pt x="371" y="863"/>
                    </a:cubicBezTo>
                    <a:cubicBezTo>
                      <a:pt x="1056" y="1149"/>
                      <a:pt x="1712" y="1377"/>
                      <a:pt x="2454" y="1519"/>
                    </a:cubicBezTo>
                    <a:cubicBezTo>
                      <a:pt x="2931" y="1620"/>
                      <a:pt x="3540" y="1786"/>
                      <a:pt x="4048" y="1786"/>
                    </a:cubicBezTo>
                    <a:cubicBezTo>
                      <a:pt x="4118" y="1786"/>
                      <a:pt x="4186" y="1783"/>
                      <a:pt x="4252" y="1776"/>
                    </a:cubicBezTo>
                    <a:cubicBezTo>
                      <a:pt x="4908" y="1748"/>
                      <a:pt x="5307" y="977"/>
                      <a:pt x="4794" y="492"/>
                    </a:cubicBezTo>
                    <a:cubicBezTo>
                      <a:pt x="4484" y="165"/>
                      <a:pt x="4059" y="108"/>
                      <a:pt x="3621" y="108"/>
                    </a:cubicBezTo>
                    <a:cubicBezTo>
                      <a:pt x="3387" y="108"/>
                      <a:pt x="3149" y="124"/>
                      <a:pt x="2922" y="124"/>
                    </a:cubicBezTo>
                    <a:cubicBezTo>
                      <a:pt x="2870" y="124"/>
                      <a:pt x="2819" y="123"/>
                      <a:pt x="2768" y="121"/>
                    </a:cubicBezTo>
                    <a:cubicBezTo>
                      <a:pt x="2336" y="87"/>
                      <a:pt x="1801" y="0"/>
                      <a:pt x="1293"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2448550" y="-160679"/>
                <a:ext cx="220325" cy="68641"/>
              </a:xfrm>
              <a:custGeom>
                <a:rect b="b" l="l" r="r" t="t"/>
                <a:pathLst>
                  <a:path extrusionOk="0" h="1873" w="6012">
                    <a:moveTo>
                      <a:pt x="4906" y="1"/>
                    </a:moveTo>
                    <a:cubicBezTo>
                      <a:pt x="4819" y="1"/>
                      <a:pt x="4724" y="13"/>
                      <a:pt x="4623" y="38"/>
                    </a:cubicBezTo>
                    <a:cubicBezTo>
                      <a:pt x="3225" y="381"/>
                      <a:pt x="1684" y="10"/>
                      <a:pt x="343" y="580"/>
                    </a:cubicBezTo>
                    <a:cubicBezTo>
                      <a:pt x="0" y="723"/>
                      <a:pt x="0" y="1151"/>
                      <a:pt x="343" y="1294"/>
                    </a:cubicBezTo>
                    <a:cubicBezTo>
                      <a:pt x="1684" y="1836"/>
                      <a:pt x="3225" y="1465"/>
                      <a:pt x="4623" y="1836"/>
                    </a:cubicBezTo>
                    <a:cubicBezTo>
                      <a:pt x="4724" y="1861"/>
                      <a:pt x="4819" y="1873"/>
                      <a:pt x="4906" y="1873"/>
                    </a:cubicBezTo>
                    <a:cubicBezTo>
                      <a:pt x="6012" y="1873"/>
                      <a:pt x="6012" y="1"/>
                      <a:pt x="4906"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1604684" y="322678"/>
                <a:ext cx="134899" cy="138161"/>
              </a:xfrm>
              <a:custGeom>
                <a:rect b="b" l="l" r="r" t="t"/>
                <a:pathLst>
                  <a:path extrusionOk="0" h="3770" w="3681">
                    <a:moveTo>
                      <a:pt x="3321" y="0"/>
                    </a:moveTo>
                    <a:cubicBezTo>
                      <a:pt x="3308" y="0"/>
                      <a:pt x="3295" y="1"/>
                      <a:pt x="3282" y="2"/>
                    </a:cubicBezTo>
                    <a:cubicBezTo>
                      <a:pt x="2997" y="2"/>
                      <a:pt x="2883" y="117"/>
                      <a:pt x="2683" y="288"/>
                    </a:cubicBezTo>
                    <a:cubicBezTo>
                      <a:pt x="2341" y="573"/>
                      <a:pt x="2027" y="830"/>
                      <a:pt x="1713" y="1115"/>
                    </a:cubicBezTo>
                    <a:cubicBezTo>
                      <a:pt x="1171" y="1600"/>
                      <a:pt x="800" y="2114"/>
                      <a:pt x="400" y="2656"/>
                    </a:cubicBezTo>
                    <a:cubicBezTo>
                      <a:pt x="0" y="3174"/>
                      <a:pt x="552" y="3770"/>
                      <a:pt x="1094" y="3770"/>
                    </a:cubicBezTo>
                    <a:cubicBezTo>
                      <a:pt x="1209" y="3770"/>
                      <a:pt x="1323" y="3743"/>
                      <a:pt x="1428" y="3683"/>
                    </a:cubicBezTo>
                    <a:cubicBezTo>
                      <a:pt x="1713" y="3512"/>
                      <a:pt x="1798" y="3312"/>
                      <a:pt x="1941" y="3027"/>
                    </a:cubicBezTo>
                    <a:cubicBezTo>
                      <a:pt x="2084" y="2713"/>
                      <a:pt x="2341" y="2399"/>
                      <a:pt x="2569" y="2114"/>
                    </a:cubicBezTo>
                    <a:cubicBezTo>
                      <a:pt x="2940" y="1629"/>
                      <a:pt x="3539" y="1087"/>
                      <a:pt x="3653" y="459"/>
                    </a:cubicBezTo>
                    <a:cubicBezTo>
                      <a:pt x="3680" y="242"/>
                      <a:pt x="3553" y="0"/>
                      <a:pt x="3321"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1434269" y="470152"/>
                <a:ext cx="63803" cy="157694"/>
              </a:xfrm>
              <a:custGeom>
                <a:rect b="b" l="l" r="r" t="t"/>
                <a:pathLst>
                  <a:path extrusionOk="0" h="4303" w="1741">
                    <a:moveTo>
                      <a:pt x="1184" y="0"/>
                    </a:moveTo>
                    <a:cubicBezTo>
                      <a:pt x="1140" y="0"/>
                      <a:pt x="1096" y="10"/>
                      <a:pt x="1056" y="30"/>
                    </a:cubicBezTo>
                    <a:cubicBezTo>
                      <a:pt x="656" y="344"/>
                      <a:pt x="514" y="829"/>
                      <a:pt x="371" y="1285"/>
                    </a:cubicBezTo>
                    <a:cubicBezTo>
                      <a:pt x="143" y="2027"/>
                      <a:pt x="57" y="2741"/>
                      <a:pt x="29" y="3511"/>
                    </a:cubicBezTo>
                    <a:cubicBezTo>
                      <a:pt x="0" y="4039"/>
                      <a:pt x="435" y="4303"/>
                      <a:pt x="867" y="4303"/>
                    </a:cubicBezTo>
                    <a:cubicBezTo>
                      <a:pt x="1298" y="4303"/>
                      <a:pt x="1726" y="4039"/>
                      <a:pt x="1684" y="3511"/>
                    </a:cubicBezTo>
                    <a:cubicBezTo>
                      <a:pt x="1627" y="2769"/>
                      <a:pt x="1569" y="2084"/>
                      <a:pt x="1627" y="1342"/>
                    </a:cubicBezTo>
                    <a:cubicBezTo>
                      <a:pt x="1655" y="972"/>
                      <a:pt x="1741" y="344"/>
                      <a:pt x="1398" y="87"/>
                    </a:cubicBezTo>
                    <a:cubicBezTo>
                      <a:pt x="1343" y="32"/>
                      <a:pt x="1264" y="0"/>
                      <a:pt x="1184"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1133092" y="604066"/>
                <a:ext cx="118591" cy="151061"/>
              </a:xfrm>
              <a:custGeom>
                <a:rect b="b" l="l" r="r" t="t"/>
                <a:pathLst>
                  <a:path extrusionOk="0" h="4122" w="3236">
                    <a:moveTo>
                      <a:pt x="676" y="0"/>
                    </a:moveTo>
                    <a:cubicBezTo>
                      <a:pt x="474" y="0"/>
                      <a:pt x="266" y="129"/>
                      <a:pt x="201" y="342"/>
                    </a:cubicBezTo>
                    <a:cubicBezTo>
                      <a:pt x="1" y="884"/>
                      <a:pt x="343" y="1569"/>
                      <a:pt x="486" y="2082"/>
                    </a:cubicBezTo>
                    <a:cubicBezTo>
                      <a:pt x="600" y="2625"/>
                      <a:pt x="743" y="3167"/>
                      <a:pt x="1028" y="3652"/>
                    </a:cubicBezTo>
                    <a:cubicBezTo>
                      <a:pt x="1226" y="3987"/>
                      <a:pt x="1496" y="4121"/>
                      <a:pt x="1765" y="4121"/>
                    </a:cubicBezTo>
                    <a:cubicBezTo>
                      <a:pt x="2503" y="4121"/>
                      <a:pt x="3236" y="3117"/>
                      <a:pt x="2483" y="2510"/>
                    </a:cubicBezTo>
                    <a:cubicBezTo>
                      <a:pt x="2141" y="2254"/>
                      <a:pt x="1998" y="1911"/>
                      <a:pt x="1798" y="1540"/>
                    </a:cubicBezTo>
                    <a:cubicBezTo>
                      <a:pt x="1684" y="1312"/>
                      <a:pt x="1599" y="1084"/>
                      <a:pt x="1485" y="856"/>
                    </a:cubicBezTo>
                    <a:cubicBezTo>
                      <a:pt x="1370" y="627"/>
                      <a:pt x="1171" y="456"/>
                      <a:pt x="1057" y="228"/>
                    </a:cubicBezTo>
                    <a:cubicBezTo>
                      <a:pt x="972" y="70"/>
                      <a:pt x="825" y="0"/>
                      <a:pt x="676"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810000" y="20841"/>
                <a:ext cx="115476" cy="159087"/>
              </a:xfrm>
              <a:custGeom>
                <a:rect b="b" l="l" r="r" t="t"/>
                <a:pathLst>
                  <a:path extrusionOk="0" h="4341" w="3151">
                    <a:moveTo>
                      <a:pt x="1877" y="1"/>
                    </a:moveTo>
                    <a:cubicBezTo>
                      <a:pt x="1478" y="1"/>
                      <a:pt x="1086" y="202"/>
                      <a:pt x="942" y="677"/>
                    </a:cubicBezTo>
                    <a:cubicBezTo>
                      <a:pt x="771" y="1248"/>
                      <a:pt x="657" y="1790"/>
                      <a:pt x="486" y="2361"/>
                    </a:cubicBezTo>
                    <a:cubicBezTo>
                      <a:pt x="343" y="2874"/>
                      <a:pt x="0" y="3274"/>
                      <a:pt x="172" y="3816"/>
                    </a:cubicBezTo>
                    <a:cubicBezTo>
                      <a:pt x="265" y="4115"/>
                      <a:pt x="591" y="4340"/>
                      <a:pt x="901" y="4340"/>
                    </a:cubicBezTo>
                    <a:cubicBezTo>
                      <a:pt x="1064" y="4340"/>
                      <a:pt x="1223" y="4278"/>
                      <a:pt x="1342" y="4130"/>
                    </a:cubicBezTo>
                    <a:cubicBezTo>
                      <a:pt x="1684" y="3730"/>
                      <a:pt x="1969" y="3331"/>
                      <a:pt x="2169" y="2874"/>
                    </a:cubicBezTo>
                    <a:cubicBezTo>
                      <a:pt x="2426" y="2332"/>
                      <a:pt x="2625" y="1762"/>
                      <a:pt x="2854" y="1220"/>
                    </a:cubicBezTo>
                    <a:cubicBezTo>
                      <a:pt x="3151" y="503"/>
                      <a:pt x="2506" y="1"/>
                      <a:pt x="1877"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949081" y="-280887"/>
                <a:ext cx="134936" cy="142192"/>
              </a:xfrm>
              <a:custGeom>
                <a:rect b="b" l="l" r="r" t="t"/>
                <a:pathLst>
                  <a:path extrusionOk="0" h="3880" w="3682">
                    <a:moveTo>
                      <a:pt x="2260" y="0"/>
                    </a:moveTo>
                    <a:cubicBezTo>
                      <a:pt x="2053" y="0"/>
                      <a:pt x="1842" y="78"/>
                      <a:pt x="1655" y="265"/>
                    </a:cubicBezTo>
                    <a:cubicBezTo>
                      <a:pt x="1427" y="493"/>
                      <a:pt x="1313" y="722"/>
                      <a:pt x="1170" y="978"/>
                    </a:cubicBezTo>
                    <a:cubicBezTo>
                      <a:pt x="999" y="1264"/>
                      <a:pt x="771" y="1492"/>
                      <a:pt x="628" y="1806"/>
                    </a:cubicBezTo>
                    <a:cubicBezTo>
                      <a:pt x="343" y="2348"/>
                      <a:pt x="0" y="2805"/>
                      <a:pt x="143" y="3461"/>
                    </a:cubicBezTo>
                    <a:cubicBezTo>
                      <a:pt x="216" y="3718"/>
                      <a:pt x="478" y="3880"/>
                      <a:pt x="724" y="3880"/>
                    </a:cubicBezTo>
                    <a:cubicBezTo>
                      <a:pt x="861" y="3880"/>
                      <a:pt x="993" y="3830"/>
                      <a:pt x="1084" y="3718"/>
                    </a:cubicBezTo>
                    <a:cubicBezTo>
                      <a:pt x="1398" y="3375"/>
                      <a:pt x="1798" y="3090"/>
                      <a:pt x="2083" y="2719"/>
                    </a:cubicBezTo>
                    <a:cubicBezTo>
                      <a:pt x="2368" y="2377"/>
                      <a:pt x="2625" y="1892"/>
                      <a:pt x="2968" y="1606"/>
                    </a:cubicBezTo>
                    <a:cubicBezTo>
                      <a:pt x="3681" y="1004"/>
                      <a:pt x="3000" y="0"/>
                      <a:pt x="2260"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1578334" y="-150967"/>
                <a:ext cx="175138" cy="126141"/>
              </a:xfrm>
              <a:custGeom>
                <a:rect b="b" l="l" r="r" t="t"/>
                <a:pathLst>
                  <a:path extrusionOk="0" h="3442" w="4779">
                    <a:moveTo>
                      <a:pt x="3753" y="1"/>
                    </a:moveTo>
                    <a:cubicBezTo>
                      <a:pt x="3528" y="1"/>
                      <a:pt x="3301" y="101"/>
                      <a:pt x="3145" y="344"/>
                    </a:cubicBezTo>
                    <a:cubicBezTo>
                      <a:pt x="3060" y="458"/>
                      <a:pt x="2803" y="572"/>
                      <a:pt x="2689" y="658"/>
                    </a:cubicBezTo>
                    <a:cubicBezTo>
                      <a:pt x="2346" y="914"/>
                      <a:pt x="2032" y="1200"/>
                      <a:pt x="1690" y="1457"/>
                    </a:cubicBezTo>
                    <a:cubicBezTo>
                      <a:pt x="1205" y="1827"/>
                      <a:pt x="492" y="2056"/>
                      <a:pt x="206" y="2626"/>
                    </a:cubicBezTo>
                    <a:cubicBezTo>
                      <a:pt x="0" y="2987"/>
                      <a:pt x="283" y="3441"/>
                      <a:pt x="676" y="3441"/>
                    </a:cubicBezTo>
                    <a:cubicBezTo>
                      <a:pt x="718" y="3441"/>
                      <a:pt x="762" y="3436"/>
                      <a:pt x="806" y="3425"/>
                    </a:cubicBezTo>
                    <a:cubicBezTo>
                      <a:pt x="1519" y="3226"/>
                      <a:pt x="2232" y="2855"/>
                      <a:pt x="2831" y="2398"/>
                    </a:cubicBezTo>
                    <a:cubicBezTo>
                      <a:pt x="3345" y="2027"/>
                      <a:pt x="4058" y="1628"/>
                      <a:pt x="4401" y="1086"/>
                    </a:cubicBezTo>
                    <a:cubicBezTo>
                      <a:pt x="4778" y="529"/>
                      <a:pt x="4270" y="1"/>
                      <a:pt x="3753"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0"/>
              <p:cNvSpPr/>
              <p:nvPr/>
            </p:nvSpPr>
            <p:spPr>
              <a:xfrm>
                <a:off x="1239776" y="-214040"/>
                <a:ext cx="134753" cy="138821"/>
              </a:xfrm>
              <a:custGeom>
                <a:rect b="b" l="l" r="r" t="t"/>
                <a:pathLst>
                  <a:path extrusionOk="0" h="3788" w="3677">
                    <a:moveTo>
                      <a:pt x="2696" y="1"/>
                    </a:moveTo>
                    <a:cubicBezTo>
                      <a:pt x="2525" y="1"/>
                      <a:pt x="2342" y="63"/>
                      <a:pt x="2169" y="210"/>
                    </a:cubicBezTo>
                    <a:cubicBezTo>
                      <a:pt x="1598" y="667"/>
                      <a:pt x="1142" y="1351"/>
                      <a:pt x="771" y="2008"/>
                    </a:cubicBezTo>
                    <a:cubicBezTo>
                      <a:pt x="514" y="2464"/>
                      <a:pt x="0" y="3063"/>
                      <a:pt x="257" y="3606"/>
                    </a:cubicBezTo>
                    <a:cubicBezTo>
                      <a:pt x="326" y="3730"/>
                      <a:pt x="443" y="3788"/>
                      <a:pt x="557" y="3788"/>
                    </a:cubicBezTo>
                    <a:cubicBezTo>
                      <a:pt x="678" y="3788"/>
                      <a:pt x="797" y="3723"/>
                      <a:pt x="856" y="3606"/>
                    </a:cubicBezTo>
                    <a:cubicBezTo>
                      <a:pt x="999" y="3406"/>
                      <a:pt x="1227" y="3292"/>
                      <a:pt x="1427" y="3120"/>
                    </a:cubicBezTo>
                    <a:cubicBezTo>
                      <a:pt x="1627" y="2921"/>
                      <a:pt x="1769" y="2692"/>
                      <a:pt x="1940" y="2493"/>
                    </a:cubicBezTo>
                    <a:cubicBezTo>
                      <a:pt x="2311" y="2036"/>
                      <a:pt x="2825" y="1694"/>
                      <a:pt x="3196" y="1237"/>
                    </a:cubicBezTo>
                    <a:cubicBezTo>
                      <a:pt x="3677" y="669"/>
                      <a:pt x="3254" y="1"/>
                      <a:pt x="2696"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0"/>
              <p:cNvSpPr/>
              <p:nvPr/>
            </p:nvSpPr>
            <p:spPr>
              <a:xfrm>
                <a:off x="2159944" y="-107539"/>
                <a:ext cx="148532" cy="62521"/>
              </a:xfrm>
              <a:custGeom>
                <a:rect b="b" l="l" r="r" t="t"/>
                <a:pathLst>
                  <a:path extrusionOk="0" h="1706" w="4053">
                    <a:moveTo>
                      <a:pt x="3089" y="1"/>
                    </a:moveTo>
                    <a:cubicBezTo>
                      <a:pt x="3015" y="1"/>
                      <a:pt x="2937" y="14"/>
                      <a:pt x="2854" y="43"/>
                    </a:cubicBezTo>
                    <a:cubicBezTo>
                      <a:pt x="2483" y="157"/>
                      <a:pt x="2112" y="214"/>
                      <a:pt x="1741" y="357"/>
                    </a:cubicBezTo>
                    <a:cubicBezTo>
                      <a:pt x="1399" y="471"/>
                      <a:pt x="1028" y="728"/>
                      <a:pt x="657" y="785"/>
                    </a:cubicBezTo>
                    <a:cubicBezTo>
                      <a:pt x="200" y="842"/>
                      <a:pt x="1" y="1555"/>
                      <a:pt x="543" y="1670"/>
                    </a:cubicBezTo>
                    <a:cubicBezTo>
                      <a:pt x="668" y="1695"/>
                      <a:pt x="793" y="1705"/>
                      <a:pt x="919" y="1705"/>
                    </a:cubicBezTo>
                    <a:cubicBezTo>
                      <a:pt x="1224" y="1705"/>
                      <a:pt x="1532" y="1645"/>
                      <a:pt x="1855" y="1584"/>
                    </a:cubicBezTo>
                    <a:cubicBezTo>
                      <a:pt x="2312" y="1470"/>
                      <a:pt x="2768" y="1470"/>
                      <a:pt x="3225" y="1384"/>
                    </a:cubicBezTo>
                    <a:cubicBezTo>
                      <a:pt x="4052" y="1255"/>
                      <a:pt x="3802" y="1"/>
                      <a:pt x="3089"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0"/>
              <p:cNvSpPr/>
              <p:nvPr/>
            </p:nvSpPr>
            <p:spPr>
              <a:xfrm>
                <a:off x="2716413" y="-317095"/>
                <a:ext cx="160883" cy="103566"/>
              </a:xfrm>
              <a:custGeom>
                <a:rect b="b" l="l" r="r" t="t"/>
                <a:pathLst>
                  <a:path extrusionOk="0" h="2826" w="4390">
                    <a:moveTo>
                      <a:pt x="525" y="1"/>
                    </a:moveTo>
                    <a:cubicBezTo>
                      <a:pt x="282" y="1"/>
                      <a:pt x="0" y="242"/>
                      <a:pt x="24" y="483"/>
                    </a:cubicBezTo>
                    <a:cubicBezTo>
                      <a:pt x="138" y="1282"/>
                      <a:pt x="994" y="1596"/>
                      <a:pt x="1651" y="1938"/>
                    </a:cubicBezTo>
                    <a:cubicBezTo>
                      <a:pt x="1879" y="2052"/>
                      <a:pt x="2136" y="2138"/>
                      <a:pt x="2364" y="2280"/>
                    </a:cubicBezTo>
                    <a:cubicBezTo>
                      <a:pt x="2360" y="2278"/>
                      <a:pt x="2358" y="2278"/>
                      <a:pt x="2358" y="2278"/>
                    </a:cubicBezTo>
                    <a:lnTo>
                      <a:pt x="2358" y="2278"/>
                    </a:lnTo>
                    <a:cubicBezTo>
                      <a:pt x="2354" y="2278"/>
                      <a:pt x="2460" y="2340"/>
                      <a:pt x="2526" y="2378"/>
                    </a:cubicBezTo>
                    <a:lnTo>
                      <a:pt x="2526" y="2378"/>
                    </a:lnTo>
                    <a:cubicBezTo>
                      <a:pt x="2545" y="2413"/>
                      <a:pt x="2859" y="2685"/>
                      <a:pt x="2906" y="2708"/>
                    </a:cubicBezTo>
                    <a:cubicBezTo>
                      <a:pt x="3058" y="2788"/>
                      <a:pt x="3218" y="2826"/>
                      <a:pt x="3374" y="2826"/>
                    </a:cubicBezTo>
                    <a:cubicBezTo>
                      <a:pt x="3777" y="2826"/>
                      <a:pt x="4152" y="2577"/>
                      <a:pt x="4276" y="2166"/>
                    </a:cubicBezTo>
                    <a:cubicBezTo>
                      <a:pt x="4276" y="2138"/>
                      <a:pt x="4276" y="2109"/>
                      <a:pt x="4304" y="2109"/>
                    </a:cubicBezTo>
                    <a:cubicBezTo>
                      <a:pt x="4390" y="1795"/>
                      <a:pt x="4304" y="1367"/>
                      <a:pt x="4047" y="1168"/>
                    </a:cubicBezTo>
                    <a:cubicBezTo>
                      <a:pt x="3619" y="797"/>
                      <a:pt x="3134" y="711"/>
                      <a:pt x="2592" y="625"/>
                    </a:cubicBezTo>
                    <a:cubicBezTo>
                      <a:pt x="1936" y="511"/>
                      <a:pt x="1280" y="283"/>
                      <a:pt x="652" y="26"/>
                    </a:cubicBezTo>
                    <a:cubicBezTo>
                      <a:pt x="612" y="9"/>
                      <a:pt x="569" y="1"/>
                      <a:pt x="52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0"/>
              <p:cNvSpPr/>
              <p:nvPr/>
            </p:nvSpPr>
            <p:spPr>
              <a:xfrm>
                <a:off x="883187" y="461100"/>
                <a:ext cx="95210" cy="137391"/>
              </a:xfrm>
              <a:custGeom>
                <a:rect b="b" l="l" r="r" t="t"/>
                <a:pathLst>
                  <a:path extrusionOk="0" h="3749" w="2598">
                    <a:moveTo>
                      <a:pt x="502" y="0"/>
                    </a:moveTo>
                    <a:cubicBezTo>
                      <a:pt x="275" y="0"/>
                      <a:pt x="58" y="156"/>
                      <a:pt x="58" y="420"/>
                    </a:cubicBezTo>
                    <a:cubicBezTo>
                      <a:pt x="1" y="1104"/>
                      <a:pt x="286" y="1875"/>
                      <a:pt x="514" y="2502"/>
                    </a:cubicBezTo>
                    <a:cubicBezTo>
                      <a:pt x="722" y="3125"/>
                      <a:pt x="1119" y="3748"/>
                      <a:pt x="1811" y="3748"/>
                    </a:cubicBezTo>
                    <a:cubicBezTo>
                      <a:pt x="1880" y="3748"/>
                      <a:pt x="1952" y="3742"/>
                      <a:pt x="2027" y="3729"/>
                    </a:cubicBezTo>
                    <a:cubicBezTo>
                      <a:pt x="2426" y="3644"/>
                      <a:pt x="2597" y="3216"/>
                      <a:pt x="2512" y="2845"/>
                    </a:cubicBezTo>
                    <a:cubicBezTo>
                      <a:pt x="2455" y="2560"/>
                      <a:pt x="2283" y="2445"/>
                      <a:pt x="2084" y="2217"/>
                    </a:cubicBezTo>
                    <a:cubicBezTo>
                      <a:pt x="1969" y="2046"/>
                      <a:pt x="1884" y="1846"/>
                      <a:pt x="1770" y="1675"/>
                    </a:cubicBezTo>
                    <a:cubicBezTo>
                      <a:pt x="1656" y="1447"/>
                      <a:pt x="1541" y="1219"/>
                      <a:pt x="1399" y="990"/>
                    </a:cubicBezTo>
                    <a:cubicBezTo>
                      <a:pt x="1256" y="676"/>
                      <a:pt x="1056" y="477"/>
                      <a:pt x="885" y="191"/>
                    </a:cubicBezTo>
                    <a:cubicBezTo>
                      <a:pt x="787" y="60"/>
                      <a:pt x="642" y="0"/>
                      <a:pt x="50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83" name="Shape 183"/>
        <p:cNvGrpSpPr/>
        <p:nvPr/>
      </p:nvGrpSpPr>
      <p:grpSpPr>
        <a:xfrm>
          <a:off x="0" y="0"/>
          <a:ext cx="0" cy="0"/>
          <a:chOff x="0" y="0"/>
          <a:chExt cx="0" cy="0"/>
        </a:xfrm>
      </p:grpSpPr>
      <p:sp>
        <p:nvSpPr>
          <p:cNvPr id="184" name="Google Shape;184;p3"/>
          <p:cNvSpPr/>
          <p:nvPr/>
        </p:nvSpPr>
        <p:spPr>
          <a:xfrm>
            <a:off x="4798328" y="-777350"/>
            <a:ext cx="5015058" cy="4178118"/>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txBox="1"/>
          <p:nvPr>
            <p:ph type="title"/>
          </p:nvPr>
        </p:nvSpPr>
        <p:spPr>
          <a:xfrm>
            <a:off x="1129950" y="2485581"/>
            <a:ext cx="6884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6" name="Google Shape;186;p3"/>
          <p:cNvSpPr txBox="1"/>
          <p:nvPr>
            <p:ph idx="1" type="subTitle"/>
          </p:nvPr>
        </p:nvSpPr>
        <p:spPr>
          <a:xfrm>
            <a:off x="1993350" y="3428781"/>
            <a:ext cx="5157300" cy="6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grpSp>
        <p:nvGrpSpPr>
          <p:cNvPr id="187" name="Google Shape;187;p3"/>
          <p:cNvGrpSpPr/>
          <p:nvPr/>
        </p:nvGrpSpPr>
        <p:grpSpPr>
          <a:xfrm>
            <a:off x="126750" y="-243612"/>
            <a:ext cx="9505650" cy="5168188"/>
            <a:chOff x="126750" y="-243612"/>
            <a:chExt cx="9505650" cy="5168188"/>
          </a:xfrm>
        </p:grpSpPr>
        <p:grpSp>
          <p:nvGrpSpPr>
            <p:cNvPr id="188" name="Google Shape;188;p3"/>
            <p:cNvGrpSpPr/>
            <p:nvPr/>
          </p:nvGrpSpPr>
          <p:grpSpPr>
            <a:xfrm flipH="1">
              <a:off x="126750" y="4278350"/>
              <a:ext cx="932200" cy="646225"/>
              <a:chOff x="1152850" y="3740600"/>
              <a:chExt cx="932200" cy="646225"/>
            </a:xfrm>
          </p:grpSpPr>
          <p:sp>
            <p:nvSpPr>
              <p:cNvPr id="189" name="Google Shape;189;p3"/>
              <p:cNvSpPr/>
              <p:nvPr/>
            </p:nvSpPr>
            <p:spPr>
              <a:xfrm>
                <a:off x="1281250" y="4009775"/>
                <a:ext cx="44975" cy="27075"/>
              </a:xfrm>
              <a:custGeom>
                <a:rect b="b" l="l" r="r" t="t"/>
                <a:pathLst>
                  <a:path extrusionOk="0" h="1083" w="1799">
                    <a:moveTo>
                      <a:pt x="822" y="0"/>
                    </a:moveTo>
                    <a:cubicBezTo>
                      <a:pt x="461" y="0"/>
                      <a:pt x="28" y="225"/>
                      <a:pt x="1" y="602"/>
                    </a:cubicBezTo>
                    <a:cubicBezTo>
                      <a:pt x="1" y="630"/>
                      <a:pt x="1" y="630"/>
                      <a:pt x="1" y="659"/>
                    </a:cubicBezTo>
                    <a:cubicBezTo>
                      <a:pt x="1" y="744"/>
                      <a:pt x="58" y="830"/>
                      <a:pt x="143" y="887"/>
                    </a:cubicBezTo>
                    <a:cubicBezTo>
                      <a:pt x="200" y="916"/>
                      <a:pt x="286" y="973"/>
                      <a:pt x="343" y="1001"/>
                    </a:cubicBezTo>
                    <a:cubicBezTo>
                      <a:pt x="465" y="1057"/>
                      <a:pt x="601" y="1082"/>
                      <a:pt x="737" y="1082"/>
                    </a:cubicBezTo>
                    <a:cubicBezTo>
                      <a:pt x="951" y="1082"/>
                      <a:pt x="1167" y="1020"/>
                      <a:pt x="1342" y="916"/>
                    </a:cubicBezTo>
                    <a:cubicBezTo>
                      <a:pt x="1541" y="830"/>
                      <a:pt x="1798" y="545"/>
                      <a:pt x="1627" y="316"/>
                    </a:cubicBezTo>
                    <a:cubicBezTo>
                      <a:pt x="1427" y="60"/>
                      <a:pt x="1199" y="31"/>
                      <a:pt x="885" y="3"/>
                    </a:cubicBezTo>
                    <a:cubicBezTo>
                      <a:pt x="864" y="1"/>
                      <a:pt x="843" y="0"/>
                      <a:pt x="8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208500" y="3968025"/>
                <a:ext cx="18975" cy="9250"/>
              </a:xfrm>
              <a:custGeom>
                <a:rect b="b" l="l" r="r" t="t"/>
                <a:pathLst>
                  <a:path extrusionOk="0" h="370" w="759">
                    <a:moveTo>
                      <a:pt x="466" y="1"/>
                    </a:moveTo>
                    <a:cubicBezTo>
                      <a:pt x="288" y="1"/>
                      <a:pt x="0" y="92"/>
                      <a:pt x="114" y="275"/>
                    </a:cubicBezTo>
                    <a:cubicBezTo>
                      <a:pt x="172" y="351"/>
                      <a:pt x="229" y="351"/>
                      <a:pt x="294" y="351"/>
                    </a:cubicBezTo>
                    <a:cubicBezTo>
                      <a:pt x="327" y="351"/>
                      <a:pt x="362" y="351"/>
                      <a:pt x="400" y="360"/>
                    </a:cubicBezTo>
                    <a:cubicBezTo>
                      <a:pt x="418" y="366"/>
                      <a:pt x="446" y="370"/>
                      <a:pt x="477" y="370"/>
                    </a:cubicBezTo>
                    <a:cubicBezTo>
                      <a:pt x="592" y="370"/>
                      <a:pt x="758" y="323"/>
                      <a:pt x="714" y="189"/>
                    </a:cubicBezTo>
                    <a:cubicBezTo>
                      <a:pt x="714" y="103"/>
                      <a:pt x="685" y="46"/>
                      <a:pt x="599" y="18"/>
                    </a:cubicBezTo>
                    <a:lnTo>
                      <a:pt x="571" y="18"/>
                    </a:lnTo>
                    <a:cubicBezTo>
                      <a:pt x="548" y="6"/>
                      <a:pt x="510"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1252725" y="3899050"/>
                <a:ext cx="32125" cy="18925"/>
              </a:xfrm>
              <a:custGeom>
                <a:rect b="b" l="l" r="r" t="t"/>
                <a:pathLst>
                  <a:path extrusionOk="0" h="757" w="1285">
                    <a:moveTo>
                      <a:pt x="806" y="0"/>
                    </a:moveTo>
                    <a:cubicBezTo>
                      <a:pt x="694" y="0"/>
                      <a:pt x="585" y="17"/>
                      <a:pt x="514" y="38"/>
                    </a:cubicBezTo>
                    <a:cubicBezTo>
                      <a:pt x="229" y="123"/>
                      <a:pt x="0" y="437"/>
                      <a:pt x="371" y="608"/>
                    </a:cubicBezTo>
                    <a:cubicBezTo>
                      <a:pt x="400" y="637"/>
                      <a:pt x="428" y="665"/>
                      <a:pt x="485" y="694"/>
                    </a:cubicBezTo>
                    <a:cubicBezTo>
                      <a:pt x="507" y="738"/>
                      <a:pt x="558" y="756"/>
                      <a:pt x="614" y="756"/>
                    </a:cubicBezTo>
                    <a:cubicBezTo>
                      <a:pt x="705" y="756"/>
                      <a:pt x="810" y="707"/>
                      <a:pt x="828" y="637"/>
                    </a:cubicBezTo>
                    <a:cubicBezTo>
                      <a:pt x="1027" y="580"/>
                      <a:pt x="1284" y="494"/>
                      <a:pt x="1256" y="266"/>
                    </a:cubicBezTo>
                    <a:cubicBezTo>
                      <a:pt x="1256" y="266"/>
                      <a:pt x="1256" y="266"/>
                      <a:pt x="1256" y="237"/>
                    </a:cubicBezTo>
                    <a:cubicBezTo>
                      <a:pt x="1219" y="54"/>
                      <a:pt x="1006"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1294100" y="3957575"/>
                <a:ext cx="24975" cy="15475"/>
              </a:xfrm>
              <a:custGeom>
                <a:rect b="b" l="l" r="r" t="t"/>
                <a:pathLst>
                  <a:path extrusionOk="0" h="619" w="999">
                    <a:moveTo>
                      <a:pt x="728" y="1"/>
                    </a:moveTo>
                    <a:cubicBezTo>
                      <a:pt x="599" y="1"/>
                      <a:pt x="457" y="36"/>
                      <a:pt x="400" y="65"/>
                    </a:cubicBezTo>
                    <a:cubicBezTo>
                      <a:pt x="314" y="93"/>
                      <a:pt x="228" y="122"/>
                      <a:pt x="143" y="179"/>
                    </a:cubicBezTo>
                    <a:cubicBezTo>
                      <a:pt x="0" y="322"/>
                      <a:pt x="29" y="493"/>
                      <a:pt x="228" y="578"/>
                    </a:cubicBezTo>
                    <a:cubicBezTo>
                      <a:pt x="292" y="606"/>
                      <a:pt x="365" y="619"/>
                      <a:pt x="440" y="619"/>
                    </a:cubicBezTo>
                    <a:cubicBezTo>
                      <a:pt x="599" y="619"/>
                      <a:pt x="768" y="561"/>
                      <a:pt x="885" y="464"/>
                    </a:cubicBezTo>
                    <a:cubicBezTo>
                      <a:pt x="942" y="407"/>
                      <a:pt x="999" y="350"/>
                      <a:pt x="970" y="265"/>
                    </a:cubicBezTo>
                    <a:cubicBezTo>
                      <a:pt x="970" y="236"/>
                      <a:pt x="970" y="236"/>
                      <a:pt x="970" y="208"/>
                    </a:cubicBezTo>
                    <a:lnTo>
                      <a:pt x="970" y="150"/>
                    </a:lnTo>
                    <a:cubicBezTo>
                      <a:pt x="970" y="36"/>
                      <a:pt x="856" y="1"/>
                      <a:pt x="7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1746325" y="3956325"/>
                <a:ext cx="32125" cy="18575"/>
              </a:xfrm>
              <a:custGeom>
                <a:rect b="b" l="l" r="r" t="t"/>
                <a:pathLst>
                  <a:path extrusionOk="0" h="743" w="1285">
                    <a:moveTo>
                      <a:pt x="600" y="1"/>
                    </a:moveTo>
                    <a:cubicBezTo>
                      <a:pt x="400" y="29"/>
                      <a:pt x="115" y="143"/>
                      <a:pt x="58" y="372"/>
                    </a:cubicBezTo>
                    <a:cubicBezTo>
                      <a:pt x="1" y="628"/>
                      <a:pt x="372" y="714"/>
                      <a:pt x="543" y="743"/>
                    </a:cubicBezTo>
                    <a:cubicBezTo>
                      <a:pt x="771" y="743"/>
                      <a:pt x="1199" y="657"/>
                      <a:pt x="1285" y="400"/>
                    </a:cubicBezTo>
                    <a:cubicBezTo>
                      <a:pt x="1056" y="286"/>
                      <a:pt x="828" y="143"/>
                      <a:pt x="6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1773575" y="4228700"/>
                <a:ext cx="27700" cy="15825"/>
              </a:xfrm>
              <a:custGeom>
                <a:rect b="b" l="l" r="r" t="t"/>
                <a:pathLst>
                  <a:path extrusionOk="0" h="633" w="1108">
                    <a:moveTo>
                      <a:pt x="613" y="1"/>
                    </a:moveTo>
                    <a:cubicBezTo>
                      <a:pt x="389" y="1"/>
                      <a:pt x="0" y="119"/>
                      <a:pt x="52" y="376"/>
                    </a:cubicBezTo>
                    <a:cubicBezTo>
                      <a:pt x="76" y="544"/>
                      <a:pt x="201" y="611"/>
                      <a:pt x="359" y="611"/>
                    </a:cubicBezTo>
                    <a:cubicBezTo>
                      <a:pt x="389" y="611"/>
                      <a:pt x="420" y="609"/>
                      <a:pt x="451" y="604"/>
                    </a:cubicBezTo>
                    <a:cubicBezTo>
                      <a:pt x="451" y="604"/>
                      <a:pt x="480" y="633"/>
                      <a:pt x="480" y="633"/>
                    </a:cubicBezTo>
                    <a:cubicBezTo>
                      <a:pt x="480" y="633"/>
                      <a:pt x="480" y="604"/>
                      <a:pt x="508" y="604"/>
                    </a:cubicBezTo>
                    <a:cubicBezTo>
                      <a:pt x="651" y="604"/>
                      <a:pt x="794" y="576"/>
                      <a:pt x="851" y="519"/>
                    </a:cubicBezTo>
                    <a:cubicBezTo>
                      <a:pt x="908" y="490"/>
                      <a:pt x="993" y="433"/>
                      <a:pt x="1022" y="376"/>
                    </a:cubicBezTo>
                    <a:cubicBezTo>
                      <a:pt x="1079" y="290"/>
                      <a:pt x="1108" y="233"/>
                      <a:pt x="1022" y="148"/>
                    </a:cubicBezTo>
                    <a:cubicBezTo>
                      <a:pt x="984" y="72"/>
                      <a:pt x="933" y="34"/>
                      <a:pt x="861" y="34"/>
                    </a:cubicBezTo>
                    <a:cubicBezTo>
                      <a:pt x="825" y="34"/>
                      <a:pt x="784" y="43"/>
                      <a:pt x="737" y="62"/>
                    </a:cubicBezTo>
                    <a:lnTo>
                      <a:pt x="423" y="62"/>
                    </a:lnTo>
                    <a:cubicBezTo>
                      <a:pt x="508" y="34"/>
                      <a:pt x="594" y="5"/>
                      <a:pt x="680" y="5"/>
                    </a:cubicBezTo>
                    <a:cubicBezTo>
                      <a:pt x="660" y="2"/>
                      <a:pt x="637"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1722325" y="4219625"/>
                <a:ext cx="33575" cy="14350"/>
              </a:xfrm>
              <a:custGeom>
                <a:rect b="b" l="l" r="r" t="t"/>
                <a:pathLst>
                  <a:path extrusionOk="0" h="574" w="1343">
                    <a:moveTo>
                      <a:pt x="974" y="0"/>
                    </a:moveTo>
                    <a:cubicBezTo>
                      <a:pt x="900" y="0"/>
                      <a:pt x="828" y="13"/>
                      <a:pt x="789" y="26"/>
                    </a:cubicBezTo>
                    <a:cubicBezTo>
                      <a:pt x="732" y="26"/>
                      <a:pt x="675" y="54"/>
                      <a:pt x="618" y="83"/>
                    </a:cubicBezTo>
                    <a:cubicBezTo>
                      <a:pt x="0" y="323"/>
                      <a:pt x="456" y="574"/>
                      <a:pt x="849" y="574"/>
                    </a:cubicBezTo>
                    <a:cubicBezTo>
                      <a:pt x="1110" y="574"/>
                      <a:pt x="1342" y="464"/>
                      <a:pt x="1217" y="168"/>
                    </a:cubicBezTo>
                    <a:cubicBezTo>
                      <a:pt x="1217" y="140"/>
                      <a:pt x="1189" y="111"/>
                      <a:pt x="1189" y="83"/>
                    </a:cubicBezTo>
                    <a:cubicBezTo>
                      <a:pt x="1157" y="20"/>
                      <a:pt x="1065" y="0"/>
                      <a:pt x="9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1509525" y="3740600"/>
                <a:ext cx="24950" cy="9925"/>
              </a:xfrm>
              <a:custGeom>
                <a:rect b="b" l="l" r="r" t="t"/>
                <a:pathLst>
                  <a:path extrusionOk="0" h="397" w="998">
                    <a:moveTo>
                      <a:pt x="608" y="0"/>
                    </a:moveTo>
                    <a:cubicBezTo>
                      <a:pt x="354" y="0"/>
                      <a:pt x="0" y="196"/>
                      <a:pt x="228" y="355"/>
                    </a:cubicBezTo>
                    <a:cubicBezTo>
                      <a:pt x="268" y="384"/>
                      <a:pt x="326" y="397"/>
                      <a:pt x="390" y="397"/>
                    </a:cubicBezTo>
                    <a:cubicBezTo>
                      <a:pt x="644" y="397"/>
                      <a:pt x="998" y="201"/>
                      <a:pt x="770" y="42"/>
                    </a:cubicBezTo>
                    <a:cubicBezTo>
                      <a:pt x="730" y="13"/>
                      <a:pt x="672" y="0"/>
                      <a:pt x="6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1152850" y="3788400"/>
                <a:ext cx="932200" cy="598425"/>
              </a:xfrm>
              <a:custGeom>
                <a:rect b="b" l="l" r="r" t="t"/>
                <a:pathLst>
                  <a:path extrusionOk="0" h="23937" w="37288">
                    <a:moveTo>
                      <a:pt x="14082" y="1"/>
                    </a:moveTo>
                    <a:cubicBezTo>
                      <a:pt x="11934" y="1"/>
                      <a:pt x="9749" y="345"/>
                      <a:pt x="7590" y="1068"/>
                    </a:cubicBezTo>
                    <a:cubicBezTo>
                      <a:pt x="7419" y="1125"/>
                      <a:pt x="7248" y="1182"/>
                      <a:pt x="7077" y="1268"/>
                    </a:cubicBezTo>
                    <a:cubicBezTo>
                      <a:pt x="3681" y="2495"/>
                      <a:pt x="457" y="5120"/>
                      <a:pt x="258" y="8972"/>
                    </a:cubicBezTo>
                    <a:cubicBezTo>
                      <a:pt x="1" y="14050"/>
                      <a:pt x="5936" y="18330"/>
                      <a:pt x="9702" y="20584"/>
                    </a:cubicBezTo>
                    <a:cubicBezTo>
                      <a:pt x="12733" y="22379"/>
                      <a:pt x="18862" y="23937"/>
                      <a:pt x="24293" y="23937"/>
                    </a:cubicBezTo>
                    <a:cubicBezTo>
                      <a:pt x="31384" y="23937"/>
                      <a:pt x="37287" y="21280"/>
                      <a:pt x="33555" y="13023"/>
                    </a:cubicBezTo>
                    <a:lnTo>
                      <a:pt x="33555" y="12995"/>
                    </a:lnTo>
                    <a:cubicBezTo>
                      <a:pt x="29916" y="4994"/>
                      <a:pt x="22267" y="1"/>
                      <a:pt x="140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763450" y="4169350"/>
                <a:ext cx="50800" cy="27400"/>
              </a:xfrm>
              <a:custGeom>
                <a:rect b="b" l="l" r="r" t="t"/>
                <a:pathLst>
                  <a:path extrusionOk="0" h="1096" w="2032">
                    <a:moveTo>
                      <a:pt x="1310" y="1"/>
                    </a:moveTo>
                    <a:cubicBezTo>
                      <a:pt x="1065" y="1"/>
                      <a:pt x="817" y="56"/>
                      <a:pt x="714" y="125"/>
                    </a:cubicBezTo>
                    <a:cubicBezTo>
                      <a:pt x="628" y="182"/>
                      <a:pt x="542" y="211"/>
                      <a:pt x="457" y="268"/>
                    </a:cubicBezTo>
                    <a:cubicBezTo>
                      <a:pt x="0" y="496"/>
                      <a:pt x="286" y="924"/>
                      <a:pt x="628" y="1038"/>
                    </a:cubicBezTo>
                    <a:cubicBezTo>
                      <a:pt x="735" y="1074"/>
                      <a:pt x="881" y="1095"/>
                      <a:pt x="1035" y="1095"/>
                    </a:cubicBezTo>
                    <a:cubicBezTo>
                      <a:pt x="1375" y="1095"/>
                      <a:pt x="1757" y="990"/>
                      <a:pt x="1855" y="696"/>
                    </a:cubicBezTo>
                    <a:lnTo>
                      <a:pt x="1912" y="496"/>
                    </a:lnTo>
                    <a:cubicBezTo>
                      <a:pt x="2031" y="121"/>
                      <a:pt x="1673" y="1"/>
                      <a:pt x="13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1750600" y="4120400"/>
                <a:ext cx="39975" cy="23250"/>
              </a:xfrm>
              <a:custGeom>
                <a:rect b="b" l="l" r="r" t="t"/>
                <a:pathLst>
                  <a:path extrusionOk="0" h="930" w="1599">
                    <a:moveTo>
                      <a:pt x="743" y="0"/>
                    </a:moveTo>
                    <a:cubicBezTo>
                      <a:pt x="571" y="29"/>
                      <a:pt x="429" y="57"/>
                      <a:pt x="315" y="114"/>
                    </a:cubicBezTo>
                    <a:cubicBezTo>
                      <a:pt x="143" y="171"/>
                      <a:pt x="1" y="285"/>
                      <a:pt x="29" y="457"/>
                    </a:cubicBezTo>
                    <a:cubicBezTo>
                      <a:pt x="58" y="485"/>
                      <a:pt x="58" y="542"/>
                      <a:pt x="86" y="571"/>
                    </a:cubicBezTo>
                    <a:cubicBezTo>
                      <a:pt x="86" y="571"/>
                      <a:pt x="86" y="599"/>
                      <a:pt x="86" y="599"/>
                    </a:cubicBezTo>
                    <a:cubicBezTo>
                      <a:pt x="225" y="830"/>
                      <a:pt x="530" y="930"/>
                      <a:pt x="823" y="930"/>
                    </a:cubicBezTo>
                    <a:cubicBezTo>
                      <a:pt x="893" y="930"/>
                      <a:pt x="962" y="924"/>
                      <a:pt x="1028" y="913"/>
                    </a:cubicBezTo>
                    <a:lnTo>
                      <a:pt x="1085" y="913"/>
                    </a:lnTo>
                    <a:cubicBezTo>
                      <a:pt x="1171" y="885"/>
                      <a:pt x="1228" y="856"/>
                      <a:pt x="1285" y="828"/>
                    </a:cubicBezTo>
                    <a:cubicBezTo>
                      <a:pt x="1399" y="770"/>
                      <a:pt x="1484" y="713"/>
                      <a:pt x="1484" y="628"/>
                    </a:cubicBezTo>
                    <a:cubicBezTo>
                      <a:pt x="1599" y="371"/>
                      <a:pt x="1399" y="200"/>
                      <a:pt x="1199" y="114"/>
                    </a:cubicBezTo>
                    <a:cubicBezTo>
                      <a:pt x="1199" y="86"/>
                      <a:pt x="1171" y="86"/>
                      <a:pt x="1142" y="86"/>
                    </a:cubicBezTo>
                    <a:cubicBezTo>
                      <a:pt x="1142" y="57"/>
                      <a:pt x="1114" y="57"/>
                      <a:pt x="1085" y="57"/>
                    </a:cubicBezTo>
                    <a:cubicBezTo>
                      <a:pt x="1056" y="57"/>
                      <a:pt x="1056" y="57"/>
                      <a:pt x="1028" y="29"/>
                    </a:cubicBezTo>
                    <a:lnTo>
                      <a:pt x="942" y="29"/>
                    </a:lnTo>
                    <a:cubicBezTo>
                      <a:pt x="857" y="0"/>
                      <a:pt x="800" y="0"/>
                      <a:pt x="7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1740625" y="4283050"/>
                <a:ext cx="67775" cy="40500"/>
              </a:xfrm>
              <a:custGeom>
                <a:rect b="b" l="l" r="r" t="t"/>
                <a:pathLst>
                  <a:path extrusionOk="0" h="1620" w="2711">
                    <a:moveTo>
                      <a:pt x="1403" y="0"/>
                    </a:moveTo>
                    <a:cubicBezTo>
                      <a:pt x="800" y="0"/>
                      <a:pt x="162" y="230"/>
                      <a:pt x="57" y="855"/>
                    </a:cubicBezTo>
                    <a:cubicBezTo>
                      <a:pt x="57" y="855"/>
                      <a:pt x="57" y="884"/>
                      <a:pt x="57" y="912"/>
                    </a:cubicBezTo>
                    <a:cubicBezTo>
                      <a:pt x="0" y="1226"/>
                      <a:pt x="457" y="1455"/>
                      <a:pt x="714" y="1540"/>
                    </a:cubicBezTo>
                    <a:cubicBezTo>
                      <a:pt x="893" y="1591"/>
                      <a:pt x="1090" y="1620"/>
                      <a:pt x="1289" y="1620"/>
                    </a:cubicBezTo>
                    <a:cubicBezTo>
                      <a:pt x="1532" y="1620"/>
                      <a:pt x="1778" y="1577"/>
                      <a:pt x="1998" y="1483"/>
                    </a:cubicBezTo>
                    <a:cubicBezTo>
                      <a:pt x="2026" y="1483"/>
                      <a:pt x="2055" y="1483"/>
                      <a:pt x="2083" y="1455"/>
                    </a:cubicBezTo>
                    <a:cubicBezTo>
                      <a:pt x="2369" y="1340"/>
                      <a:pt x="2711" y="1112"/>
                      <a:pt x="2711" y="741"/>
                    </a:cubicBezTo>
                    <a:cubicBezTo>
                      <a:pt x="2682" y="399"/>
                      <a:pt x="2311" y="171"/>
                      <a:pt x="2026" y="85"/>
                    </a:cubicBezTo>
                    <a:cubicBezTo>
                      <a:pt x="1842" y="31"/>
                      <a:pt x="1625" y="0"/>
                      <a:pt x="14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1727075" y="4245475"/>
                <a:ext cx="38300" cy="22425"/>
              </a:xfrm>
              <a:custGeom>
                <a:rect b="b" l="l" r="r" t="t"/>
                <a:pathLst>
                  <a:path extrusionOk="0" h="897" w="1532">
                    <a:moveTo>
                      <a:pt x="929" y="1"/>
                    </a:moveTo>
                    <a:cubicBezTo>
                      <a:pt x="799" y="1"/>
                      <a:pt x="683" y="20"/>
                      <a:pt x="628" y="47"/>
                    </a:cubicBezTo>
                    <a:cubicBezTo>
                      <a:pt x="571" y="76"/>
                      <a:pt x="485" y="104"/>
                      <a:pt x="428" y="133"/>
                    </a:cubicBezTo>
                    <a:cubicBezTo>
                      <a:pt x="29" y="304"/>
                      <a:pt x="0" y="704"/>
                      <a:pt x="457" y="846"/>
                    </a:cubicBezTo>
                    <a:cubicBezTo>
                      <a:pt x="553" y="878"/>
                      <a:pt x="672" y="897"/>
                      <a:pt x="794" y="897"/>
                    </a:cubicBezTo>
                    <a:cubicBezTo>
                      <a:pt x="1107" y="897"/>
                      <a:pt x="1443" y="775"/>
                      <a:pt x="1484" y="447"/>
                    </a:cubicBezTo>
                    <a:cubicBezTo>
                      <a:pt x="1484" y="418"/>
                      <a:pt x="1484" y="361"/>
                      <a:pt x="1512" y="333"/>
                    </a:cubicBezTo>
                    <a:cubicBezTo>
                      <a:pt x="1532" y="82"/>
                      <a:pt x="1199" y="1"/>
                      <a:pt x="9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309075" y="3942325"/>
                <a:ext cx="40675" cy="20900"/>
              </a:xfrm>
              <a:custGeom>
                <a:rect b="b" l="l" r="r" t="t"/>
                <a:pathLst>
                  <a:path extrusionOk="0" h="836" w="1627">
                    <a:moveTo>
                      <a:pt x="861" y="1"/>
                    </a:moveTo>
                    <a:cubicBezTo>
                      <a:pt x="718" y="1"/>
                      <a:pt x="575" y="28"/>
                      <a:pt x="457" y="76"/>
                    </a:cubicBezTo>
                    <a:cubicBezTo>
                      <a:pt x="229" y="161"/>
                      <a:pt x="0" y="418"/>
                      <a:pt x="229" y="646"/>
                    </a:cubicBezTo>
                    <a:cubicBezTo>
                      <a:pt x="379" y="780"/>
                      <a:pt x="578" y="835"/>
                      <a:pt x="775" y="835"/>
                    </a:cubicBezTo>
                    <a:cubicBezTo>
                      <a:pt x="914" y="835"/>
                      <a:pt x="1052" y="808"/>
                      <a:pt x="1170" y="760"/>
                    </a:cubicBezTo>
                    <a:cubicBezTo>
                      <a:pt x="1398" y="675"/>
                      <a:pt x="1627" y="418"/>
                      <a:pt x="1398" y="190"/>
                    </a:cubicBezTo>
                    <a:cubicBezTo>
                      <a:pt x="1265" y="56"/>
                      <a:pt x="1062" y="1"/>
                      <a:pt x="8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1267575" y="3999400"/>
                <a:ext cx="45075" cy="31700"/>
              </a:xfrm>
              <a:custGeom>
                <a:rect b="b" l="l" r="r" t="t"/>
                <a:pathLst>
                  <a:path extrusionOk="0" h="1268" w="1803">
                    <a:moveTo>
                      <a:pt x="962" y="0"/>
                    </a:moveTo>
                    <a:cubicBezTo>
                      <a:pt x="491" y="0"/>
                      <a:pt x="1" y="205"/>
                      <a:pt x="63" y="560"/>
                    </a:cubicBezTo>
                    <a:cubicBezTo>
                      <a:pt x="120" y="789"/>
                      <a:pt x="148" y="988"/>
                      <a:pt x="376" y="1131"/>
                    </a:cubicBezTo>
                    <a:cubicBezTo>
                      <a:pt x="564" y="1214"/>
                      <a:pt x="798" y="1267"/>
                      <a:pt x="1011" y="1267"/>
                    </a:cubicBezTo>
                    <a:cubicBezTo>
                      <a:pt x="1089" y="1267"/>
                      <a:pt x="1164" y="1260"/>
                      <a:pt x="1232" y="1245"/>
                    </a:cubicBezTo>
                    <a:cubicBezTo>
                      <a:pt x="1432" y="1217"/>
                      <a:pt x="1660" y="1131"/>
                      <a:pt x="1717" y="931"/>
                    </a:cubicBezTo>
                    <a:cubicBezTo>
                      <a:pt x="1803" y="789"/>
                      <a:pt x="1803" y="731"/>
                      <a:pt x="1774" y="475"/>
                    </a:cubicBezTo>
                    <a:cubicBezTo>
                      <a:pt x="1748" y="147"/>
                      <a:pt x="1362" y="0"/>
                      <a:pt x="9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420350" y="4007325"/>
                <a:ext cx="49950" cy="28200"/>
              </a:xfrm>
              <a:custGeom>
                <a:rect b="b" l="l" r="r" t="t"/>
                <a:pathLst>
                  <a:path extrusionOk="0" h="1128" w="1998">
                    <a:moveTo>
                      <a:pt x="1227" y="0"/>
                    </a:moveTo>
                    <a:cubicBezTo>
                      <a:pt x="910" y="0"/>
                      <a:pt x="581" y="91"/>
                      <a:pt x="428" y="243"/>
                    </a:cubicBezTo>
                    <a:cubicBezTo>
                      <a:pt x="200" y="329"/>
                      <a:pt x="0" y="443"/>
                      <a:pt x="29" y="671"/>
                    </a:cubicBezTo>
                    <a:cubicBezTo>
                      <a:pt x="29" y="1042"/>
                      <a:pt x="542" y="1099"/>
                      <a:pt x="799" y="1128"/>
                    </a:cubicBezTo>
                    <a:cubicBezTo>
                      <a:pt x="1227" y="1128"/>
                      <a:pt x="1998" y="1042"/>
                      <a:pt x="1998" y="472"/>
                    </a:cubicBezTo>
                    <a:cubicBezTo>
                      <a:pt x="1998" y="140"/>
                      <a:pt x="1621" y="0"/>
                      <a:pt x="12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1432475" y="3866925"/>
                <a:ext cx="28550" cy="12400"/>
              </a:xfrm>
              <a:custGeom>
                <a:rect b="b" l="l" r="r" t="t"/>
                <a:pathLst>
                  <a:path extrusionOk="0" h="496" w="1142">
                    <a:moveTo>
                      <a:pt x="761" y="0"/>
                    </a:moveTo>
                    <a:cubicBezTo>
                      <a:pt x="565" y="0"/>
                      <a:pt x="406" y="42"/>
                      <a:pt x="229" y="153"/>
                    </a:cubicBezTo>
                    <a:cubicBezTo>
                      <a:pt x="0" y="305"/>
                      <a:pt x="254" y="495"/>
                      <a:pt x="508" y="495"/>
                    </a:cubicBezTo>
                    <a:cubicBezTo>
                      <a:pt x="634" y="495"/>
                      <a:pt x="761" y="448"/>
                      <a:pt x="828" y="324"/>
                    </a:cubicBezTo>
                    <a:cubicBezTo>
                      <a:pt x="856" y="281"/>
                      <a:pt x="849" y="274"/>
                      <a:pt x="853" y="274"/>
                    </a:cubicBezTo>
                    <a:lnTo>
                      <a:pt x="853" y="274"/>
                    </a:lnTo>
                    <a:cubicBezTo>
                      <a:pt x="855" y="274"/>
                      <a:pt x="859" y="276"/>
                      <a:pt x="872" y="276"/>
                    </a:cubicBezTo>
                    <a:cubicBezTo>
                      <a:pt x="885" y="276"/>
                      <a:pt x="906" y="274"/>
                      <a:pt x="942" y="267"/>
                    </a:cubicBezTo>
                    <a:cubicBezTo>
                      <a:pt x="1142" y="210"/>
                      <a:pt x="1142" y="39"/>
                      <a:pt x="942" y="10"/>
                    </a:cubicBezTo>
                    <a:cubicBezTo>
                      <a:pt x="878" y="4"/>
                      <a:pt x="818" y="0"/>
                      <a:pt x="7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456000" y="4168450"/>
                <a:ext cx="47825" cy="28000"/>
              </a:xfrm>
              <a:custGeom>
                <a:rect b="b" l="l" r="r" t="t"/>
                <a:pathLst>
                  <a:path extrusionOk="0" h="1120" w="1913">
                    <a:moveTo>
                      <a:pt x="488" y="1006"/>
                    </a:moveTo>
                    <a:cubicBezTo>
                      <a:pt x="488" y="1006"/>
                      <a:pt x="503" y="1011"/>
                      <a:pt x="529" y="1021"/>
                    </a:cubicBezTo>
                    <a:lnTo>
                      <a:pt x="529" y="1021"/>
                    </a:lnTo>
                    <a:cubicBezTo>
                      <a:pt x="501" y="1011"/>
                      <a:pt x="487" y="1006"/>
                      <a:pt x="488" y="1006"/>
                    </a:cubicBezTo>
                    <a:close/>
                    <a:moveTo>
                      <a:pt x="972" y="0"/>
                    </a:moveTo>
                    <a:cubicBezTo>
                      <a:pt x="805" y="0"/>
                      <a:pt x="636" y="36"/>
                      <a:pt x="486" y="104"/>
                    </a:cubicBezTo>
                    <a:cubicBezTo>
                      <a:pt x="258" y="189"/>
                      <a:pt x="1" y="389"/>
                      <a:pt x="115" y="675"/>
                    </a:cubicBezTo>
                    <a:cubicBezTo>
                      <a:pt x="172" y="789"/>
                      <a:pt x="258" y="874"/>
                      <a:pt x="372" y="960"/>
                    </a:cubicBezTo>
                    <a:cubicBezTo>
                      <a:pt x="454" y="987"/>
                      <a:pt x="509" y="1040"/>
                      <a:pt x="589" y="1045"/>
                    </a:cubicBezTo>
                    <a:lnTo>
                      <a:pt x="589" y="1045"/>
                    </a:lnTo>
                    <a:cubicBezTo>
                      <a:pt x="609" y="1053"/>
                      <a:pt x="632" y="1063"/>
                      <a:pt x="657" y="1074"/>
                    </a:cubicBezTo>
                    <a:cubicBezTo>
                      <a:pt x="756" y="1104"/>
                      <a:pt x="871" y="1119"/>
                      <a:pt x="991" y="1119"/>
                    </a:cubicBezTo>
                    <a:cubicBezTo>
                      <a:pt x="1218" y="1119"/>
                      <a:pt x="1459" y="1062"/>
                      <a:pt x="1627" y="931"/>
                    </a:cubicBezTo>
                    <a:cubicBezTo>
                      <a:pt x="1799" y="817"/>
                      <a:pt x="1913" y="675"/>
                      <a:pt x="1827" y="446"/>
                    </a:cubicBezTo>
                    <a:cubicBezTo>
                      <a:pt x="1770" y="275"/>
                      <a:pt x="1627" y="218"/>
                      <a:pt x="1485" y="132"/>
                    </a:cubicBezTo>
                    <a:cubicBezTo>
                      <a:pt x="1336" y="43"/>
                      <a:pt x="1155" y="0"/>
                      <a:pt x="9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1397525" y="4222125"/>
                <a:ext cx="44250" cy="27050"/>
              </a:xfrm>
              <a:custGeom>
                <a:rect b="b" l="l" r="r" t="t"/>
                <a:pathLst>
                  <a:path extrusionOk="0" h="1082" w="1770">
                    <a:moveTo>
                      <a:pt x="775" y="0"/>
                    </a:moveTo>
                    <a:cubicBezTo>
                      <a:pt x="538" y="0"/>
                      <a:pt x="311" y="72"/>
                      <a:pt x="200" y="239"/>
                    </a:cubicBezTo>
                    <a:cubicBezTo>
                      <a:pt x="172" y="268"/>
                      <a:pt x="172" y="297"/>
                      <a:pt x="143" y="325"/>
                    </a:cubicBezTo>
                    <a:cubicBezTo>
                      <a:pt x="86" y="439"/>
                      <a:pt x="0" y="553"/>
                      <a:pt x="86" y="696"/>
                    </a:cubicBezTo>
                    <a:cubicBezTo>
                      <a:pt x="257" y="924"/>
                      <a:pt x="428" y="1010"/>
                      <a:pt x="742" y="1067"/>
                    </a:cubicBezTo>
                    <a:cubicBezTo>
                      <a:pt x="789" y="1076"/>
                      <a:pt x="842" y="1081"/>
                      <a:pt x="899" y="1081"/>
                    </a:cubicBezTo>
                    <a:cubicBezTo>
                      <a:pt x="1186" y="1081"/>
                      <a:pt x="1565" y="958"/>
                      <a:pt x="1684" y="696"/>
                    </a:cubicBezTo>
                    <a:lnTo>
                      <a:pt x="1684" y="667"/>
                    </a:lnTo>
                    <a:cubicBezTo>
                      <a:pt x="1769" y="496"/>
                      <a:pt x="1627" y="354"/>
                      <a:pt x="1484" y="268"/>
                    </a:cubicBezTo>
                    <a:lnTo>
                      <a:pt x="1455" y="268"/>
                    </a:lnTo>
                    <a:cubicBezTo>
                      <a:pt x="1455" y="239"/>
                      <a:pt x="1427" y="211"/>
                      <a:pt x="1427" y="211"/>
                    </a:cubicBezTo>
                    <a:cubicBezTo>
                      <a:pt x="1281" y="79"/>
                      <a:pt x="1023" y="0"/>
                      <a:pt x="7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1663575" y="3935225"/>
                <a:ext cx="40700" cy="26050"/>
              </a:xfrm>
              <a:custGeom>
                <a:rect b="b" l="l" r="r" t="t"/>
                <a:pathLst>
                  <a:path extrusionOk="0" h="1042" w="1628">
                    <a:moveTo>
                      <a:pt x="872" y="1"/>
                    </a:moveTo>
                    <a:cubicBezTo>
                      <a:pt x="618" y="1"/>
                      <a:pt x="355" y="89"/>
                      <a:pt x="229" y="246"/>
                    </a:cubicBezTo>
                    <a:cubicBezTo>
                      <a:pt x="201" y="246"/>
                      <a:pt x="172" y="274"/>
                      <a:pt x="144" y="303"/>
                    </a:cubicBezTo>
                    <a:cubicBezTo>
                      <a:pt x="1" y="445"/>
                      <a:pt x="58" y="616"/>
                      <a:pt x="172" y="759"/>
                    </a:cubicBezTo>
                    <a:cubicBezTo>
                      <a:pt x="158" y="752"/>
                      <a:pt x="149" y="748"/>
                      <a:pt x="145" y="748"/>
                    </a:cubicBezTo>
                    <a:lnTo>
                      <a:pt x="145" y="748"/>
                    </a:lnTo>
                    <a:cubicBezTo>
                      <a:pt x="133" y="748"/>
                      <a:pt x="165" y="781"/>
                      <a:pt x="229" y="845"/>
                    </a:cubicBezTo>
                    <a:cubicBezTo>
                      <a:pt x="258" y="873"/>
                      <a:pt x="286" y="902"/>
                      <a:pt x="343" y="902"/>
                    </a:cubicBezTo>
                    <a:cubicBezTo>
                      <a:pt x="400" y="930"/>
                      <a:pt x="429" y="959"/>
                      <a:pt x="457" y="959"/>
                    </a:cubicBezTo>
                    <a:cubicBezTo>
                      <a:pt x="552" y="1013"/>
                      <a:pt x="671" y="1041"/>
                      <a:pt x="793" y="1041"/>
                    </a:cubicBezTo>
                    <a:cubicBezTo>
                      <a:pt x="911" y="1041"/>
                      <a:pt x="1030" y="1014"/>
                      <a:pt x="1129" y="957"/>
                    </a:cubicBezTo>
                    <a:lnTo>
                      <a:pt x="1129" y="957"/>
                    </a:lnTo>
                    <a:cubicBezTo>
                      <a:pt x="1183" y="935"/>
                      <a:pt x="1238" y="904"/>
                      <a:pt x="1285" y="873"/>
                    </a:cubicBezTo>
                    <a:cubicBezTo>
                      <a:pt x="1370" y="845"/>
                      <a:pt x="1399" y="759"/>
                      <a:pt x="1456" y="702"/>
                    </a:cubicBezTo>
                    <a:cubicBezTo>
                      <a:pt x="1627" y="559"/>
                      <a:pt x="1542" y="388"/>
                      <a:pt x="1456" y="246"/>
                    </a:cubicBezTo>
                    <a:cubicBezTo>
                      <a:pt x="1427" y="246"/>
                      <a:pt x="1427" y="217"/>
                      <a:pt x="1399" y="188"/>
                    </a:cubicBezTo>
                    <a:cubicBezTo>
                      <a:pt x="1283" y="60"/>
                      <a:pt x="1081" y="1"/>
                      <a:pt x="8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1613650" y="4018550"/>
                <a:ext cx="44250" cy="24125"/>
              </a:xfrm>
              <a:custGeom>
                <a:rect b="b" l="l" r="r" t="t"/>
                <a:pathLst>
                  <a:path extrusionOk="0" h="965" w="1770">
                    <a:moveTo>
                      <a:pt x="1051" y="1"/>
                    </a:moveTo>
                    <a:cubicBezTo>
                      <a:pt x="954" y="1"/>
                      <a:pt x="866" y="9"/>
                      <a:pt x="800" y="23"/>
                    </a:cubicBezTo>
                    <a:cubicBezTo>
                      <a:pt x="457" y="80"/>
                      <a:pt x="1" y="536"/>
                      <a:pt x="514" y="764"/>
                    </a:cubicBezTo>
                    <a:cubicBezTo>
                      <a:pt x="600" y="821"/>
                      <a:pt x="685" y="879"/>
                      <a:pt x="800" y="936"/>
                    </a:cubicBezTo>
                    <a:cubicBezTo>
                      <a:pt x="885" y="964"/>
                      <a:pt x="999" y="964"/>
                      <a:pt x="1085" y="964"/>
                    </a:cubicBezTo>
                    <a:cubicBezTo>
                      <a:pt x="1142" y="964"/>
                      <a:pt x="1170" y="936"/>
                      <a:pt x="1227" y="936"/>
                    </a:cubicBezTo>
                    <a:lnTo>
                      <a:pt x="1256" y="936"/>
                    </a:lnTo>
                    <a:cubicBezTo>
                      <a:pt x="1541" y="879"/>
                      <a:pt x="1770" y="707"/>
                      <a:pt x="1770" y="422"/>
                    </a:cubicBezTo>
                    <a:cubicBezTo>
                      <a:pt x="1770" y="94"/>
                      <a:pt x="1367" y="1"/>
                      <a:pt x="10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3"/>
            <p:cNvGrpSpPr/>
            <p:nvPr/>
          </p:nvGrpSpPr>
          <p:grpSpPr>
            <a:xfrm>
              <a:off x="8221500" y="-243612"/>
              <a:ext cx="752025" cy="666400"/>
              <a:chOff x="5212300" y="2549513"/>
              <a:chExt cx="752025" cy="666400"/>
            </a:xfrm>
          </p:grpSpPr>
          <p:sp>
            <p:nvSpPr>
              <p:cNvPr id="211" name="Google Shape;211;p3"/>
              <p:cNvSpPr/>
              <p:nvPr/>
            </p:nvSpPr>
            <p:spPr>
              <a:xfrm>
                <a:off x="5212300" y="2803963"/>
                <a:ext cx="185475" cy="179900"/>
              </a:xfrm>
              <a:custGeom>
                <a:rect b="b" l="l" r="r" t="t"/>
                <a:pathLst>
                  <a:path extrusionOk="0" h="7196" w="7419">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5553375" y="2757913"/>
                <a:ext cx="146125" cy="142375"/>
              </a:xfrm>
              <a:custGeom>
                <a:rect b="b" l="l" r="r" t="t"/>
                <a:pathLst>
                  <a:path extrusionOk="0" h="5695" w="5845">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5351025" y="3113838"/>
                <a:ext cx="123775" cy="102075"/>
              </a:xfrm>
              <a:custGeom>
                <a:rect b="b" l="l" r="r" t="t"/>
                <a:pathLst>
                  <a:path extrusionOk="0" h="4083" w="4951">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5860675" y="2712463"/>
                <a:ext cx="103650" cy="91775"/>
              </a:xfrm>
              <a:custGeom>
                <a:rect b="b" l="l" r="r" t="t"/>
                <a:pathLst>
                  <a:path extrusionOk="0" h="3671" w="4146">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5529150" y="2549513"/>
                <a:ext cx="85250" cy="69050"/>
              </a:xfrm>
              <a:custGeom>
                <a:rect b="b" l="l" r="r" t="t"/>
                <a:pathLst>
                  <a:path extrusionOk="0" h="2762" w="341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3"/>
            <p:cNvGrpSpPr/>
            <p:nvPr/>
          </p:nvGrpSpPr>
          <p:grpSpPr>
            <a:xfrm>
              <a:off x="8721475" y="592813"/>
              <a:ext cx="910925" cy="785800"/>
              <a:chOff x="6668150" y="3630500"/>
              <a:chExt cx="910925" cy="785800"/>
            </a:xfrm>
          </p:grpSpPr>
          <p:sp>
            <p:nvSpPr>
              <p:cNvPr id="217" name="Google Shape;217;p3"/>
              <p:cNvSpPr/>
              <p:nvPr/>
            </p:nvSpPr>
            <p:spPr>
              <a:xfrm>
                <a:off x="6917100" y="4174275"/>
                <a:ext cx="230425" cy="242025"/>
              </a:xfrm>
              <a:custGeom>
                <a:rect b="b" l="l" r="r" t="t"/>
                <a:pathLst>
                  <a:path extrusionOk="0" h="9681" w="9217">
                    <a:moveTo>
                      <a:pt x="4642" y="1"/>
                    </a:moveTo>
                    <a:cubicBezTo>
                      <a:pt x="4512" y="1"/>
                      <a:pt x="4382" y="8"/>
                      <a:pt x="4252" y="19"/>
                    </a:cubicBezTo>
                    <a:cubicBezTo>
                      <a:pt x="4052" y="48"/>
                      <a:pt x="3852" y="76"/>
                      <a:pt x="3681" y="105"/>
                    </a:cubicBezTo>
                    <a:cubicBezTo>
                      <a:pt x="3453" y="133"/>
                      <a:pt x="3139" y="305"/>
                      <a:pt x="2939" y="390"/>
                    </a:cubicBezTo>
                    <a:cubicBezTo>
                      <a:pt x="2825" y="447"/>
                      <a:pt x="2711" y="504"/>
                      <a:pt x="2597" y="590"/>
                    </a:cubicBezTo>
                    <a:cubicBezTo>
                      <a:pt x="1969" y="961"/>
                      <a:pt x="1427" y="1503"/>
                      <a:pt x="999" y="2102"/>
                    </a:cubicBezTo>
                    <a:cubicBezTo>
                      <a:pt x="314" y="3101"/>
                      <a:pt x="1" y="4385"/>
                      <a:pt x="172" y="5583"/>
                    </a:cubicBezTo>
                    <a:cubicBezTo>
                      <a:pt x="229" y="6125"/>
                      <a:pt x="343" y="6639"/>
                      <a:pt x="486" y="7181"/>
                    </a:cubicBezTo>
                    <a:cubicBezTo>
                      <a:pt x="600" y="7666"/>
                      <a:pt x="771" y="8122"/>
                      <a:pt x="914" y="8608"/>
                    </a:cubicBezTo>
                    <a:cubicBezTo>
                      <a:pt x="1056" y="8978"/>
                      <a:pt x="1285" y="9292"/>
                      <a:pt x="1627" y="9492"/>
                    </a:cubicBezTo>
                    <a:cubicBezTo>
                      <a:pt x="1851" y="9623"/>
                      <a:pt x="2100" y="9680"/>
                      <a:pt x="2349" y="9680"/>
                    </a:cubicBezTo>
                    <a:cubicBezTo>
                      <a:pt x="2480" y="9680"/>
                      <a:pt x="2612" y="9664"/>
                      <a:pt x="2740" y="9635"/>
                    </a:cubicBezTo>
                    <a:cubicBezTo>
                      <a:pt x="3482" y="9435"/>
                      <a:pt x="4024" y="8579"/>
                      <a:pt x="3767" y="7809"/>
                    </a:cubicBezTo>
                    <a:cubicBezTo>
                      <a:pt x="3510" y="7067"/>
                      <a:pt x="3253" y="6325"/>
                      <a:pt x="3111" y="5526"/>
                    </a:cubicBezTo>
                    <a:cubicBezTo>
                      <a:pt x="3082" y="5269"/>
                      <a:pt x="3082" y="5012"/>
                      <a:pt x="3082" y="4756"/>
                    </a:cubicBezTo>
                    <a:cubicBezTo>
                      <a:pt x="3139" y="4556"/>
                      <a:pt x="3168" y="4356"/>
                      <a:pt x="3225" y="4156"/>
                    </a:cubicBezTo>
                    <a:cubicBezTo>
                      <a:pt x="3310" y="4014"/>
                      <a:pt x="3396" y="3871"/>
                      <a:pt x="3482" y="3729"/>
                    </a:cubicBezTo>
                    <a:cubicBezTo>
                      <a:pt x="3596" y="3586"/>
                      <a:pt x="3710" y="3472"/>
                      <a:pt x="3852" y="3358"/>
                    </a:cubicBezTo>
                    <a:lnTo>
                      <a:pt x="3967" y="3272"/>
                    </a:lnTo>
                    <a:cubicBezTo>
                      <a:pt x="4109" y="3158"/>
                      <a:pt x="4252" y="3101"/>
                      <a:pt x="4395" y="3015"/>
                    </a:cubicBezTo>
                    <a:lnTo>
                      <a:pt x="4480" y="2987"/>
                    </a:lnTo>
                    <a:lnTo>
                      <a:pt x="4651" y="3044"/>
                    </a:lnTo>
                    <a:cubicBezTo>
                      <a:pt x="4937" y="3158"/>
                      <a:pt x="5193" y="3329"/>
                      <a:pt x="5422" y="3500"/>
                    </a:cubicBezTo>
                    <a:cubicBezTo>
                      <a:pt x="5821" y="3814"/>
                      <a:pt x="6164" y="4156"/>
                      <a:pt x="6534" y="4499"/>
                    </a:cubicBezTo>
                    <a:cubicBezTo>
                      <a:pt x="6859" y="4767"/>
                      <a:pt x="7259" y="4909"/>
                      <a:pt x="7654" y="4909"/>
                    </a:cubicBezTo>
                    <a:cubicBezTo>
                      <a:pt x="8058" y="4909"/>
                      <a:pt x="8457" y="4759"/>
                      <a:pt x="8760" y="4442"/>
                    </a:cubicBezTo>
                    <a:cubicBezTo>
                      <a:pt x="9045" y="4156"/>
                      <a:pt x="9217" y="3757"/>
                      <a:pt x="9217" y="3329"/>
                    </a:cubicBezTo>
                    <a:cubicBezTo>
                      <a:pt x="9188" y="2901"/>
                      <a:pt x="9017" y="2530"/>
                      <a:pt x="8731" y="2216"/>
                    </a:cubicBezTo>
                    <a:cubicBezTo>
                      <a:pt x="8332" y="1817"/>
                      <a:pt x="7875" y="1474"/>
                      <a:pt x="7419" y="1161"/>
                    </a:cubicBezTo>
                    <a:cubicBezTo>
                      <a:pt x="7077" y="904"/>
                      <a:pt x="6706" y="676"/>
                      <a:pt x="6306" y="476"/>
                    </a:cubicBezTo>
                    <a:cubicBezTo>
                      <a:pt x="5964" y="276"/>
                      <a:pt x="5564" y="162"/>
                      <a:pt x="5193" y="48"/>
                    </a:cubicBezTo>
                    <a:cubicBezTo>
                      <a:pt x="5010" y="14"/>
                      <a:pt x="4826" y="1"/>
                      <a:pt x="464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7317975" y="3974625"/>
                <a:ext cx="183350" cy="210900"/>
              </a:xfrm>
              <a:custGeom>
                <a:rect b="b" l="l" r="r" t="t"/>
                <a:pathLst>
                  <a:path extrusionOk="0" h="8436" w="7334">
                    <a:moveTo>
                      <a:pt x="4070" y="1"/>
                    </a:moveTo>
                    <a:cubicBezTo>
                      <a:pt x="3868" y="1"/>
                      <a:pt x="3669" y="23"/>
                      <a:pt x="3482" y="73"/>
                    </a:cubicBezTo>
                    <a:cubicBezTo>
                      <a:pt x="3082" y="159"/>
                      <a:pt x="2711" y="330"/>
                      <a:pt x="2369" y="501"/>
                    </a:cubicBezTo>
                    <a:lnTo>
                      <a:pt x="2255" y="558"/>
                    </a:lnTo>
                    <a:cubicBezTo>
                      <a:pt x="1998" y="730"/>
                      <a:pt x="1741" y="929"/>
                      <a:pt x="1513" y="1129"/>
                    </a:cubicBezTo>
                    <a:cubicBezTo>
                      <a:pt x="1399" y="1243"/>
                      <a:pt x="1285" y="1357"/>
                      <a:pt x="1171" y="1471"/>
                    </a:cubicBezTo>
                    <a:cubicBezTo>
                      <a:pt x="714" y="2014"/>
                      <a:pt x="286" y="2584"/>
                      <a:pt x="143" y="3298"/>
                    </a:cubicBezTo>
                    <a:cubicBezTo>
                      <a:pt x="1" y="3954"/>
                      <a:pt x="115" y="4610"/>
                      <a:pt x="257" y="5266"/>
                    </a:cubicBezTo>
                    <a:cubicBezTo>
                      <a:pt x="400" y="6008"/>
                      <a:pt x="657" y="6693"/>
                      <a:pt x="885" y="7406"/>
                    </a:cubicBezTo>
                    <a:cubicBezTo>
                      <a:pt x="999" y="7777"/>
                      <a:pt x="1228" y="8062"/>
                      <a:pt x="1570" y="8262"/>
                    </a:cubicBezTo>
                    <a:cubicBezTo>
                      <a:pt x="1773" y="8373"/>
                      <a:pt x="2011" y="8436"/>
                      <a:pt x="2247" y="8436"/>
                    </a:cubicBezTo>
                    <a:cubicBezTo>
                      <a:pt x="2376" y="8436"/>
                      <a:pt x="2504" y="8417"/>
                      <a:pt x="2626" y="8376"/>
                    </a:cubicBezTo>
                    <a:cubicBezTo>
                      <a:pt x="3367" y="8177"/>
                      <a:pt x="3853" y="7378"/>
                      <a:pt x="3624" y="6636"/>
                    </a:cubicBezTo>
                    <a:cubicBezTo>
                      <a:pt x="3367" y="5837"/>
                      <a:pt x="3082" y="5009"/>
                      <a:pt x="2911" y="4182"/>
                    </a:cubicBezTo>
                    <a:lnTo>
                      <a:pt x="2911" y="3897"/>
                    </a:lnTo>
                    <a:lnTo>
                      <a:pt x="2911" y="3868"/>
                    </a:lnTo>
                    <a:lnTo>
                      <a:pt x="2997" y="3697"/>
                    </a:lnTo>
                    <a:cubicBezTo>
                      <a:pt x="3168" y="3497"/>
                      <a:pt x="3339" y="3326"/>
                      <a:pt x="3510" y="3183"/>
                    </a:cubicBezTo>
                    <a:cubicBezTo>
                      <a:pt x="3624" y="3098"/>
                      <a:pt x="3767" y="3012"/>
                      <a:pt x="3881" y="2955"/>
                    </a:cubicBezTo>
                    <a:lnTo>
                      <a:pt x="3967" y="2927"/>
                    </a:lnTo>
                    <a:cubicBezTo>
                      <a:pt x="4109" y="3098"/>
                      <a:pt x="4252" y="3269"/>
                      <a:pt x="4395" y="3440"/>
                    </a:cubicBezTo>
                    <a:cubicBezTo>
                      <a:pt x="4480" y="3526"/>
                      <a:pt x="4537" y="3640"/>
                      <a:pt x="4623" y="3726"/>
                    </a:cubicBezTo>
                    <a:cubicBezTo>
                      <a:pt x="4794" y="3954"/>
                      <a:pt x="5022" y="4096"/>
                      <a:pt x="5251" y="4268"/>
                    </a:cubicBezTo>
                    <a:cubicBezTo>
                      <a:pt x="5479" y="4382"/>
                      <a:pt x="5707" y="4439"/>
                      <a:pt x="5964" y="4439"/>
                    </a:cubicBezTo>
                    <a:cubicBezTo>
                      <a:pt x="6335" y="4410"/>
                      <a:pt x="6677" y="4268"/>
                      <a:pt x="6963" y="3982"/>
                    </a:cubicBezTo>
                    <a:cubicBezTo>
                      <a:pt x="7134" y="3811"/>
                      <a:pt x="7248" y="3611"/>
                      <a:pt x="7305" y="3383"/>
                    </a:cubicBezTo>
                    <a:cubicBezTo>
                      <a:pt x="7305" y="3240"/>
                      <a:pt x="7333" y="3126"/>
                      <a:pt x="7333" y="3012"/>
                    </a:cubicBezTo>
                    <a:cubicBezTo>
                      <a:pt x="7333" y="2755"/>
                      <a:pt x="7276" y="2527"/>
                      <a:pt x="7134" y="2299"/>
                    </a:cubicBezTo>
                    <a:cubicBezTo>
                      <a:pt x="6963" y="1899"/>
                      <a:pt x="6677" y="1557"/>
                      <a:pt x="6392" y="1215"/>
                    </a:cubicBezTo>
                    <a:cubicBezTo>
                      <a:pt x="5992" y="730"/>
                      <a:pt x="5479" y="273"/>
                      <a:pt x="4851" y="102"/>
                    </a:cubicBezTo>
                    <a:cubicBezTo>
                      <a:pt x="4595" y="38"/>
                      <a:pt x="4329" y="1"/>
                      <a:pt x="4070"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7009125" y="3888175"/>
                <a:ext cx="209025" cy="196100"/>
              </a:xfrm>
              <a:custGeom>
                <a:rect b="b" l="l" r="r" t="t"/>
                <a:pathLst>
                  <a:path extrusionOk="0" h="7844" w="8361">
                    <a:moveTo>
                      <a:pt x="3967" y="1"/>
                    </a:moveTo>
                    <a:cubicBezTo>
                      <a:pt x="3304" y="1"/>
                      <a:pt x="2654" y="179"/>
                      <a:pt x="2083" y="536"/>
                    </a:cubicBezTo>
                    <a:cubicBezTo>
                      <a:pt x="1998" y="593"/>
                      <a:pt x="1912" y="650"/>
                      <a:pt x="1798" y="735"/>
                    </a:cubicBezTo>
                    <a:cubicBezTo>
                      <a:pt x="1598" y="878"/>
                      <a:pt x="1370" y="1049"/>
                      <a:pt x="1170" y="1220"/>
                    </a:cubicBezTo>
                    <a:cubicBezTo>
                      <a:pt x="885" y="1477"/>
                      <a:pt x="685" y="1734"/>
                      <a:pt x="485" y="2048"/>
                    </a:cubicBezTo>
                    <a:cubicBezTo>
                      <a:pt x="371" y="2247"/>
                      <a:pt x="286" y="2504"/>
                      <a:pt x="200" y="2733"/>
                    </a:cubicBezTo>
                    <a:cubicBezTo>
                      <a:pt x="171" y="2847"/>
                      <a:pt x="114" y="2961"/>
                      <a:pt x="114" y="3075"/>
                    </a:cubicBezTo>
                    <a:cubicBezTo>
                      <a:pt x="0" y="3560"/>
                      <a:pt x="29" y="4045"/>
                      <a:pt x="114" y="4530"/>
                    </a:cubicBezTo>
                    <a:cubicBezTo>
                      <a:pt x="286" y="5443"/>
                      <a:pt x="714" y="6299"/>
                      <a:pt x="1142" y="7126"/>
                    </a:cubicBezTo>
                    <a:cubicBezTo>
                      <a:pt x="1405" y="7596"/>
                      <a:pt x="1940" y="7843"/>
                      <a:pt x="2462" y="7843"/>
                    </a:cubicBezTo>
                    <a:cubicBezTo>
                      <a:pt x="2733" y="7843"/>
                      <a:pt x="3000" y="7777"/>
                      <a:pt x="3224" y="7640"/>
                    </a:cubicBezTo>
                    <a:cubicBezTo>
                      <a:pt x="3567" y="7440"/>
                      <a:pt x="3824" y="7098"/>
                      <a:pt x="3938" y="6698"/>
                    </a:cubicBezTo>
                    <a:cubicBezTo>
                      <a:pt x="4023" y="6299"/>
                      <a:pt x="3938" y="5928"/>
                      <a:pt x="3767" y="5557"/>
                    </a:cubicBezTo>
                    <a:cubicBezTo>
                      <a:pt x="3624" y="5272"/>
                      <a:pt x="3481" y="5015"/>
                      <a:pt x="3339" y="4730"/>
                    </a:cubicBezTo>
                    <a:cubicBezTo>
                      <a:pt x="3224" y="4444"/>
                      <a:pt x="3139" y="4159"/>
                      <a:pt x="3082" y="3874"/>
                    </a:cubicBezTo>
                    <a:lnTo>
                      <a:pt x="3082" y="3703"/>
                    </a:lnTo>
                    <a:lnTo>
                      <a:pt x="3110" y="3560"/>
                    </a:lnTo>
                    <a:lnTo>
                      <a:pt x="3139" y="3503"/>
                    </a:lnTo>
                    <a:cubicBezTo>
                      <a:pt x="3310" y="3332"/>
                      <a:pt x="3453" y="3189"/>
                      <a:pt x="3624" y="3046"/>
                    </a:cubicBezTo>
                    <a:cubicBezTo>
                      <a:pt x="3738" y="2961"/>
                      <a:pt x="3824" y="2904"/>
                      <a:pt x="3938" y="2847"/>
                    </a:cubicBezTo>
                    <a:lnTo>
                      <a:pt x="4023" y="2818"/>
                    </a:lnTo>
                    <a:lnTo>
                      <a:pt x="4394" y="2818"/>
                    </a:lnTo>
                    <a:cubicBezTo>
                      <a:pt x="4680" y="2875"/>
                      <a:pt x="4965" y="2932"/>
                      <a:pt x="5250" y="3018"/>
                    </a:cubicBezTo>
                    <a:cubicBezTo>
                      <a:pt x="5393" y="3103"/>
                      <a:pt x="5564" y="3189"/>
                      <a:pt x="5735" y="3275"/>
                    </a:cubicBezTo>
                    <a:cubicBezTo>
                      <a:pt x="5963" y="3417"/>
                      <a:pt x="6220" y="3588"/>
                      <a:pt x="6449" y="3703"/>
                    </a:cubicBezTo>
                    <a:cubicBezTo>
                      <a:pt x="6649" y="3814"/>
                      <a:pt x="6871" y="3869"/>
                      <a:pt x="7090" y="3869"/>
                    </a:cubicBezTo>
                    <a:cubicBezTo>
                      <a:pt x="7431" y="3869"/>
                      <a:pt x="7763" y="3735"/>
                      <a:pt x="7989" y="3474"/>
                    </a:cubicBezTo>
                    <a:cubicBezTo>
                      <a:pt x="8218" y="3246"/>
                      <a:pt x="8360" y="2904"/>
                      <a:pt x="8360" y="2561"/>
                    </a:cubicBezTo>
                    <a:cubicBezTo>
                      <a:pt x="8360" y="2190"/>
                      <a:pt x="8189" y="1934"/>
                      <a:pt x="7961" y="1648"/>
                    </a:cubicBezTo>
                    <a:cubicBezTo>
                      <a:pt x="7675" y="1334"/>
                      <a:pt x="7304" y="1078"/>
                      <a:pt x="6934" y="849"/>
                    </a:cubicBezTo>
                    <a:cubicBezTo>
                      <a:pt x="6534" y="621"/>
                      <a:pt x="6135" y="450"/>
                      <a:pt x="5735" y="307"/>
                    </a:cubicBezTo>
                    <a:cubicBezTo>
                      <a:pt x="5279" y="165"/>
                      <a:pt x="4822" y="79"/>
                      <a:pt x="4366" y="22"/>
                    </a:cubicBezTo>
                    <a:cubicBezTo>
                      <a:pt x="4233" y="8"/>
                      <a:pt x="4099" y="1"/>
                      <a:pt x="3967"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7341525" y="3644475"/>
                <a:ext cx="237550" cy="156025"/>
              </a:xfrm>
              <a:custGeom>
                <a:rect b="b" l="l" r="r" t="t"/>
                <a:pathLst>
                  <a:path extrusionOk="0" h="6241" w="9502">
                    <a:moveTo>
                      <a:pt x="4522" y="1"/>
                    </a:moveTo>
                    <a:cubicBezTo>
                      <a:pt x="4433" y="1"/>
                      <a:pt x="4343" y="4"/>
                      <a:pt x="4252" y="12"/>
                    </a:cubicBezTo>
                    <a:cubicBezTo>
                      <a:pt x="3881" y="41"/>
                      <a:pt x="3510" y="98"/>
                      <a:pt x="3167" y="240"/>
                    </a:cubicBezTo>
                    <a:cubicBezTo>
                      <a:pt x="2911" y="326"/>
                      <a:pt x="2682" y="440"/>
                      <a:pt x="2454" y="554"/>
                    </a:cubicBezTo>
                    <a:cubicBezTo>
                      <a:pt x="2055" y="811"/>
                      <a:pt x="1712" y="1125"/>
                      <a:pt x="1398" y="1467"/>
                    </a:cubicBezTo>
                    <a:cubicBezTo>
                      <a:pt x="942" y="1952"/>
                      <a:pt x="628" y="2523"/>
                      <a:pt x="400" y="3151"/>
                    </a:cubicBezTo>
                    <a:cubicBezTo>
                      <a:pt x="257" y="3578"/>
                      <a:pt x="143" y="4035"/>
                      <a:pt x="57" y="4492"/>
                    </a:cubicBezTo>
                    <a:cubicBezTo>
                      <a:pt x="0" y="4862"/>
                      <a:pt x="29" y="5233"/>
                      <a:pt x="229" y="5547"/>
                    </a:cubicBezTo>
                    <a:cubicBezTo>
                      <a:pt x="400" y="5890"/>
                      <a:pt x="714" y="6118"/>
                      <a:pt x="1084" y="6203"/>
                    </a:cubicBezTo>
                    <a:cubicBezTo>
                      <a:pt x="1190" y="6229"/>
                      <a:pt x="1298" y="6241"/>
                      <a:pt x="1407" y="6241"/>
                    </a:cubicBezTo>
                    <a:cubicBezTo>
                      <a:pt x="2035" y="6241"/>
                      <a:pt x="2675" y="5833"/>
                      <a:pt x="2796" y="5176"/>
                    </a:cubicBezTo>
                    <a:cubicBezTo>
                      <a:pt x="2882" y="4777"/>
                      <a:pt x="2939" y="4406"/>
                      <a:pt x="3082" y="4006"/>
                    </a:cubicBezTo>
                    <a:cubicBezTo>
                      <a:pt x="3139" y="3835"/>
                      <a:pt x="3224" y="3693"/>
                      <a:pt x="3339" y="3550"/>
                    </a:cubicBezTo>
                    <a:cubicBezTo>
                      <a:pt x="3453" y="3379"/>
                      <a:pt x="3595" y="3236"/>
                      <a:pt x="3738" y="3093"/>
                    </a:cubicBezTo>
                    <a:cubicBezTo>
                      <a:pt x="3824" y="3036"/>
                      <a:pt x="3909" y="2979"/>
                      <a:pt x="4023" y="2922"/>
                    </a:cubicBezTo>
                    <a:lnTo>
                      <a:pt x="4309" y="2837"/>
                    </a:lnTo>
                    <a:cubicBezTo>
                      <a:pt x="4404" y="2837"/>
                      <a:pt x="4499" y="2824"/>
                      <a:pt x="4594" y="2824"/>
                    </a:cubicBezTo>
                    <a:cubicBezTo>
                      <a:pt x="4641" y="2824"/>
                      <a:pt x="4689" y="2827"/>
                      <a:pt x="4737" y="2837"/>
                    </a:cubicBezTo>
                    <a:cubicBezTo>
                      <a:pt x="5022" y="2865"/>
                      <a:pt x="5279" y="2922"/>
                      <a:pt x="5507" y="3008"/>
                    </a:cubicBezTo>
                    <a:cubicBezTo>
                      <a:pt x="5650" y="3065"/>
                      <a:pt x="5764" y="3122"/>
                      <a:pt x="5878" y="3208"/>
                    </a:cubicBezTo>
                    <a:cubicBezTo>
                      <a:pt x="6049" y="3265"/>
                      <a:pt x="6163" y="3379"/>
                      <a:pt x="6306" y="3464"/>
                    </a:cubicBezTo>
                    <a:cubicBezTo>
                      <a:pt x="6534" y="3636"/>
                      <a:pt x="6762" y="3835"/>
                      <a:pt x="6962" y="4035"/>
                    </a:cubicBezTo>
                    <a:cubicBezTo>
                      <a:pt x="7240" y="4285"/>
                      <a:pt x="7592" y="4413"/>
                      <a:pt x="7943" y="4413"/>
                    </a:cubicBezTo>
                    <a:cubicBezTo>
                      <a:pt x="8313" y="4413"/>
                      <a:pt x="8681" y="4271"/>
                      <a:pt x="8959" y="3978"/>
                    </a:cubicBezTo>
                    <a:cubicBezTo>
                      <a:pt x="9501" y="3436"/>
                      <a:pt x="9501" y="2494"/>
                      <a:pt x="8931" y="1981"/>
                    </a:cubicBezTo>
                    <a:cubicBezTo>
                      <a:pt x="8389" y="1496"/>
                      <a:pt x="7847" y="1039"/>
                      <a:pt x="7219" y="668"/>
                    </a:cubicBezTo>
                    <a:cubicBezTo>
                      <a:pt x="6877" y="497"/>
                      <a:pt x="6506" y="383"/>
                      <a:pt x="6163" y="240"/>
                    </a:cubicBezTo>
                    <a:cubicBezTo>
                      <a:pt x="5878" y="155"/>
                      <a:pt x="5536" y="98"/>
                      <a:pt x="5250" y="69"/>
                    </a:cubicBezTo>
                    <a:cubicBezTo>
                      <a:pt x="5000" y="27"/>
                      <a:pt x="4764" y="1"/>
                      <a:pt x="452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6668150" y="4080025"/>
                <a:ext cx="189775" cy="157075"/>
              </a:xfrm>
              <a:custGeom>
                <a:rect b="b" l="l" r="r" t="t"/>
                <a:pathLst>
                  <a:path extrusionOk="0" h="6283" w="7591">
                    <a:moveTo>
                      <a:pt x="4278" y="0"/>
                    </a:moveTo>
                    <a:cubicBezTo>
                      <a:pt x="3906" y="0"/>
                      <a:pt x="3530" y="47"/>
                      <a:pt x="3139" y="109"/>
                    </a:cubicBezTo>
                    <a:cubicBezTo>
                      <a:pt x="2883" y="137"/>
                      <a:pt x="2569" y="280"/>
                      <a:pt x="2312" y="394"/>
                    </a:cubicBezTo>
                    <a:lnTo>
                      <a:pt x="2141" y="508"/>
                    </a:lnTo>
                    <a:cubicBezTo>
                      <a:pt x="1855" y="679"/>
                      <a:pt x="1570" y="908"/>
                      <a:pt x="1342" y="1136"/>
                    </a:cubicBezTo>
                    <a:cubicBezTo>
                      <a:pt x="1114" y="1364"/>
                      <a:pt x="942" y="1621"/>
                      <a:pt x="771" y="1878"/>
                    </a:cubicBezTo>
                    <a:cubicBezTo>
                      <a:pt x="686" y="2020"/>
                      <a:pt x="629" y="2163"/>
                      <a:pt x="571" y="2306"/>
                    </a:cubicBezTo>
                    <a:cubicBezTo>
                      <a:pt x="429" y="2620"/>
                      <a:pt x="315" y="2905"/>
                      <a:pt x="229" y="3219"/>
                    </a:cubicBezTo>
                    <a:cubicBezTo>
                      <a:pt x="86" y="3789"/>
                      <a:pt x="1" y="4389"/>
                      <a:pt x="58" y="4988"/>
                    </a:cubicBezTo>
                    <a:cubicBezTo>
                      <a:pt x="86" y="5216"/>
                      <a:pt x="144" y="5444"/>
                      <a:pt x="258" y="5644"/>
                    </a:cubicBezTo>
                    <a:cubicBezTo>
                      <a:pt x="429" y="5929"/>
                      <a:pt x="714" y="6158"/>
                      <a:pt x="1057" y="6243"/>
                    </a:cubicBezTo>
                    <a:cubicBezTo>
                      <a:pt x="1154" y="6270"/>
                      <a:pt x="1256" y="6282"/>
                      <a:pt x="1360" y="6282"/>
                    </a:cubicBezTo>
                    <a:cubicBezTo>
                      <a:pt x="1592" y="6282"/>
                      <a:pt x="1830" y="6219"/>
                      <a:pt x="2027" y="6100"/>
                    </a:cubicBezTo>
                    <a:cubicBezTo>
                      <a:pt x="2312" y="5929"/>
                      <a:pt x="2569" y="5615"/>
                      <a:pt x="2626" y="5302"/>
                    </a:cubicBezTo>
                    <a:cubicBezTo>
                      <a:pt x="2711" y="4645"/>
                      <a:pt x="2797" y="3989"/>
                      <a:pt x="3025" y="3333"/>
                    </a:cubicBezTo>
                    <a:cubicBezTo>
                      <a:pt x="3054" y="3247"/>
                      <a:pt x="3111" y="3162"/>
                      <a:pt x="3168" y="3048"/>
                    </a:cubicBezTo>
                    <a:cubicBezTo>
                      <a:pt x="3254" y="2962"/>
                      <a:pt x="3339" y="2876"/>
                      <a:pt x="3425" y="2791"/>
                    </a:cubicBezTo>
                    <a:lnTo>
                      <a:pt x="3596" y="2677"/>
                    </a:lnTo>
                    <a:lnTo>
                      <a:pt x="3881" y="2620"/>
                    </a:lnTo>
                    <a:cubicBezTo>
                      <a:pt x="3998" y="2611"/>
                      <a:pt x="4118" y="2608"/>
                      <a:pt x="4238" y="2608"/>
                    </a:cubicBezTo>
                    <a:cubicBezTo>
                      <a:pt x="4529" y="2608"/>
                      <a:pt x="4826" y="2628"/>
                      <a:pt x="5108" y="2648"/>
                    </a:cubicBezTo>
                    <a:cubicBezTo>
                      <a:pt x="5393" y="2677"/>
                      <a:pt x="5650" y="2734"/>
                      <a:pt x="5907" y="2762"/>
                    </a:cubicBezTo>
                    <a:cubicBezTo>
                      <a:pt x="6035" y="2792"/>
                      <a:pt x="6156" y="2808"/>
                      <a:pt x="6273" y="2808"/>
                    </a:cubicBezTo>
                    <a:cubicBezTo>
                      <a:pt x="6495" y="2808"/>
                      <a:pt x="6700" y="2750"/>
                      <a:pt x="6906" y="2620"/>
                    </a:cubicBezTo>
                    <a:cubicBezTo>
                      <a:pt x="7191" y="2448"/>
                      <a:pt x="7419" y="2163"/>
                      <a:pt x="7505" y="1821"/>
                    </a:cubicBezTo>
                    <a:cubicBezTo>
                      <a:pt x="7590" y="1507"/>
                      <a:pt x="7533" y="1136"/>
                      <a:pt x="7362" y="851"/>
                    </a:cubicBezTo>
                    <a:cubicBezTo>
                      <a:pt x="7191" y="565"/>
                      <a:pt x="6877" y="308"/>
                      <a:pt x="6563" y="251"/>
                    </a:cubicBezTo>
                    <a:cubicBezTo>
                      <a:pt x="5936" y="137"/>
                      <a:pt x="5336" y="80"/>
                      <a:pt x="4709" y="23"/>
                    </a:cubicBezTo>
                    <a:cubicBezTo>
                      <a:pt x="4565" y="7"/>
                      <a:pt x="4422" y="0"/>
                      <a:pt x="4278"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6718800" y="3822650"/>
                <a:ext cx="168375" cy="158775"/>
              </a:xfrm>
              <a:custGeom>
                <a:rect b="b" l="l" r="r" t="t"/>
                <a:pathLst>
                  <a:path extrusionOk="0" h="6351" w="6735">
                    <a:moveTo>
                      <a:pt x="3888" y="0"/>
                    </a:moveTo>
                    <a:cubicBezTo>
                      <a:pt x="3209" y="0"/>
                      <a:pt x="2558" y="217"/>
                      <a:pt x="1969" y="560"/>
                    </a:cubicBezTo>
                    <a:cubicBezTo>
                      <a:pt x="1855" y="646"/>
                      <a:pt x="1770" y="703"/>
                      <a:pt x="1656" y="760"/>
                    </a:cubicBezTo>
                    <a:cubicBezTo>
                      <a:pt x="1170" y="1102"/>
                      <a:pt x="800" y="1502"/>
                      <a:pt x="457" y="1987"/>
                    </a:cubicBezTo>
                    <a:cubicBezTo>
                      <a:pt x="400" y="2072"/>
                      <a:pt x="314" y="2158"/>
                      <a:pt x="286" y="2272"/>
                    </a:cubicBezTo>
                    <a:cubicBezTo>
                      <a:pt x="200" y="2415"/>
                      <a:pt x="143" y="2586"/>
                      <a:pt x="86" y="2729"/>
                    </a:cubicBezTo>
                    <a:cubicBezTo>
                      <a:pt x="29" y="3099"/>
                      <a:pt x="1" y="3413"/>
                      <a:pt x="86" y="3784"/>
                    </a:cubicBezTo>
                    <a:cubicBezTo>
                      <a:pt x="172" y="4212"/>
                      <a:pt x="372" y="4612"/>
                      <a:pt x="600" y="5011"/>
                    </a:cubicBezTo>
                    <a:cubicBezTo>
                      <a:pt x="714" y="5239"/>
                      <a:pt x="857" y="5439"/>
                      <a:pt x="999" y="5667"/>
                    </a:cubicBezTo>
                    <a:cubicBezTo>
                      <a:pt x="1264" y="6103"/>
                      <a:pt x="1731" y="6350"/>
                      <a:pt x="2206" y="6350"/>
                    </a:cubicBezTo>
                    <a:cubicBezTo>
                      <a:pt x="2447" y="6350"/>
                      <a:pt x="2690" y="6287"/>
                      <a:pt x="2911" y="6152"/>
                    </a:cubicBezTo>
                    <a:cubicBezTo>
                      <a:pt x="3539" y="5781"/>
                      <a:pt x="3767" y="4897"/>
                      <a:pt x="3367" y="4241"/>
                    </a:cubicBezTo>
                    <a:cubicBezTo>
                      <a:pt x="3196" y="3955"/>
                      <a:pt x="2997" y="3642"/>
                      <a:pt x="2825" y="3328"/>
                    </a:cubicBezTo>
                    <a:lnTo>
                      <a:pt x="2911" y="3214"/>
                    </a:lnTo>
                    <a:cubicBezTo>
                      <a:pt x="3054" y="3042"/>
                      <a:pt x="3196" y="2900"/>
                      <a:pt x="3339" y="2757"/>
                    </a:cubicBezTo>
                    <a:cubicBezTo>
                      <a:pt x="3453" y="2671"/>
                      <a:pt x="3567" y="2614"/>
                      <a:pt x="3681" y="2557"/>
                    </a:cubicBezTo>
                    <a:lnTo>
                      <a:pt x="3852" y="2500"/>
                    </a:lnTo>
                    <a:lnTo>
                      <a:pt x="4252" y="2500"/>
                    </a:lnTo>
                    <a:cubicBezTo>
                      <a:pt x="4566" y="2557"/>
                      <a:pt x="4880" y="2643"/>
                      <a:pt x="5194" y="2729"/>
                    </a:cubicBezTo>
                    <a:cubicBezTo>
                      <a:pt x="5289" y="2755"/>
                      <a:pt x="5387" y="2768"/>
                      <a:pt x="5484" y="2768"/>
                    </a:cubicBezTo>
                    <a:cubicBezTo>
                      <a:pt x="5909" y="2768"/>
                      <a:pt x="6331" y="2524"/>
                      <a:pt x="6563" y="2129"/>
                    </a:cubicBezTo>
                    <a:cubicBezTo>
                      <a:pt x="6706" y="1873"/>
                      <a:pt x="6734" y="1530"/>
                      <a:pt x="6649" y="1245"/>
                    </a:cubicBezTo>
                    <a:cubicBezTo>
                      <a:pt x="6592" y="960"/>
                      <a:pt x="6363" y="617"/>
                      <a:pt x="6078" y="503"/>
                    </a:cubicBezTo>
                    <a:cubicBezTo>
                      <a:pt x="5764" y="360"/>
                      <a:pt x="5479" y="246"/>
                      <a:pt x="5165" y="161"/>
                    </a:cubicBezTo>
                    <a:cubicBezTo>
                      <a:pt x="4851" y="75"/>
                      <a:pt x="4537" y="47"/>
                      <a:pt x="4223" y="18"/>
                    </a:cubicBezTo>
                    <a:cubicBezTo>
                      <a:pt x="4111" y="6"/>
                      <a:pt x="3999" y="0"/>
                      <a:pt x="3888"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7017675" y="3630500"/>
                <a:ext cx="190475" cy="191175"/>
              </a:xfrm>
              <a:custGeom>
                <a:rect b="b" l="l" r="r" t="t"/>
                <a:pathLst>
                  <a:path extrusionOk="0" h="7647" w="7619">
                    <a:moveTo>
                      <a:pt x="3795" y="0"/>
                    </a:moveTo>
                    <a:cubicBezTo>
                      <a:pt x="3596" y="29"/>
                      <a:pt x="3367" y="57"/>
                      <a:pt x="3139" y="114"/>
                    </a:cubicBezTo>
                    <a:cubicBezTo>
                      <a:pt x="2797" y="143"/>
                      <a:pt x="2454" y="314"/>
                      <a:pt x="2169" y="485"/>
                    </a:cubicBezTo>
                    <a:lnTo>
                      <a:pt x="2055" y="542"/>
                    </a:lnTo>
                    <a:cubicBezTo>
                      <a:pt x="1827" y="685"/>
                      <a:pt x="1598" y="856"/>
                      <a:pt x="1399" y="1027"/>
                    </a:cubicBezTo>
                    <a:cubicBezTo>
                      <a:pt x="1199" y="1227"/>
                      <a:pt x="999" y="1427"/>
                      <a:pt x="828" y="1655"/>
                    </a:cubicBezTo>
                    <a:cubicBezTo>
                      <a:pt x="486" y="2083"/>
                      <a:pt x="257" y="2540"/>
                      <a:pt x="115" y="3082"/>
                    </a:cubicBezTo>
                    <a:cubicBezTo>
                      <a:pt x="29" y="3424"/>
                      <a:pt x="29" y="3767"/>
                      <a:pt x="1" y="4109"/>
                    </a:cubicBezTo>
                    <a:cubicBezTo>
                      <a:pt x="1" y="4451"/>
                      <a:pt x="29" y="4765"/>
                      <a:pt x="29" y="5108"/>
                    </a:cubicBezTo>
                    <a:cubicBezTo>
                      <a:pt x="58" y="5536"/>
                      <a:pt x="86" y="5992"/>
                      <a:pt x="115" y="6420"/>
                    </a:cubicBezTo>
                    <a:cubicBezTo>
                      <a:pt x="143" y="6762"/>
                      <a:pt x="257" y="7048"/>
                      <a:pt x="514" y="7305"/>
                    </a:cubicBezTo>
                    <a:cubicBezTo>
                      <a:pt x="742" y="7504"/>
                      <a:pt x="1056" y="7647"/>
                      <a:pt x="1370" y="7647"/>
                    </a:cubicBezTo>
                    <a:cubicBezTo>
                      <a:pt x="1998" y="7618"/>
                      <a:pt x="2626" y="7076"/>
                      <a:pt x="2569" y="6392"/>
                    </a:cubicBezTo>
                    <a:cubicBezTo>
                      <a:pt x="2540" y="5906"/>
                      <a:pt x="2511" y="5393"/>
                      <a:pt x="2483" y="4908"/>
                    </a:cubicBezTo>
                    <a:cubicBezTo>
                      <a:pt x="2454" y="4537"/>
                      <a:pt x="2454" y="4166"/>
                      <a:pt x="2483" y="3795"/>
                    </a:cubicBezTo>
                    <a:cubicBezTo>
                      <a:pt x="2483" y="3681"/>
                      <a:pt x="2511" y="3567"/>
                      <a:pt x="2540" y="3453"/>
                    </a:cubicBezTo>
                    <a:cubicBezTo>
                      <a:pt x="2597" y="3367"/>
                      <a:pt x="2654" y="3282"/>
                      <a:pt x="2711" y="3196"/>
                    </a:cubicBezTo>
                    <a:cubicBezTo>
                      <a:pt x="2854" y="3025"/>
                      <a:pt x="3025" y="2854"/>
                      <a:pt x="3196" y="2682"/>
                    </a:cubicBezTo>
                    <a:cubicBezTo>
                      <a:pt x="3282" y="2625"/>
                      <a:pt x="3367" y="2568"/>
                      <a:pt x="3482" y="2511"/>
                    </a:cubicBezTo>
                    <a:lnTo>
                      <a:pt x="3681" y="2454"/>
                    </a:lnTo>
                    <a:lnTo>
                      <a:pt x="3995" y="2454"/>
                    </a:lnTo>
                    <a:cubicBezTo>
                      <a:pt x="4081" y="2483"/>
                      <a:pt x="4195" y="2511"/>
                      <a:pt x="4280" y="2540"/>
                    </a:cubicBezTo>
                    <a:cubicBezTo>
                      <a:pt x="4480" y="2625"/>
                      <a:pt x="4651" y="2711"/>
                      <a:pt x="4823" y="2854"/>
                    </a:cubicBezTo>
                    <a:cubicBezTo>
                      <a:pt x="5079" y="3025"/>
                      <a:pt x="5336" y="3224"/>
                      <a:pt x="5621" y="3339"/>
                    </a:cubicBezTo>
                    <a:cubicBezTo>
                      <a:pt x="5821" y="3453"/>
                      <a:pt x="6021" y="3510"/>
                      <a:pt x="6249" y="3510"/>
                    </a:cubicBezTo>
                    <a:cubicBezTo>
                      <a:pt x="6563" y="3510"/>
                      <a:pt x="6905" y="3367"/>
                      <a:pt x="7134" y="3110"/>
                    </a:cubicBezTo>
                    <a:cubicBezTo>
                      <a:pt x="7590" y="2654"/>
                      <a:pt x="7619" y="1798"/>
                      <a:pt x="7105" y="1341"/>
                    </a:cubicBezTo>
                    <a:cubicBezTo>
                      <a:pt x="6791" y="1085"/>
                      <a:pt x="6420" y="856"/>
                      <a:pt x="6078" y="628"/>
                    </a:cubicBezTo>
                    <a:cubicBezTo>
                      <a:pt x="5764" y="428"/>
                      <a:pt x="5365" y="286"/>
                      <a:pt x="5022" y="172"/>
                    </a:cubicBezTo>
                    <a:cubicBezTo>
                      <a:pt x="4623" y="57"/>
                      <a:pt x="4223" y="0"/>
                      <a:pt x="3795"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6923525" y="4248225"/>
                <a:ext cx="97750" cy="131275"/>
              </a:xfrm>
              <a:custGeom>
                <a:rect b="b" l="l" r="r" t="t"/>
                <a:pathLst>
                  <a:path extrusionOk="0" h="5251" w="3910">
                    <a:moveTo>
                      <a:pt x="2682" y="0"/>
                    </a:moveTo>
                    <a:cubicBezTo>
                      <a:pt x="2283" y="0"/>
                      <a:pt x="1855" y="228"/>
                      <a:pt x="1627" y="599"/>
                    </a:cubicBezTo>
                    <a:cubicBezTo>
                      <a:pt x="1541" y="771"/>
                      <a:pt x="1456" y="970"/>
                      <a:pt x="1370" y="1141"/>
                    </a:cubicBezTo>
                    <a:lnTo>
                      <a:pt x="1284" y="1198"/>
                    </a:lnTo>
                    <a:cubicBezTo>
                      <a:pt x="1199" y="1256"/>
                      <a:pt x="1113" y="1313"/>
                      <a:pt x="1028" y="1398"/>
                    </a:cubicBezTo>
                    <a:cubicBezTo>
                      <a:pt x="856" y="1541"/>
                      <a:pt x="742" y="1741"/>
                      <a:pt x="685" y="1940"/>
                    </a:cubicBezTo>
                    <a:cubicBezTo>
                      <a:pt x="600" y="2226"/>
                      <a:pt x="485" y="2482"/>
                      <a:pt x="371" y="2768"/>
                    </a:cubicBezTo>
                    <a:cubicBezTo>
                      <a:pt x="257" y="3053"/>
                      <a:pt x="115" y="3367"/>
                      <a:pt x="57" y="3652"/>
                    </a:cubicBezTo>
                    <a:cubicBezTo>
                      <a:pt x="0" y="3881"/>
                      <a:pt x="0" y="4109"/>
                      <a:pt x="57" y="4337"/>
                    </a:cubicBezTo>
                    <a:cubicBezTo>
                      <a:pt x="143" y="4651"/>
                      <a:pt x="371" y="4908"/>
                      <a:pt x="657" y="5079"/>
                    </a:cubicBezTo>
                    <a:cubicBezTo>
                      <a:pt x="828" y="5193"/>
                      <a:pt x="1056" y="5250"/>
                      <a:pt x="1284" y="5250"/>
                    </a:cubicBezTo>
                    <a:cubicBezTo>
                      <a:pt x="1598" y="5250"/>
                      <a:pt x="1969" y="5136"/>
                      <a:pt x="2169" y="4879"/>
                    </a:cubicBezTo>
                    <a:cubicBezTo>
                      <a:pt x="2283" y="4765"/>
                      <a:pt x="2397" y="4622"/>
                      <a:pt x="2483" y="4451"/>
                    </a:cubicBezTo>
                    <a:cubicBezTo>
                      <a:pt x="2540" y="4394"/>
                      <a:pt x="2568" y="4308"/>
                      <a:pt x="2597" y="4251"/>
                    </a:cubicBezTo>
                    <a:lnTo>
                      <a:pt x="2625" y="4223"/>
                    </a:lnTo>
                    <a:cubicBezTo>
                      <a:pt x="2882" y="4109"/>
                      <a:pt x="3082" y="3909"/>
                      <a:pt x="3253" y="3681"/>
                    </a:cubicBezTo>
                    <a:cubicBezTo>
                      <a:pt x="3453" y="3338"/>
                      <a:pt x="3538" y="2910"/>
                      <a:pt x="3653" y="2511"/>
                    </a:cubicBezTo>
                    <a:cubicBezTo>
                      <a:pt x="3767" y="2112"/>
                      <a:pt x="3909" y="1655"/>
                      <a:pt x="3909" y="1227"/>
                    </a:cubicBezTo>
                    <a:cubicBezTo>
                      <a:pt x="3909" y="685"/>
                      <a:pt x="3538" y="200"/>
                      <a:pt x="3025" y="57"/>
                    </a:cubicBezTo>
                    <a:cubicBezTo>
                      <a:pt x="2911" y="29"/>
                      <a:pt x="2797" y="0"/>
                      <a:pt x="268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5" name="Google Shape;225;p3"/>
          <p:cNvSpPr txBox="1"/>
          <p:nvPr>
            <p:ph hasCustomPrompt="1" idx="2" type="title"/>
          </p:nvPr>
        </p:nvSpPr>
        <p:spPr>
          <a:xfrm>
            <a:off x="1916400" y="1091319"/>
            <a:ext cx="5311200" cy="1262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bg>
      <p:bgPr>
        <a:solidFill>
          <a:schemeClr val="dk2"/>
        </a:solidFill>
      </p:bgPr>
    </p:bg>
    <p:spTree>
      <p:nvGrpSpPr>
        <p:cNvPr id="1749" name="Shape 1749"/>
        <p:cNvGrpSpPr/>
        <p:nvPr/>
      </p:nvGrpSpPr>
      <p:grpSpPr>
        <a:xfrm>
          <a:off x="0" y="0"/>
          <a:ext cx="0" cy="0"/>
          <a:chOff x="0" y="0"/>
          <a:chExt cx="0" cy="0"/>
        </a:xfrm>
      </p:grpSpPr>
      <p:grpSp>
        <p:nvGrpSpPr>
          <p:cNvPr id="1750" name="Google Shape;1750;p21"/>
          <p:cNvGrpSpPr/>
          <p:nvPr/>
        </p:nvGrpSpPr>
        <p:grpSpPr>
          <a:xfrm>
            <a:off x="-283478" y="-776457"/>
            <a:ext cx="9808278" cy="4362921"/>
            <a:chOff x="-283478" y="-776457"/>
            <a:chExt cx="9808278" cy="4362921"/>
          </a:xfrm>
        </p:grpSpPr>
        <p:grpSp>
          <p:nvGrpSpPr>
            <p:cNvPr id="1751" name="Google Shape;1751;p21"/>
            <p:cNvGrpSpPr/>
            <p:nvPr/>
          </p:nvGrpSpPr>
          <p:grpSpPr>
            <a:xfrm rot="-6151659">
              <a:off x="-541404" y="-182622"/>
              <a:ext cx="2223692" cy="1255386"/>
              <a:chOff x="7015550" y="3058050"/>
              <a:chExt cx="1381675" cy="780025"/>
            </a:xfrm>
          </p:grpSpPr>
          <p:sp>
            <p:nvSpPr>
              <p:cNvPr id="1752" name="Google Shape;1752;p21"/>
              <p:cNvSpPr/>
              <p:nvPr/>
            </p:nvSpPr>
            <p:spPr>
              <a:xfrm>
                <a:off x="7565500" y="3206675"/>
                <a:ext cx="145325" cy="56125"/>
              </a:xfrm>
              <a:custGeom>
                <a:rect b="b" l="l" r="r" t="t"/>
                <a:pathLst>
                  <a:path extrusionOk="0" h="2245" w="5813">
                    <a:moveTo>
                      <a:pt x="4582" y="1"/>
                    </a:moveTo>
                    <a:cubicBezTo>
                      <a:pt x="4316" y="1"/>
                      <a:pt x="4104" y="100"/>
                      <a:pt x="3824" y="176"/>
                    </a:cubicBezTo>
                    <a:cubicBezTo>
                      <a:pt x="3424" y="319"/>
                      <a:pt x="3025" y="433"/>
                      <a:pt x="2597" y="519"/>
                    </a:cubicBezTo>
                    <a:cubicBezTo>
                      <a:pt x="2197" y="604"/>
                      <a:pt x="1798" y="633"/>
                      <a:pt x="1427" y="747"/>
                    </a:cubicBezTo>
                    <a:cubicBezTo>
                      <a:pt x="1142" y="833"/>
                      <a:pt x="885" y="1004"/>
                      <a:pt x="571" y="1032"/>
                    </a:cubicBezTo>
                    <a:cubicBezTo>
                      <a:pt x="0" y="1147"/>
                      <a:pt x="0" y="2060"/>
                      <a:pt x="571" y="2202"/>
                    </a:cubicBezTo>
                    <a:cubicBezTo>
                      <a:pt x="703" y="2232"/>
                      <a:pt x="837" y="2245"/>
                      <a:pt x="973" y="2245"/>
                    </a:cubicBezTo>
                    <a:cubicBezTo>
                      <a:pt x="1484" y="2245"/>
                      <a:pt x="2015" y="2070"/>
                      <a:pt x="2511" y="2003"/>
                    </a:cubicBezTo>
                    <a:cubicBezTo>
                      <a:pt x="2882" y="1974"/>
                      <a:pt x="3253" y="1917"/>
                      <a:pt x="3624" y="1860"/>
                    </a:cubicBezTo>
                    <a:cubicBezTo>
                      <a:pt x="3795" y="1831"/>
                      <a:pt x="3938" y="1803"/>
                      <a:pt x="4109" y="1774"/>
                    </a:cubicBezTo>
                    <a:cubicBezTo>
                      <a:pt x="4080" y="1774"/>
                      <a:pt x="4708" y="1689"/>
                      <a:pt x="4423" y="1632"/>
                    </a:cubicBezTo>
                    <a:lnTo>
                      <a:pt x="4423" y="1632"/>
                    </a:lnTo>
                    <a:cubicBezTo>
                      <a:pt x="4489" y="1643"/>
                      <a:pt x="4552" y="1648"/>
                      <a:pt x="4612" y="1648"/>
                    </a:cubicBezTo>
                    <a:cubicBezTo>
                      <a:pt x="5645" y="1648"/>
                      <a:pt x="5812" y="113"/>
                      <a:pt x="4680" y="5"/>
                    </a:cubicBezTo>
                    <a:cubicBezTo>
                      <a:pt x="4646" y="2"/>
                      <a:pt x="4614" y="1"/>
                      <a:pt x="458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1"/>
              <p:cNvSpPr/>
              <p:nvPr/>
            </p:nvSpPr>
            <p:spPr>
              <a:xfrm>
                <a:off x="7343650" y="3058050"/>
                <a:ext cx="127000" cy="54025"/>
              </a:xfrm>
              <a:custGeom>
                <a:rect b="b" l="l" r="r" t="t"/>
                <a:pathLst>
                  <a:path extrusionOk="0" h="2161" w="5080">
                    <a:moveTo>
                      <a:pt x="4075" y="1"/>
                    </a:moveTo>
                    <a:cubicBezTo>
                      <a:pt x="3787" y="1"/>
                      <a:pt x="3621" y="103"/>
                      <a:pt x="3339" y="244"/>
                    </a:cubicBezTo>
                    <a:cubicBezTo>
                      <a:pt x="3054" y="386"/>
                      <a:pt x="2654" y="472"/>
                      <a:pt x="2369" y="586"/>
                    </a:cubicBezTo>
                    <a:cubicBezTo>
                      <a:pt x="1713" y="814"/>
                      <a:pt x="1057" y="1157"/>
                      <a:pt x="372" y="1357"/>
                    </a:cubicBezTo>
                    <a:cubicBezTo>
                      <a:pt x="86" y="1442"/>
                      <a:pt x="1" y="1870"/>
                      <a:pt x="286" y="2013"/>
                    </a:cubicBezTo>
                    <a:cubicBezTo>
                      <a:pt x="485" y="2123"/>
                      <a:pt x="730" y="2161"/>
                      <a:pt x="989" y="2161"/>
                    </a:cubicBezTo>
                    <a:cubicBezTo>
                      <a:pt x="1401" y="2161"/>
                      <a:pt x="1848" y="2065"/>
                      <a:pt x="2198" y="2013"/>
                    </a:cubicBezTo>
                    <a:cubicBezTo>
                      <a:pt x="2597" y="1956"/>
                      <a:pt x="2997" y="1870"/>
                      <a:pt x="3396" y="1785"/>
                    </a:cubicBezTo>
                    <a:cubicBezTo>
                      <a:pt x="3682" y="1728"/>
                      <a:pt x="4052" y="1585"/>
                      <a:pt x="4252" y="1556"/>
                    </a:cubicBezTo>
                    <a:cubicBezTo>
                      <a:pt x="4994" y="1414"/>
                      <a:pt x="5080" y="130"/>
                      <a:pt x="4281" y="16"/>
                    </a:cubicBezTo>
                    <a:cubicBezTo>
                      <a:pt x="4205" y="5"/>
                      <a:pt x="4137" y="1"/>
                      <a:pt x="407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1"/>
              <p:cNvSpPr/>
              <p:nvPr/>
            </p:nvSpPr>
            <p:spPr>
              <a:xfrm>
                <a:off x="7570500" y="3076125"/>
                <a:ext cx="114850" cy="51050"/>
              </a:xfrm>
              <a:custGeom>
                <a:rect b="b" l="l" r="r" t="t"/>
                <a:pathLst>
                  <a:path extrusionOk="0" h="2042" w="4594">
                    <a:moveTo>
                      <a:pt x="3430" y="0"/>
                    </a:moveTo>
                    <a:cubicBezTo>
                      <a:pt x="2777" y="0"/>
                      <a:pt x="2040" y="358"/>
                      <a:pt x="1427" y="491"/>
                    </a:cubicBezTo>
                    <a:cubicBezTo>
                      <a:pt x="942" y="605"/>
                      <a:pt x="0" y="805"/>
                      <a:pt x="86" y="1490"/>
                    </a:cubicBezTo>
                    <a:lnTo>
                      <a:pt x="114" y="1547"/>
                    </a:lnTo>
                    <a:cubicBezTo>
                      <a:pt x="143" y="1746"/>
                      <a:pt x="342" y="1975"/>
                      <a:pt x="542" y="2003"/>
                    </a:cubicBezTo>
                    <a:cubicBezTo>
                      <a:pt x="666" y="2031"/>
                      <a:pt x="789" y="2042"/>
                      <a:pt x="913" y="2042"/>
                    </a:cubicBezTo>
                    <a:cubicBezTo>
                      <a:pt x="1303" y="2042"/>
                      <a:pt x="1693" y="1932"/>
                      <a:pt x="2083" y="1889"/>
                    </a:cubicBezTo>
                    <a:cubicBezTo>
                      <a:pt x="2568" y="1803"/>
                      <a:pt x="3053" y="1661"/>
                      <a:pt x="3538" y="1632"/>
                    </a:cubicBezTo>
                    <a:cubicBezTo>
                      <a:pt x="4565" y="1547"/>
                      <a:pt x="4594" y="91"/>
                      <a:pt x="3567" y="6"/>
                    </a:cubicBezTo>
                    <a:cubicBezTo>
                      <a:pt x="3522" y="2"/>
                      <a:pt x="3476" y="0"/>
                      <a:pt x="343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1"/>
              <p:cNvSpPr/>
              <p:nvPr/>
            </p:nvSpPr>
            <p:spPr>
              <a:xfrm>
                <a:off x="7804450" y="3239325"/>
                <a:ext cx="122625" cy="46050"/>
              </a:xfrm>
              <a:custGeom>
                <a:rect b="b" l="l" r="r" t="t"/>
                <a:pathLst>
                  <a:path extrusionOk="0" h="1842" w="4905">
                    <a:moveTo>
                      <a:pt x="3871" y="1"/>
                    </a:moveTo>
                    <a:cubicBezTo>
                      <a:pt x="3764" y="1"/>
                      <a:pt x="3652" y="30"/>
                      <a:pt x="3539" y="97"/>
                    </a:cubicBezTo>
                    <a:cubicBezTo>
                      <a:pt x="3111" y="354"/>
                      <a:pt x="2569" y="354"/>
                      <a:pt x="2112" y="440"/>
                    </a:cubicBezTo>
                    <a:cubicBezTo>
                      <a:pt x="1541" y="554"/>
                      <a:pt x="942" y="697"/>
                      <a:pt x="372" y="839"/>
                    </a:cubicBezTo>
                    <a:cubicBezTo>
                      <a:pt x="1" y="953"/>
                      <a:pt x="1" y="1410"/>
                      <a:pt x="257" y="1610"/>
                    </a:cubicBezTo>
                    <a:cubicBezTo>
                      <a:pt x="481" y="1786"/>
                      <a:pt x="767" y="1841"/>
                      <a:pt x="1071" y="1841"/>
                    </a:cubicBezTo>
                    <a:cubicBezTo>
                      <a:pt x="1504" y="1841"/>
                      <a:pt x="1971" y="1729"/>
                      <a:pt x="2340" y="1695"/>
                    </a:cubicBezTo>
                    <a:cubicBezTo>
                      <a:pt x="2997" y="1610"/>
                      <a:pt x="3624" y="1638"/>
                      <a:pt x="4223" y="1353"/>
                    </a:cubicBezTo>
                    <a:cubicBezTo>
                      <a:pt x="4905" y="988"/>
                      <a:pt x="4486" y="1"/>
                      <a:pt x="387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7821425" y="3375900"/>
                <a:ext cx="107175" cy="55775"/>
              </a:xfrm>
              <a:custGeom>
                <a:rect b="b" l="l" r="r" t="t"/>
                <a:pathLst>
                  <a:path extrusionOk="0" h="2231" w="4287">
                    <a:moveTo>
                      <a:pt x="3517" y="0"/>
                    </a:moveTo>
                    <a:cubicBezTo>
                      <a:pt x="3441" y="0"/>
                      <a:pt x="3364" y="9"/>
                      <a:pt x="3288" y="27"/>
                    </a:cubicBezTo>
                    <a:cubicBezTo>
                      <a:pt x="2803" y="141"/>
                      <a:pt x="2346" y="426"/>
                      <a:pt x="1861" y="598"/>
                    </a:cubicBezTo>
                    <a:cubicBezTo>
                      <a:pt x="1405" y="797"/>
                      <a:pt x="834" y="911"/>
                      <a:pt x="406" y="1225"/>
                    </a:cubicBezTo>
                    <a:cubicBezTo>
                      <a:pt x="0" y="1523"/>
                      <a:pt x="184" y="2230"/>
                      <a:pt x="690" y="2230"/>
                    </a:cubicBezTo>
                    <a:cubicBezTo>
                      <a:pt x="718" y="2230"/>
                      <a:pt x="747" y="2228"/>
                      <a:pt x="777" y="2224"/>
                    </a:cubicBezTo>
                    <a:cubicBezTo>
                      <a:pt x="1804" y="2110"/>
                      <a:pt x="2774" y="1596"/>
                      <a:pt x="3773" y="1339"/>
                    </a:cubicBezTo>
                    <a:cubicBezTo>
                      <a:pt x="4144" y="1254"/>
                      <a:pt x="4286" y="769"/>
                      <a:pt x="4172" y="455"/>
                    </a:cubicBezTo>
                    <a:cubicBezTo>
                      <a:pt x="4081" y="137"/>
                      <a:pt x="3811" y="0"/>
                      <a:pt x="351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7684950" y="3525400"/>
                <a:ext cx="119875" cy="89475"/>
              </a:xfrm>
              <a:custGeom>
                <a:rect b="b" l="l" r="r" t="t"/>
                <a:pathLst>
                  <a:path extrusionOk="0" h="3579" w="4795">
                    <a:moveTo>
                      <a:pt x="3519" y="0"/>
                    </a:moveTo>
                    <a:cubicBezTo>
                      <a:pt x="3335" y="0"/>
                      <a:pt x="3140" y="70"/>
                      <a:pt x="2955" y="238"/>
                    </a:cubicBezTo>
                    <a:cubicBezTo>
                      <a:pt x="2698" y="467"/>
                      <a:pt x="2441" y="638"/>
                      <a:pt x="2184" y="895"/>
                    </a:cubicBezTo>
                    <a:cubicBezTo>
                      <a:pt x="1899" y="1180"/>
                      <a:pt x="1614" y="1437"/>
                      <a:pt x="1271" y="1694"/>
                    </a:cubicBezTo>
                    <a:cubicBezTo>
                      <a:pt x="786" y="2064"/>
                      <a:pt x="101" y="2464"/>
                      <a:pt x="44" y="3149"/>
                    </a:cubicBezTo>
                    <a:cubicBezTo>
                      <a:pt x="1" y="3388"/>
                      <a:pt x="240" y="3578"/>
                      <a:pt x="470" y="3578"/>
                    </a:cubicBezTo>
                    <a:cubicBezTo>
                      <a:pt x="541" y="3578"/>
                      <a:pt x="611" y="3560"/>
                      <a:pt x="672" y="3520"/>
                    </a:cubicBezTo>
                    <a:cubicBezTo>
                      <a:pt x="1756" y="2863"/>
                      <a:pt x="2898" y="2264"/>
                      <a:pt x="3953" y="1608"/>
                    </a:cubicBezTo>
                    <a:cubicBezTo>
                      <a:pt x="4795" y="1085"/>
                      <a:pt x="4240" y="0"/>
                      <a:pt x="35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7461350" y="3516375"/>
                <a:ext cx="101275" cy="72925"/>
              </a:xfrm>
              <a:custGeom>
                <a:rect b="b" l="l" r="r" t="t"/>
                <a:pathLst>
                  <a:path extrusionOk="0" h="2917" w="4051">
                    <a:moveTo>
                      <a:pt x="2859" y="0"/>
                    </a:moveTo>
                    <a:cubicBezTo>
                      <a:pt x="2660" y="0"/>
                      <a:pt x="2463" y="84"/>
                      <a:pt x="2312" y="286"/>
                    </a:cubicBezTo>
                    <a:cubicBezTo>
                      <a:pt x="1713" y="1084"/>
                      <a:pt x="315" y="1313"/>
                      <a:pt x="58" y="2368"/>
                    </a:cubicBezTo>
                    <a:cubicBezTo>
                      <a:pt x="1" y="2597"/>
                      <a:pt x="200" y="2910"/>
                      <a:pt x="457" y="2910"/>
                    </a:cubicBezTo>
                    <a:cubicBezTo>
                      <a:pt x="495" y="2914"/>
                      <a:pt x="533" y="2916"/>
                      <a:pt x="572" y="2916"/>
                    </a:cubicBezTo>
                    <a:cubicBezTo>
                      <a:pt x="1089" y="2916"/>
                      <a:pt x="1687" y="2575"/>
                      <a:pt x="2112" y="2283"/>
                    </a:cubicBezTo>
                    <a:cubicBezTo>
                      <a:pt x="2597" y="1969"/>
                      <a:pt x="3139" y="1741"/>
                      <a:pt x="3539" y="1284"/>
                    </a:cubicBezTo>
                    <a:cubicBezTo>
                      <a:pt x="4050" y="730"/>
                      <a:pt x="3447" y="0"/>
                      <a:pt x="285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7228100" y="3577325"/>
                <a:ext cx="96100" cy="89325"/>
              </a:xfrm>
              <a:custGeom>
                <a:rect b="b" l="l" r="r" t="t"/>
                <a:pathLst>
                  <a:path extrusionOk="0" h="3573" w="3844">
                    <a:moveTo>
                      <a:pt x="2782" y="0"/>
                    </a:moveTo>
                    <a:cubicBezTo>
                      <a:pt x="2628" y="0"/>
                      <a:pt x="2473" y="64"/>
                      <a:pt x="2340" y="216"/>
                    </a:cubicBezTo>
                    <a:cubicBezTo>
                      <a:pt x="1798" y="843"/>
                      <a:pt x="1256" y="1443"/>
                      <a:pt x="742" y="2099"/>
                    </a:cubicBezTo>
                    <a:cubicBezTo>
                      <a:pt x="457" y="2498"/>
                      <a:pt x="1" y="2869"/>
                      <a:pt x="229" y="3383"/>
                    </a:cubicBezTo>
                    <a:cubicBezTo>
                      <a:pt x="290" y="3517"/>
                      <a:pt x="403" y="3573"/>
                      <a:pt x="519" y="3573"/>
                    </a:cubicBezTo>
                    <a:cubicBezTo>
                      <a:pt x="675" y="3573"/>
                      <a:pt x="836" y="3473"/>
                      <a:pt x="885" y="3326"/>
                    </a:cubicBezTo>
                    <a:lnTo>
                      <a:pt x="885" y="3326"/>
                    </a:lnTo>
                    <a:cubicBezTo>
                      <a:pt x="880" y="3346"/>
                      <a:pt x="885" y="3354"/>
                      <a:pt x="897" y="3354"/>
                    </a:cubicBezTo>
                    <a:cubicBezTo>
                      <a:pt x="951" y="3354"/>
                      <a:pt x="1157" y="3168"/>
                      <a:pt x="1228" y="3097"/>
                    </a:cubicBezTo>
                    <a:cubicBezTo>
                      <a:pt x="1456" y="2926"/>
                      <a:pt x="1656" y="2698"/>
                      <a:pt x="1884" y="2498"/>
                    </a:cubicBezTo>
                    <a:cubicBezTo>
                      <a:pt x="2340" y="2042"/>
                      <a:pt x="2854" y="1699"/>
                      <a:pt x="3310" y="1271"/>
                    </a:cubicBezTo>
                    <a:cubicBezTo>
                      <a:pt x="3843" y="783"/>
                      <a:pt x="3322" y="0"/>
                      <a:pt x="278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7097575" y="3507425"/>
                <a:ext cx="92750" cy="86025"/>
              </a:xfrm>
              <a:custGeom>
                <a:rect b="b" l="l" r="r" t="t"/>
                <a:pathLst>
                  <a:path extrusionOk="0" h="3441" w="3710">
                    <a:moveTo>
                      <a:pt x="2828" y="0"/>
                    </a:moveTo>
                    <a:cubicBezTo>
                      <a:pt x="1869" y="0"/>
                      <a:pt x="1536" y="1174"/>
                      <a:pt x="1027" y="1870"/>
                    </a:cubicBezTo>
                    <a:cubicBezTo>
                      <a:pt x="913" y="2042"/>
                      <a:pt x="0" y="3440"/>
                      <a:pt x="771" y="3440"/>
                    </a:cubicBezTo>
                    <a:cubicBezTo>
                      <a:pt x="781" y="3440"/>
                      <a:pt x="792" y="3441"/>
                      <a:pt x="802" y="3441"/>
                    </a:cubicBezTo>
                    <a:cubicBezTo>
                      <a:pt x="1251" y="3441"/>
                      <a:pt x="1748" y="2862"/>
                      <a:pt x="2055" y="2584"/>
                    </a:cubicBezTo>
                    <a:cubicBezTo>
                      <a:pt x="2311" y="2355"/>
                      <a:pt x="2511" y="2099"/>
                      <a:pt x="2768" y="1842"/>
                    </a:cubicBezTo>
                    <a:cubicBezTo>
                      <a:pt x="2768" y="1824"/>
                      <a:pt x="2941" y="1623"/>
                      <a:pt x="3001" y="1544"/>
                    </a:cubicBezTo>
                    <a:lnTo>
                      <a:pt x="3001" y="1544"/>
                    </a:lnTo>
                    <a:cubicBezTo>
                      <a:pt x="3105" y="1479"/>
                      <a:pt x="3230" y="1437"/>
                      <a:pt x="3339" y="1328"/>
                    </a:cubicBezTo>
                    <a:cubicBezTo>
                      <a:pt x="3709" y="957"/>
                      <a:pt x="3624" y="130"/>
                      <a:pt x="3025" y="16"/>
                    </a:cubicBezTo>
                    <a:cubicBezTo>
                      <a:pt x="2956" y="5"/>
                      <a:pt x="2891" y="0"/>
                      <a:pt x="282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7308000" y="3435475"/>
                <a:ext cx="113100" cy="62625"/>
              </a:xfrm>
              <a:custGeom>
                <a:rect b="b" l="l" r="r" t="t"/>
                <a:pathLst>
                  <a:path extrusionOk="0" h="2505" w="4524">
                    <a:moveTo>
                      <a:pt x="3587" y="1"/>
                    </a:moveTo>
                    <a:cubicBezTo>
                      <a:pt x="3491" y="1"/>
                      <a:pt x="3388" y="22"/>
                      <a:pt x="3281" y="69"/>
                    </a:cubicBezTo>
                    <a:cubicBezTo>
                      <a:pt x="2911" y="240"/>
                      <a:pt x="2597" y="469"/>
                      <a:pt x="2254" y="668"/>
                    </a:cubicBezTo>
                    <a:cubicBezTo>
                      <a:pt x="1855" y="868"/>
                      <a:pt x="1455" y="1068"/>
                      <a:pt x="1084" y="1267"/>
                    </a:cubicBezTo>
                    <a:cubicBezTo>
                      <a:pt x="685" y="1496"/>
                      <a:pt x="0" y="1753"/>
                      <a:pt x="114" y="2295"/>
                    </a:cubicBezTo>
                    <a:cubicBezTo>
                      <a:pt x="134" y="2434"/>
                      <a:pt x="238" y="2504"/>
                      <a:pt x="357" y="2504"/>
                    </a:cubicBezTo>
                    <a:cubicBezTo>
                      <a:pt x="409" y="2504"/>
                      <a:pt x="462" y="2492"/>
                      <a:pt x="514" y="2466"/>
                    </a:cubicBezTo>
                    <a:cubicBezTo>
                      <a:pt x="628" y="2409"/>
                      <a:pt x="828" y="2437"/>
                      <a:pt x="970" y="2409"/>
                    </a:cubicBezTo>
                    <a:cubicBezTo>
                      <a:pt x="1341" y="2352"/>
                      <a:pt x="1712" y="2209"/>
                      <a:pt x="2055" y="2066"/>
                    </a:cubicBezTo>
                    <a:cubicBezTo>
                      <a:pt x="2682" y="1838"/>
                      <a:pt x="3367" y="1610"/>
                      <a:pt x="3909" y="1239"/>
                    </a:cubicBezTo>
                    <a:cubicBezTo>
                      <a:pt x="4524" y="821"/>
                      <a:pt x="4185" y="1"/>
                      <a:pt x="358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7181025" y="3353775"/>
                <a:ext cx="59825" cy="79000"/>
              </a:xfrm>
              <a:custGeom>
                <a:rect b="b" l="l" r="r" t="t"/>
                <a:pathLst>
                  <a:path extrusionOk="0" h="3160" w="2393">
                    <a:moveTo>
                      <a:pt x="1570" y="1"/>
                    </a:moveTo>
                    <a:cubicBezTo>
                      <a:pt x="1514" y="1"/>
                      <a:pt x="1457" y="9"/>
                      <a:pt x="1399" y="27"/>
                    </a:cubicBezTo>
                    <a:cubicBezTo>
                      <a:pt x="771" y="199"/>
                      <a:pt x="600" y="769"/>
                      <a:pt x="428" y="1340"/>
                    </a:cubicBezTo>
                    <a:cubicBezTo>
                      <a:pt x="314" y="1853"/>
                      <a:pt x="1" y="2453"/>
                      <a:pt x="86" y="2966"/>
                    </a:cubicBezTo>
                    <a:cubicBezTo>
                      <a:pt x="86" y="3091"/>
                      <a:pt x="186" y="3160"/>
                      <a:pt x="295" y="3160"/>
                    </a:cubicBezTo>
                    <a:cubicBezTo>
                      <a:pt x="362" y="3160"/>
                      <a:pt x="432" y="3134"/>
                      <a:pt x="486" y="3080"/>
                    </a:cubicBezTo>
                    <a:cubicBezTo>
                      <a:pt x="828" y="2738"/>
                      <a:pt x="1085" y="2367"/>
                      <a:pt x="1370" y="1968"/>
                    </a:cubicBezTo>
                    <a:cubicBezTo>
                      <a:pt x="1598" y="1597"/>
                      <a:pt x="1912" y="1368"/>
                      <a:pt x="2112" y="1026"/>
                    </a:cubicBezTo>
                    <a:cubicBezTo>
                      <a:pt x="2392" y="593"/>
                      <a:pt x="2035" y="1"/>
                      <a:pt x="157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7839400" y="3101675"/>
                <a:ext cx="120575" cy="51150"/>
              </a:xfrm>
              <a:custGeom>
                <a:rect b="b" l="l" r="r" t="t"/>
                <a:pathLst>
                  <a:path extrusionOk="0" h="2046" w="4823">
                    <a:moveTo>
                      <a:pt x="810" y="0"/>
                    </a:moveTo>
                    <a:cubicBezTo>
                      <a:pt x="687" y="0"/>
                      <a:pt x="568" y="12"/>
                      <a:pt x="457" y="40"/>
                    </a:cubicBezTo>
                    <a:cubicBezTo>
                      <a:pt x="1" y="154"/>
                      <a:pt x="29" y="753"/>
                      <a:pt x="429" y="896"/>
                    </a:cubicBezTo>
                    <a:cubicBezTo>
                      <a:pt x="1056" y="1124"/>
                      <a:pt x="1656" y="1352"/>
                      <a:pt x="2283" y="1552"/>
                    </a:cubicBezTo>
                    <a:cubicBezTo>
                      <a:pt x="2836" y="1743"/>
                      <a:pt x="3341" y="2045"/>
                      <a:pt x="3882" y="2045"/>
                    </a:cubicBezTo>
                    <a:cubicBezTo>
                      <a:pt x="4066" y="2045"/>
                      <a:pt x="4255" y="2010"/>
                      <a:pt x="4452" y="1923"/>
                    </a:cubicBezTo>
                    <a:cubicBezTo>
                      <a:pt x="4709" y="1780"/>
                      <a:pt x="4823" y="1409"/>
                      <a:pt x="4651" y="1181"/>
                    </a:cubicBezTo>
                    <a:cubicBezTo>
                      <a:pt x="4195" y="439"/>
                      <a:pt x="3168" y="382"/>
                      <a:pt x="2369" y="268"/>
                    </a:cubicBezTo>
                    <a:cubicBezTo>
                      <a:pt x="1909" y="199"/>
                      <a:pt x="1320" y="0"/>
                      <a:pt x="81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8074075" y="3235300"/>
                <a:ext cx="118800" cy="61375"/>
              </a:xfrm>
              <a:custGeom>
                <a:rect b="b" l="l" r="r" t="t"/>
                <a:pathLst>
                  <a:path extrusionOk="0" h="2455" w="4752">
                    <a:moveTo>
                      <a:pt x="418" y="0"/>
                    </a:moveTo>
                    <a:cubicBezTo>
                      <a:pt x="359" y="0"/>
                      <a:pt x="305" y="32"/>
                      <a:pt x="286" y="87"/>
                    </a:cubicBezTo>
                    <a:cubicBezTo>
                      <a:pt x="1" y="515"/>
                      <a:pt x="600" y="886"/>
                      <a:pt x="914" y="1057"/>
                    </a:cubicBezTo>
                    <a:cubicBezTo>
                      <a:pt x="1713" y="1457"/>
                      <a:pt x="2512" y="1856"/>
                      <a:pt x="3282" y="2341"/>
                    </a:cubicBezTo>
                    <a:cubicBezTo>
                      <a:pt x="3406" y="2421"/>
                      <a:pt x="3529" y="2455"/>
                      <a:pt x="3647" y="2455"/>
                    </a:cubicBezTo>
                    <a:cubicBezTo>
                      <a:pt x="4289" y="2455"/>
                      <a:pt x="4752" y="1428"/>
                      <a:pt x="4052" y="1114"/>
                    </a:cubicBezTo>
                    <a:cubicBezTo>
                      <a:pt x="3311" y="772"/>
                      <a:pt x="2540" y="515"/>
                      <a:pt x="1770" y="344"/>
                    </a:cubicBezTo>
                    <a:cubicBezTo>
                      <a:pt x="1427" y="258"/>
                      <a:pt x="800" y="230"/>
                      <a:pt x="514" y="30"/>
                    </a:cubicBezTo>
                    <a:cubicBezTo>
                      <a:pt x="484" y="10"/>
                      <a:pt x="450" y="0"/>
                      <a:pt x="41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8067675" y="3357025"/>
                <a:ext cx="118450" cy="64150"/>
              </a:xfrm>
              <a:custGeom>
                <a:rect b="b" l="l" r="r" t="t"/>
                <a:pathLst>
                  <a:path extrusionOk="0" h="2566" w="4738">
                    <a:moveTo>
                      <a:pt x="639" y="1"/>
                    </a:moveTo>
                    <a:cubicBezTo>
                      <a:pt x="577" y="1"/>
                      <a:pt x="516" y="4"/>
                      <a:pt x="457" y="12"/>
                    </a:cubicBezTo>
                    <a:cubicBezTo>
                      <a:pt x="114" y="40"/>
                      <a:pt x="0" y="440"/>
                      <a:pt x="285" y="668"/>
                    </a:cubicBezTo>
                    <a:cubicBezTo>
                      <a:pt x="827" y="1096"/>
                      <a:pt x="1370" y="1495"/>
                      <a:pt x="1997" y="1838"/>
                    </a:cubicBezTo>
                    <a:cubicBezTo>
                      <a:pt x="2482" y="2094"/>
                      <a:pt x="3053" y="2437"/>
                      <a:pt x="3595" y="2551"/>
                    </a:cubicBezTo>
                    <a:cubicBezTo>
                      <a:pt x="3647" y="2561"/>
                      <a:pt x="3699" y="2566"/>
                      <a:pt x="3750" y="2566"/>
                    </a:cubicBezTo>
                    <a:cubicBezTo>
                      <a:pt x="4287" y="2566"/>
                      <a:pt x="4738" y="2042"/>
                      <a:pt x="4451" y="1495"/>
                    </a:cubicBezTo>
                    <a:cubicBezTo>
                      <a:pt x="4080" y="867"/>
                      <a:pt x="3310" y="839"/>
                      <a:pt x="2682" y="611"/>
                    </a:cubicBezTo>
                    <a:cubicBezTo>
                      <a:pt x="2081" y="402"/>
                      <a:pt x="1312" y="1"/>
                      <a:pt x="63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8104750" y="3507350"/>
                <a:ext cx="144700" cy="61225"/>
              </a:xfrm>
              <a:custGeom>
                <a:rect b="b" l="l" r="r" t="t"/>
                <a:pathLst>
                  <a:path extrusionOk="0" h="2449" w="5788">
                    <a:moveTo>
                      <a:pt x="822" y="1"/>
                    </a:moveTo>
                    <a:cubicBezTo>
                      <a:pt x="701" y="1"/>
                      <a:pt x="579" y="6"/>
                      <a:pt x="457" y="19"/>
                    </a:cubicBezTo>
                    <a:cubicBezTo>
                      <a:pt x="115" y="76"/>
                      <a:pt x="1" y="475"/>
                      <a:pt x="286" y="704"/>
                    </a:cubicBezTo>
                    <a:cubicBezTo>
                      <a:pt x="1342" y="1560"/>
                      <a:pt x="2854" y="1645"/>
                      <a:pt x="4024" y="2301"/>
                    </a:cubicBezTo>
                    <a:cubicBezTo>
                      <a:pt x="4201" y="2404"/>
                      <a:pt x="4367" y="2448"/>
                      <a:pt x="4517" y="2448"/>
                    </a:cubicBezTo>
                    <a:cubicBezTo>
                      <a:pt x="5455" y="2448"/>
                      <a:pt x="5788" y="724"/>
                      <a:pt x="4509" y="675"/>
                    </a:cubicBezTo>
                    <a:cubicBezTo>
                      <a:pt x="3285" y="623"/>
                      <a:pt x="2085" y="1"/>
                      <a:pt x="8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7475425" y="3662125"/>
                <a:ext cx="105800" cy="73050"/>
              </a:xfrm>
              <a:custGeom>
                <a:rect b="b" l="l" r="r" t="t"/>
                <a:pathLst>
                  <a:path extrusionOk="0" h="2922" w="4232">
                    <a:moveTo>
                      <a:pt x="3758" y="1"/>
                    </a:moveTo>
                    <a:cubicBezTo>
                      <a:pt x="3590" y="1"/>
                      <a:pt x="3460" y="67"/>
                      <a:pt x="3261" y="133"/>
                    </a:cubicBezTo>
                    <a:cubicBezTo>
                      <a:pt x="2890" y="305"/>
                      <a:pt x="2519" y="447"/>
                      <a:pt x="2148" y="647"/>
                    </a:cubicBezTo>
                    <a:cubicBezTo>
                      <a:pt x="1549" y="932"/>
                      <a:pt x="1093" y="1303"/>
                      <a:pt x="550" y="1703"/>
                    </a:cubicBezTo>
                    <a:cubicBezTo>
                      <a:pt x="0" y="2096"/>
                      <a:pt x="484" y="2922"/>
                      <a:pt x="1075" y="2922"/>
                    </a:cubicBezTo>
                    <a:cubicBezTo>
                      <a:pt x="1128" y="2922"/>
                      <a:pt x="1182" y="2915"/>
                      <a:pt x="1235" y="2901"/>
                    </a:cubicBezTo>
                    <a:cubicBezTo>
                      <a:pt x="1549" y="2844"/>
                      <a:pt x="1663" y="2673"/>
                      <a:pt x="1863" y="2445"/>
                    </a:cubicBezTo>
                    <a:cubicBezTo>
                      <a:pt x="2091" y="2188"/>
                      <a:pt x="2376" y="1988"/>
                      <a:pt x="2662" y="1788"/>
                    </a:cubicBezTo>
                    <a:cubicBezTo>
                      <a:pt x="3147" y="1446"/>
                      <a:pt x="3832" y="1104"/>
                      <a:pt x="4117" y="561"/>
                    </a:cubicBezTo>
                    <a:cubicBezTo>
                      <a:pt x="4231" y="362"/>
                      <a:pt x="4145" y="76"/>
                      <a:pt x="3917" y="19"/>
                    </a:cubicBezTo>
                    <a:cubicBezTo>
                      <a:pt x="3859" y="6"/>
                      <a:pt x="3807" y="1"/>
                      <a:pt x="375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7336975" y="3709925"/>
                <a:ext cx="65200" cy="97700"/>
              </a:xfrm>
              <a:custGeom>
                <a:rect b="b" l="l" r="r" t="t"/>
                <a:pathLst>
                  <a:path extrusionOk="0" h="3908" w="2608">
                    <a:moveTo>
                      <a:pt x="2146" y="0"/>
                    </a:moveTo>
                    <a:cubicBezTo>
                      <a:pt x="2118" y="0"/>
                      <a:pt x="2091" y="6"/>
                      <a:pt x="2065" y="19"/>
                    </a:cubicBezTo>
                    <a:cubicBezTo>
                      <a:pt x="1609" y="190"/>
                      <a:pt x="1381" y="590"/>
                      <a:pt x="1095" y="989"/>
                    </a:cubicBezTo>
                    <a:cubicBezTo>
                      <a:pt x="696" y="1588"/>
                      <a:pt x="439" y="2216"/>
                      <a:pt x="211" y="2901"/>
                    </a:cubicBezTo>
                    <a:cubicBezTo>
                      <a:pt x="1" y="3495"/>
                      <a:pt x="542" y="3908"/>
                      <a:pt x="1038" y="3908"/>
                    </a:cubicBezTo>
                    <a:cubicBezTo>
                      <a:pt x="1351" y="3908"/>
                      <a:pt x="1646" y="3744"/>
                      <a:pt x="1723" y="3357"/>
                    </a:cubicBezTo>
                    <a:cubicBezTo>
                      <a:pt x="1866" y="2672"/>
                      <a:pt x="2008" y="2016"/>
                      <a:pt x="2237" y="1360"/>
                    </a:cubicBezTo>
                    <a:cubicBezTo>
                      <a:pt x="2379" y="1018"/>
                      <a:pt x="2607" y="475"/>
                      <a:pt x="2379" y="133"/>
                    </a:cubicBezTo>
                    <a:cubicBezTo>
                      <a:pt x="2335" y="67"/>
                      <a:pt x="2239" y="0"/>
                      <a:pt x="214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7146775" y="3735250"/>
                <a:ext cx="58000" cy="102825"/>
              </a:xfrm>
              <a:custGeom>
                <a:rect b="b" l="l" r="r" t="t"/>
                <a:pathLst>
                  <a:path extrusionOk="0" h="4113" w="2320">
                    <a:moveTo>
                      <a:pt x="719" y="1"/>
                    </a:moveTo>
                    <a:cubicBezTo>
                      <a:pt x="569" y="1"/>
                      <a:pt x="415" y="67"/>
                      <a:pt x="315" y="204"/>
                    </a:cubicBezTo>
                    <a:cubicBezTo>
                      <a:pt x="1" y="632"/>
                      <a:pt x="144" y="1346"/>
                      <a:pt x="115" y="1859"/>
                    </a:cubicBezTo>
                    <a:cubicBezTo>
                      <a:pt x="87" y="2401"/>
                      <a:pt x="58" y="2943"/>
                      <a:pt x="201" y="3457"/>
                    </a:cubicBezTo>
                    <a:cubicBezTo>
                      <a:pt x="320" y="3926"/>
                      <a:pt x="646" y="4112"/>
                      <a:pt x="989" y="4112"/>
                    </a:cubicBezTo>
                    <a:cubicBezTo>
                      <a:pt x="1625" y="4112"/>
                      <a:pt x="2319" y="3469"/>
                      <a:pt x="1856" y="2801"/>
                    </a:cubicBezTo>
                    <a:cubicBezTo>
                      <a:pt x="1599" y="2458"/>
                      <a:pt x="1542" y="2116"/>
                      <a:pt x="1485" y="1716"/>
                    </a:cubicBezTo>
                    <a:cubicBezTo>
                      <a:pt x="1456" y="1488"/>
                      <a:pt x="1399" y="1231"/>
                      <a:pt x="1371" y="1003"/>
                    </a:cubicBezTo>
                    <a:cubicBezTo>
                      <a:pt x="1313" y="775"/>
                      <a:pt x="1199" y="547"/>
                      <a:pt x="1142" y="318"/>
                    </a:cubicBezTo>
                    <a:cubicBezTo>
                      <a:pt x="1094" y="110"/>
                      <a:pt x="911" y="1"/>
                      <a:pt x="71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7035500" y="3319800"/>
                <a:ext cx="91725" cy="94325"/>
              </a:xfrm>
              <a:custGeom>
                <a:rect b="b" l="l" r="r" t="t"/>
                <a:pathLst>
                  <a:path extrusionOk="0" h="3773" w="3669">
                    <a:moveTo>
                      <a:pt x="2292" y="0"/>
                    </a:moveTo>
                    <a:cubicBezTo>
                      <a:pt x="2015" y="0"/>
                      <a:pt x="1738" y="121"/>
                      <a:pt x="1542" y="416"/>
                    </a:cubicBezTo>
                    <a:cubicBezTo>
                      <a:pt x="1228" y="901"/>
                      <a:pt x="971" y="1358"/>
                      <a:pt x="686" y="1843"/>
                    </a:cubicBezTo>
                    <a:cubicBezTo>
                      <a:pt x="429" y="2271"/>
                      <a:pt x="1" y="2556"/>
                      <a:pt x="1" y="3098"/>
                    </a:cubicBezTo>
                    <a:cubicBezTo>
                      <a:pt x="23" y="3427"/>
                      <a:pt x="348" y="3773"/>
                      <a:pt x="692" y="3773"/>
                    </a:cubicBezTo>
                    <a:cubicBezTo>
                      <a:pt x="795" y="3773"/>
                      <a:pt x="900" y="3742"/>
                      <a:pt x="1000" y="3669"/>
                    </a:cubicBezTo>
                    <a:cubicBezTo>
                      <a:pt x="1399" y="3412"/>
                      <a:pt x="1770" y="3127"/>
                      <a:pt x="2084" y="2756"/>
                    </a:cubicBezTo>
                    <a:cubicBezTo>
                      <a:pt x="2455" y="2328"/>
                      <a:pt x="2797" y="1871"/>
                      <a:pt x="3139" y="1415"/>
                    </a:cubicBezTo>
                    <a:cubicBezTo>
                      <a:pt x="3668" y="744"/>
                      <a:pt x="2980" y="0"/>
                      <a:pt x="229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7178875" y="3159650"/>
                <a:ext cx="99700" cy="79775"/>
              </a:xfrm>
              <a:custGeom>
                <a:rect b="b" l="l" r="r" t="t"/>
                <a:pathLst>
                  <a:path extrusionOk="0" h="3191" w="3988">
                    <a:moveTo>
                      <a:pt x="2651" y="1"/>
                    </a:moveTo>
                    <a:cubicBezTo>
                      <a:pt x="2516" y="1"/>
                      <a:pt x="2372" y="36"/>
                      <a:pt x="2226" y="117"/>
                    </a:cubicBezTo>
                    <a:cubicBezTo>
                      <a:pt x="1970" y="260"/>
                      <a:pt x="1798" y="431"/>
                      <a:pt x="1599" y="631"/>
                    </a:cubicBezTo>
                    <a:cubicBezTo>
                      <a:pt x="1370" y="859"/>
                      <a:pt x="1114" y="1030"/>
                      <a:pt x="885" y="1230"/>
                    </a:cubicBezTo>
                    <a:cubicBezTo>
                      <a:pt x="457" y="1658"/>
                      <a:pt x="29" y="2000"/>
                      <a:pt x="1" y="2628"/>
                    </a:cubicBezTo>
                    <a:cubicBezTo>
                      <a:pt x="1" y="2934"/>
                      <a:pt x="269" y="3190"/>
                      <a:pt x="549" y="3190"/>
                    </a:cubicBezTo>
                    <a:cubicBezTo>
                      <a:pt x="634" y="3190"/>
                      <a:pt x="720" y="3166"/>
                      <a:pt x="800" y="3113"/>
                    </a:cubicBezTo>
                    <a:cubicBezTo>
                      <a:pt x="1171" y="2885"/>
                      <a:pt x="1599" y="2742"/>
                      <a:pt x="1970" y="2485"/>
                    </a:cubicBezTo>
                    <a:cubicBezTo>
                      <a:pt x="2341" y="2229"/>
                      <a:pt x="2683" y="1858"/>
                      <a:pt x="3082" y="1687"/>
                    </a:cubicBezTo>
                    <a:cubicBezTo>
                      <a:pt x="3988" y="1295"/>
                      <a:pt x="3466" y="1"/>
                      <a:pt x="265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7546950" y="3364900"/>
                <a:ext cx="128200" cy="59550"/>
              </a:xfrm>
              <a:custGeom>
                <a:rect b="b" l="l" r="r" t="t"/>
                <a:pathLst>
                  <a:path extrusionOk="0" h="2382" w="5128">
                    <a:moveTo>
                      <a:pt x="4056" y="0"/>
                    </a:moveTo>
                    <a:cubicBezTo>
                      <a:pt x="3901" y="0"/>
                      <a:pt x="3741" y="54"/>
                      <a:pt x="3596" y="182"/>
                    </a:cubicBezTo>
                    <a:cubicBezTo>
                      <a:pt x="3510" y="267"/>
                      <a:pt x="3253" y="296"/>
                      <a:pt x="3111" y="353"/>
                    </a:cubicBezTo>
                    <a:cubicBezTo>
                      <a:pt x="2740" y="495"/>
                      <a:pt x="2369" y="667"/>
                      <a:pt x="1998" y="809"/>
                    </a:cubicBezTo>
                    <a:cubicBezTo>
                      <a:pt x="1456" y="1038"/>
                      <a:pt x="742" y="1066"/>
                      <a:pt x="314" y="1494"/>
                    </a:cubicBezTo>
                    <a:cubicBezTo>
                      <a:pt x="1" y="1808"/>
                      <a:pt x="200" y="2379"/>
                      <a:pt x="657" y="2379"/>
                    </a:cubicBezTo>
                    <a:cubicBezTo>
                      <a:pt x="707" y="2381"/>
                      <a:pt x="757" y="2382"/>
                      <a:pt x="808" y="2382"/>
                    </a:cubicBezTo>
                    <a:cubicBezTo>
                      <a:pt x="1453" y="2382"/>
                      <a:pt x="2160" y="2217"/>
                      <a:pt x="2768" y="1979"/>
                    </a:cubicBezTo>
                    <a:cubicBezTo>
                      <a:pt x="3339" y="1751"/>
                      <a:pt x="4109" y="1608"/>
                      <a:pt x="4566" y="1209"/>
                    </a:cubicBezTo>
                    <a:cubicBezTo>
                      <a:pt x="5127" y="737"/>
                      <a:pt x="4628" y="0"/>
                      <a:pt x="405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7347225" y="3257225"/>
                <a:ext cx="102325" cy="73300"/>
              </a:xfrm>
              <a:custGeom>
                <a:rect b="b" l="l" r="r" t="t"/>
                <a:pathLst>
                  <a:path extrusionOk="0" h="2932" w="4093">
                    <a:moveTo>
                      <a:pt x="3064" y="0"/>
                    </a:moveTo>
                    <a:cubicBezTo>
                      <a:pt x="2962" y="0"/>
                      <a:pt x="2853" y="21"/>
                      <a:pt x="2740" y="66"/>
                    </a:cubicBezTo>
                    <a:cubicBezTo>
                      <a:pt x="2112" y="351"/>
                      <a:pt x="1484" y="865"/>
                      <a:pt x="999" y="1350"/>
                    </a:cubicBezTo>
                    <a:cubicBezTo>
                      <a:pt x="657" y="1692"/>
                      <a:pt x="1" y="2120"/>
                      <a:pt x="115" y="2691"/>
                    </a:cubicBezTo>
                    <a:cubicBezTo>
                      <a:pt x="132" y="2849"/>
                      <a:pt x="269" y="2932"/>
                      <a:pt x="411" y="2932"/>
                    </a:cubicBezTo>
                    <a:cubicBezTo>
                      <a:pt x="500" y="2932"/>
                      <a:pt x="591" y="2899"/>
                      <a:pt x="657" y="2834"/>
                    </a:cubicBezTo>
                    <a:cubicBezTo>
                      <a:pt x="828" y="2691"/>
                      <a:pt x="1085" y="2634"/>
                      <a:pt x="1284" y="2548"/>
                    </a:cubicBezTo>
                    <a:cubicBezTo>
                      <a:pt x="1513" y="2406"/>
                      <a:pt x="1712" y="2235"/>
                      <a:pt x="1941" y="2092"/>
                    </a:cubicBezTo>
                    <a:cubicBezTo>
                      <a:pt x="2397" y="1778"/>
                      <a:pt x="2968" y="1607"/>
                      <a:pt x="3424" y="1293"/>
                    </a:cubicBezTo>
                    <a:cubicBezTo>
                      <a:pt x="4093" y="872"/>
                      <a:pt x="3730" y="0"/>
                      <a:pt x="306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7912675" y="3492675"/>
                <a:ext cx="96575" cy="34500"/>
              </a:xfrm>
              <a:custGeom>
                <a:rect b="b" l="l" r="r" t="t"/>
                <a:pathLst>
                  <a:path extrusionOk="0" h="1380" w="3863">
                    <a:moveTo>
                      <a:pt x="2055" y="1"/>
                    </a:moveTo>
                    <a:cubicBezTo>
                      <a:pt x="2000" y="1"/>
                      <a:pt x="1946" y="2"/>
                      <a:pt x="1892" y="7"/>
                    </a:cubicBezTo>
                    <a:cubicBezTo>
                      <a:pt x="1605" y="30"/>
                      <a:pt x="1279" y="134"/>
                      <a:pt x="963" y="134"/>
                    </a:cubicBezTo>
                    <a:cubicBezTo>
                      <a:pt x="901" y="134"/>
                      <a:pt x="840" y="130"/>
                      <a:pt x="779" y="121"/>
                    </a:cubicBezTo>
                    <a:cubicBezTo>
                      <a:pt x="760" y="118"/>
                      <a:pt x="740" y="117"/>
                      <a:pt x="721" y="117"/>
                    </a:cubicBezTo>
                    <a:cubicBezTo>
                      <a:pt x="319" y="117"/>
                      <a:pt x="1" y="673"/>
                      <a:pt x="437" y="891"/>
                    </a:cubicBezTo>
                    <a:cubicBezTo>
                      <a:pt x="836" y="1091"/>
                      <a:pt x="1235" y="1148"/>
                      <a:pt x="1663" y="1176"/>
                    </a:cubicBezTo>
                    <a:cubicBezTo>
                      <a:pt x="2120" y="1205"/>
                      <a:pt x="2548" y="1319"/>
                      <a:pt x="2976" y="1376"/>
                    </a:cubicBezTo>
                    <a:cubicBezTo>
                      <a:pt x="3000" y="1379"/>
                      <a:pt x="3023" y="1380"/>
                      <a:pt x="3046" y="1380"/>
                    </a:cubicBezTo>
                    <a:cubicBezTo>
                      <a:pt x="3819" y="1380"/>
                      <a:pt x="3863" y="34"/>
                      <a:pt x="3054" y="34"/>
                    </a:cubicBezTo>
                    <a:cubicBezTo>
                      <a:pt x="3037" y="34"/>
                      <a:pt x="3021" y="34"/>
                      <a:pt x="3004" y="35"/>
                    </a:cubicBezTo>
                    <a:cubicBezTo>
                      <a:pt x="2950" y="39"/>
                      <a:pt x="2896" y="41"/>
                      <a:pt x="2841" y="41"/>
                    </a:cubicBezTo>
                    <a:cubicBezTo>
                      <a:pt x="2579" y="41"/>
                      <a:pt x="2317" y="1"/>
                      <a:pt x="205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8302350" y="3446900"/>
                <a:ext cx="94875" cy="84900"/>
              </a:xfrm>
              <a:custGeom>
                <a:rect b="b" l="l" r="r" t="t"/>
                <a:pathLst>
                  <a:path extrusionOk="0" h="3396" w="3795">
                    <a:moveTo>
                      <a:pt x="1897" y="2724"/>
                    </a:moveTo>
                    <a:cubicBezTo>
                      <a:pt x="1896" y="2724"/>
                      <a:pt x="1901" y="2732"/>
                      <a:pt x="1912" y="2751"/>
                    </a:cubicBezTo>
                    <a:cubicBezTo>
                      <a:pt x="1915" y="2753"/>
                      <a:pt x="1917" y="2754"/>
                      <a:pt x="1919" y="2755"/>
                    </a:cubicBezTo>
                    <a:lnTo>
                      <a:pt x="1919" y="2755"/>
                    </a:lnTo>
                    <a:cubicBezTo>
                      <a:pt x="1906" y="2736"/>
                      <a:pt x="1898" y="2724"/>
                      <a:pt x="1897" y="2724"/>
                    </a:cubicBezTo>
                    <a:close/>
                    <a:moveTo>
                      <a:pt x="606" y="0"/>
                    </a:moveTo>
                    <a:cubicBezTo>
                      <a:pt x="392" y="0"/>
                      <a:pt x="156" y="147"/>
                      <a:pt x="114" y="354"/>
                    </a:cubicBezTo>
                    <a:cubicBezTo>
                      <a:pt x="0" y="1096"/>
                      <a:pt x="713" y="1609"/>
                      <a:pt x="1227" y="2094"/>
                    </a:cubicBezTo>
                    <a:cubicBezTo>
                      <a:pt x="1397" y="2265"/>
                      <a:pt x="1596" y="2407"/>
                      <a:pt x="1767" y="2577"/>
                    </a:cubicBezTo>
                    <a:lnTo>
                      <a:pt x="1767" y="2577"/>
                    </a:lnTo>
                    <a:cubicBezTo>
                      <a:pt x="1767" y="2577"/>
                      <a:pt x="1767" y="2577"/>
                      <a:pt x="1767" y="2577"/>
                    </a:cubicBezTo>
                    <a:lnTo>
                      <a:pt x="1767" y="2577"/>
                    </a:lnTo>
                    <a:cubicBezTo>
                      <a:pt x="1767" y="2577"/>
                      <a:pt x="1947" y="2759"/>
                      <a:pt x="1928" y="2759"/>
                    </a:cubicBezTo>
                    <a:cubicBezTo>
                      <a:pt x="1926" y="2759"/>
                      <a:pt x="1924" y="2758"/>
                      <a:pt x="1919" y="2755"/>
                    </a:cubicBezTo>
                    <a:lnTo>
                      <a:pt x="1919" y="2755"/>
                    </a:lnTo>
                    <a:cubicBezTo>
                      <a:pt x="1980" y="2845"/>
                      <a:pt x="2148" y="3101"/>
                      <a:pt x="2169" y="3122"/>
                    </a:cubicBezTo>
                    <a:cubicBezTo>
                      <a:pt x="2350" y="3303"/>
                      <a:pt x="2589" y="3396"/>
                      <a:pt x="2826" y="3396"/>
                    </a:cubicBezTo>
                    <a:cubicBezTo>
                      <a:pt x="3112" y="3396"/>
                      <a:pt x="3395" y="3260"/>
                      <a:pt x="3567" y="2979"/>
                    </a:cubicBezTo>
                    <a:cubicBezTo>
                      <a:pt x="3567" y="2979"/>
                      <a:pt x="3567" y="2950"/>
                      <a:pt x="3595" y="2950"/>
                    </a:cubicBezTo>
                    <a:cubicBezTo>
                      <a:pt x="3738" y="2694"/>
                      <a:pt x="3795" y="2294"/>
                      <a:pt x="3624" y="2009"/>
                    </a:cubicBezTo>
                    <a:cubicBezTo>
                      <a:pt x="3310" y="1552"/>
                      <a:pt x="2910" y="1353"/>
                      <a:pt x="2454" y="1153"/>
                    </a:cubicBezTo>
                    <a:cubicBezTo>
                      <a:pt x="1855" y="868"/>
                      <a:pt x="1341" y="468"/>
                      <a:pt x="828" y="69"/>
                    </a:cubicBezTo>
                    <a:cubicBezTo>
                      <a:pt x="765" y="22"/>
                      <a:pt x="687" y="0"/>
                      <a:pt x="6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7015550" y="3599200"/>
                <a:ext cx="46375" cy="95675"/>
              </a:xfrm>
              <a:custGeom>
                <a:rect b="b" l="l" r="r" t="t"/>
                <a:pathLst>
                  <a:path extrusionOk="0" h="3827" w="1855">
                    <a:moveTo>
                      <a:pt x="605" y="0"/>
                    </a:moveTo>
                    <a:cubicBezTo>
                      <a:pt x="436" y="0"/>
                      <a:pt x="270" y="100"/>
                      <a:pt x="200" y="311"/>
                    </a:cubicBezTo>
                    <a:cubicBezTo>
                      <a:pt x="0" y="910"/>
                      <a:pt x="57" y="1680"/>
                      <a:pt x="86" y="2308"/>
                    </a:cubicBezTo>
                    <a:cubicBezTo>
                      <a:pt x="143" y="2993"/>
                      <a:pt x="371" y="3763"/>
                      <a:pt x="1141" y="3820"/>
                    </a:cubicBezTo>
                    <a:cubicBezTo>
                      <a:pt x="1169" y="3824"/>
                      <a:pt x="1196" y="3826"/>
                      <a:pt x="1222" y="3826"/>
                    </a:cubicBezTo>
                    <a:cubicBezTo>
                      <a:pt x="1575" y="3826"/>
                      <a:pt x="1800" y="3483"/>
                      <a:pt x="1826" y="3164"/>
                    </a:cubicBezTo>
                    <a:cubicBezTo>
                      <a:pt x="1855" y="2879"/>
                      <a:pt x="1712" y="2736"/>
                      <a:pt x="1626" y="2479"/>
                    </a:cubicBezTo>
                    <a:cubicBezTo>
                      <a:pt x="1541" y="2308"/>
                      <a:pt x="1512" y="2080"/>
                      <a:pt x="1455" y="1880"/>
                    </a:cubicBezTo>
                    <a:cubicBezTo>
                      <a:pt x="1427" y="1652"/>
                      <a:pt x="1370" y="1424"/>
                      <a:pt x="1313" y="1167"/>
                    </a:cubicBezTo>
                    <a:cubicBezTo>
                      <a:pt x="1255" y="853"/>
                      <a:pt x="1141" y="625"/>
                      <a:pt x="1027" y="311"/>
                    </a:cubicBezTo>
                    <a:cubicBezTo>
                      <a:pt x="955" y="108"/>
                      <a:pt x="779" y="0"/>
                      <a:pt x="605"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7" name="Google Shape;1777;p21"/>
            <p:cNvGrpSpPr/>
            <p:nvPr/>
          </p:nvGrpSpPr>
          <p:grpSpPr>
            <a:xfrm rot="-3124757">
              <a:off x="8479430" y="2592755"/>
              <a:ext cx="910969" cy="785838"/>
              <a:chOff x="6668150" y="3630500"/>
              <a:chExt cx="910925" cy="785800"/>
            </a:xfrm>
          </p:grpSpPr>
          <p:sp>
            <p:nvSpPr>
              <p:cNvPr id="1778" name="Google Shape;1778;p21"/>
              <p:cNvSpPr/>
              <p:nvPr/>
            </p:nvSpPr>
            <p:spPr>
              <a:xfrm>
                <a:off x="6917100" y="4174275"/>
                <a:ext cx="230425" cy="242025"/>
              </a:xfrm>
              <a:custGeom>
                <a:rect b="b" l="l" r="r" t="t"/>
                <a:pathLst>
                  <a:path extrusionOk="0" h="9681" w="9217">
                    <a:moveTo>
                      <a:pt x="4642" y="1"/>
                    </a:moveTo>
                    <a:cubicBezTo>
                      <a:pt x="4512" y="1"/>
                      <a:pt x="4382" y="8"/>
                      <a:pt x="4252" y="19"/>
                    </a:cubicBezTo>
                    <a:cubicBezTo>
                      <a:pt x="4052" y="48"/>
                      <a:pt x="3852" y="76"/>
                      <a:pt x="3681" y="105"/>
                    </a:cubicBezTo>
                    <a:cubicBezTo>
                      <a:pt x="3453" y="133"/>
                      <a:pt x="3139" y="305"/>
                      <a:pt x="2939" y="390"/>
                    </a:cubicBezTo>
                    <a:cubicBezTo>
                      <a:pt x="2825" y="447"/>
                      <a:pt x="2711" y="504"/>
                      <a:pt x="2597" y="590"/>
                    </a:cubicBezTo>
                    <a:cubicBezTo>
                      <a:pt x="1969" y="961"/>
                      <a:pt x="1427" y="1503"/>
                      <a:pt x="999" y="2102"/>
                    </a:cubicBezTo>
                    <a:cubicBezTo>
                      <a:pt x="314" y="3101"/>
                      <a:pt x="1" y="4385"/>
                      <a:pt x="172" y="5583"/>
                    </a:cubicBezTo>
                    <a:cubicBezTo>
                      <a:pt x="229" y="6125"/>
                      <a:pt x="343" y="6639"/>
                      <a:pt x="486" y="7181"/>
                    </a:cubicBezTo>
                    <a:cubicBezTo>
                      <a:pt x="600" y="7666"/>
                      <a:pt x="771" y="8122"/>
                      <a:pt x="914" y="8608"/>
                    </a:cubicBezTo>
                    <a:cubicBezTo>
                      <a:pt x="1056" y="8978"/>
                      <a:pt x="1285" y="9292"/>
                      <a:pt x="1627" y="9492"/>
                    </a:cubicBezTo>
                    <a:cubicBezTo>
                      <a:pt x="1851" y="9623"/>
                      <a:pt x="2100" y="9680"/>
                      <a:pt x="2349" y="9680"/>
                    </a:cubicBezTo>
                    <a:cubicBezTo>
                      <a:pt x="2480" y="9680"/>
                      <a:pt x="2612" y="9664"/>
                      <a:pt x="2740" y="9635"/>
                    </a:cubicBezTo>
                    <a:cubicBezTo>
                      <a:pt x="3482" y="9435"/>
                      <a:pt x="4024" y="8579"/>
                      <a:pt x="3767" y="7809"/>
                    </a:cubicBezTo>
                    <a:cubicBezTo>
                      <a:pt x="3510" y="7067"/>
                      <a:pt x="3253" y="6325"/>
                      <a:pt x="3111" y="5526"/>
                    </a:cubicBezTo>
                    <a:cubicBezTo>
                      <a:pt x="3082" y="5269"/>
                      <a:pt x="3082" y="5012"/>
                      <a:pt x="3082" y="4756"/>
                    </a:cubicBezTo>
                    <a:cubicBezTo>
                      <a:pt x="3139" y="4556"/>
                      <a:pt x="3168" y="4356"/>
                      <a:pt x="3225" y="4156"/>
                    </a:cubicBezTo>
                    <a:cubicBezTo>
                      <a:pt x="3310" y="4014"/>
                      <a:pt x="3396" y="3871"/>
                      <a:pt x="3482" y="3729"/>
                    </a:cubicBezTo>
                    <a:cubicBezTo>
                      <a:pt x="3596" y="3586"/>
                      <a:pt x="3710" y="3472"/>
                      <a:pt x="3852" y="3358"/>
                    </a:cubicBezTo>
                    <a:lnTo>
                      <a:pt x="3967" y="3272"/>
                    </a:lnTo>
                    <a:cubicBezTo>
                      <a:pt x="4109" y="3158"/>
                      <a:pt x="4252" y="3101"/>
                      <a:pt x="4395" y="3015"/>
                    </a:cubicBezTo>
                    <a:lnTo>
                      <a:pt x="4480" y="2987"/>
                    </a:lnTo>
                    <a:lnTo>
                      <a:pt x="4651" y="3044"/>
                    </a:lnTo>
                    <a:cubicBezTo>
                      <a:pt x="4937" y="3158"/>
                      <a:pt x="5193" y="3329"/>
                      <a:pt x="5422" y="3500"/>
                    </a:cubicBezTo>
                    <a:cubicBezTo>
                      <a:pt x="5821" y="3814"/>
                      <a:pt x="6164" y="4156"/>
                      <a:pt x="6534" y="4499"/>
                    </a:cubicBezTo>
                    <a:cubicBezTo>
                      <a:pt x="6859" y="4767"/>
                      <a:pt x="7259" y="4909"/>
                      <a:pt x="7654" y="4909"/>
                    </a:cubicBezTo>
                    <a:cubicBezTo>
                      <a:pt x="8058" y="4909"/>
                      <a:pt x="8457" y="4759"/>
                      <a:pt x="8760" y="4442"/>
                    </a:cubicBezTo>
                    <a:cubicBezTo>
                      <a:pt x="9045" y="4156"/>
                      <a:pt x="9217" y="3757"/>
                      <a:pt x="9217" y="3329"/>
                    </a:cubicBezTo>
                    <a:cubicBezTo>
                      <a:pt x="9188" y="2901"/>
                      <a:pt x="9017" y="2530"/>
                      <a:pt x="8731" y="2216"/>
                    </a:cubicBezTo>
                    <a:cubicBezTo>
                      <a:pt x="8332" y="1817"/>
                      <a:pt x="7875" y="1474"/>
                      <a:pt x="7419" y="1161"/>
                    </a:cubicBezTo>
                    <a:cubicBezTo>
                      <a:pt x="7077" y="904"/>
                      <a:pt x="6706" y="676"/>
                      <a:pt x="6306" y="476"/>
                    </a:cubicBezTo>
                    <a:cubicBezTo>
                      <a:pt x="5964" y="276"/>
                      <a:pt x="5564" y="162"/>
                      <a:pt x="5193" y="48"/>
                    </a:cubicBezTo>
                    <a:cubicBezTo>
                      <a:pt x="5010" y="14"/>
                      <a:pt x="4826" y="1"/>
                      <a:pt x="464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7317975" y="3974625"/>
                <a:ext cx="183350" cy="210900"/>
              </a:xfrm>
              <a:custGeom>
                <a:rect b="b" l="l" r="r" t="t"/>
                <a:pathLst>
                  <a:path extrusionOk="0" h="8436" w="7334">
                    <a:moveTo>
                      <a:pt x="4070" y="1"/>
                    </a:moveTo>
                    <a:cubicBezTo>
                      <a:pt x="3868" y="1"/>
                      <a:pt x="3669" y="23"/>
                      <a:pt x="3482" y="73"/>
                    </a:cubicBezTo>
                    <a:cubicBezTo>
                      <a:pt x="3082" y="159"/>
                      <a:pt x="2711" y="330"/>
                      <a:pt x="2369" y="501"/>
                    </a:cubicBezTo>
                    <a:lnTo>
                      <a:pt x="2255" y="558"/>
                    </a:lnTo>
                    <a:cubicBezTo>
                      <a:pt x="1998" y="730"/>
                      <a:pt x="1741" y="929"/>
                      <a:pt x="1513" y="1129"/>
                    </a:cubicBezTo>
                    <a:cubicBezTo>
                      <a:pt x="1399" y="1243"/>
                      <a:pt x="1285" y="1357"/>
                      <a:pt x="1171" y="1471"/>
                    </a:cubicBezTo>
                    <a:cubicBezTo>
                      <a:pt x="714" y="2014"/>
                      <a:pt x="286" y="2584"/>
                      <a:pt x="143" y="3298"/>
                    </a:cubicBezTo>
                    <a:cubicBezTo>
                      <a:pt x="1" y="3954"/>
                      <a:pt x="115" y="4610"/>
                      <a:pt x="257" y="5266"/>
                    </a:cubicBezTo>
                    <a:cubicBezTo>
                      <a:pt x="400" y="6008"/>
                      <a:pt x="657" y="6693"/>
                      <a:pt x="885" y="7406"/>
                    </a:cubicBezTo>
                    <a:cubicBezTo>
                      <a:pt x="999" y="7777"/>
                      <a:pt x="1228" y="8062"/>
                      <a:pt x="1570" y="8262"/>
                    </a:cubicBezTo>
                    <a:cubicBezTo>
                      <a:pt x="1773" y="8373"/>
                      <a:pt x="2011" y="8436"/>
                      <a:pt x="2247" y="8436"/>
                    </a:cubicBezTo>
                    <a:cubicBezTo>
                      <a:pt x="2376" y="8436"/>
                      <a:pt x="2504" y="8417"/>
                      <a:pt x="2626" y="8376"/>
                    </a:cubicBezTo>
                    <a:cubicBezTo>
                      <a:pt x="3367" y="8177"/>
                      <a:pt x="3853" y="7378"/>
                      <a:pt x="3624" y="6636"/>
                    </a:cubicBezTo>
                    <a:cubicBezTo>
                      <a:pt x="3367" y="5837"/>
                      <a:pt x="3082" y="5009"/>
                      <a:pt x="2911" y="4182"/>
                    </a:cubicBezTo>
                    <a:lnTo>
                      <a:pt x="2911" y="3897"/>
                    </a:lnTo>
                    <a:lnTo>
                      <a:pt x="2911" y="3868"/>
                    </a:lnTo>
                    <a:lnTo>
                      <a:pt x="2997" y="3697"/>
                    </a:lnTo>
                    <a:cubicBezTo>
                      <a:pt x="3168" y="3497"/>
                      <a:pt x="3339" y="3326"/>
                      <a:pt x="3510" y="3183"/>
                    </a:cubicBezTo>
                    <a:cubicBezTo>
                      <a:pt x="3624" y="3098"/>
                      <a:pt x="3767" y="3012"/>
                      <a:pt x="3881" y="2955"/>
                    </a:cubicBezTo>
                    <a:lnTo>
                      <a:pt x="3967" y="2927"/>
                    </a:lnTo>
                    <a:cubicBezTo>
                      <a:pt x="4109" y="3098"/>
                      <a:pt x="4252" y="3269"/>
                      <a:pt x="4395" y="3440"/>
                    </a:cubicBezTo>
                    <a:cubicBezTo>
                      <a:pt x="4480" y="3526"/>
                      <a:pt x="4537" y="3640"/>
                      <a:pt x="4623" y="3726"/>
                    </a:cubicBezTo>
                    <a:cubicBezTo>
                      <a:pt x="4794" y="3954"/>
                      <a:pt x="5022" y="4096"/>
                      <a:pt x="5251" y="4268"/>
                    </a:cubicBezTo>
                    <a:cubicBezTo>
                      <a:pt x="5479" y="4382"/>
                      <a:pt x="5707" y="4439"/>
                      <a:pt x="5964" y="4439"/>
                    </a:cubicBezTo>
                    <a:cubicBezTo>
                      <a:pt x="6335" y="4410"/>
                      <a:pt x="6677" y="4268"/>
                      <a:pt x="6963" y="3982"/>
                    </a:cubicBezTo>
                    <a:cubicBezTo>
                      <a:pt x="7134" y="3811"/>
                      <a:pt x="7248" y="3611"/>
                      <a:pt x="7305" y="3383"/>
                    </a:cubicBezTo>
                    <a:cubicBezTo>
                      <a:pt x="7305" y="3240"/>
                      <a:pt x="7333" y="3126"/>
                      <a:pt x="7333" y="3012"/>
                    </a:cubicBezTo>
                    <a:cubicBezTo>
                      <a:pt x="7333" y="2755"/>
                      <a:pt x="7276" y="2527"/>
                      <a:pt x="7134" y="2299"/>
                    </a:cubicBezTo>
                    <a:cubicBezTo>
                      <a:pt x="6963" y="1899"/>
                      <a:pt x="6677" y="1557"/>
                      <a:pt x="6392" y="1215"/>
                    </a:cubicBezTo>
                    <a:cubicBezTo>
                      <a:pt x="5992" y="730"/>
                      <a:pt x="5479" y="273"/>
                      <a:pt x="4851" y="102"/>
                    </a:cubicBezTo>
                    <a:cubicBezTo>
                      <a:pt x="4595" y="38"/>
                      <a:pt x="4329" y="1"/>
                      <a:pt x="407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7009125" y="3888175"/>
                <a:ext cx="209025" cy="196100"/>
              </a:xfrm>
              <a:custGeom>
                <a:rect b="b" l="l" r="r" t="t"/>
                <a:pathLst>
                  <a:path extrusionOk="0" h="7844" w="8361">
                    <a:moveTo>
                      <a:pt x="3967" y="1"/>
                    </a:moveTo>
                    <a:cubicBezTo>
                      <a:pt x="3304" y="1"/>
                      <a:pt x="2654" y="179"/>
                      <a:pt x="2083" y="536"/>
                    </a:cubicBezTo>
                    <a:cubicBezTo>
                      <a:pt x="1998" y="593"/>
                      <a:pt x="1912" y="650"/>
                      <a:pt x="1798" y="735"/>
                    </a:cubicBezTo>
                    <a:cubicBezTo>
                      <a:pt x="1598" y="878"/>
                      <a:pt x="1370" y="1049"/>
                      <a:pt x="1170" y="1220"/>
                    </a:cubicBezTo>
                    <a:cubicBezTo>
                      <a:pt x="885" y="1477"/>
                      <a:pt x="685" y="1734"/>
                      <a:pt x="485" y="2048"/>
                    </a:cubicBezTo>
                    <a:cubicBezTo>
                      <a:pt x="371" y="2247"/>
                      <a:pt x="286" y="2504"/>
                      <a:pt x="200" y="2733"/>
                    </a:cubicBezTo>
                    <a:cubicBezTo>
                      <a:pt x="171" y="2847"/>
                      <a:pt x="114" y="2961"/>
                      <a:pt x="114" y="3075"/>
                    </a:cubicBezTo>
                    <a:cubicBezTo>
                      <a:pt x="0" y="3560"/>
                      <a:pt x="29" y="4045"/>
                      <a:pt x="114" y="4530"/>
                    </a:cubicBezTo>
                    <a:cubicBezTo>
                      <a:pt x="286" y="5443"/>
                      <a:pt x="714" y="6299"/>
                      <a:pt x="1142" y="7126"/>
                    </a:cubicBezTo>
                    <a:cubicBezTo>
                      <a:pt x="1405" y="7596"/>
                      <a:pt x="1940" y="7843"/>
                      <a:pt x="2462" y="7843"/>
                    </a:cubicBezTo>
                    <a:cubicBezTo>
                      <a:pt x="2733" y="7843"/>
                      <a:pt x="3000" y="7777"/>
                      <a:pt x="3224" y="7640"/>
                    </a:cubicBezTo>
                    <a:cubicBezTo>
                      <a:pt x="3567" y="7440"/>
                      <a:pt x="3824" y="7098"/>
                      <a:pt x="3938" y="6698"/>
                    </a:cubicBezTo>
                    <a:cubicBezTo>
                      <a:pt x="4023" y="6299"/>
                      <a:pt x="3938" y="5928"/>
                      <a:pt x="3767" y="5557"/>
                    </a:cubicBezTo>
                    <a:cubicBezTo>
                      <a:pt x="3624" y="5272"/>
                      <a:pt x="3481" y="5015"/>
                      <a:pt x="3339" y="4730"/>
                    </a:cubicBezTo>
                    <a:cubicBezTo>
                      <a:pt x="3224" y="4444"/>
                      <a:pt x="3139" y="4159"/>
                      <a:pt x="3082" y="3874"/>
                    </a:cubicBezTo>
                    <a:lnTo>
                      <a:pt x="3082" y="3703"/>
                    </a:lnTo>
                    <a:lnTo>
                      <a:pt x="3110" y="3560"/>
                    </a:lnTo>
                    <a:lnTo>
                      <a:pt x="3139" y="3503"/>
                    </a:lnTo>
                    <a:cubicBezTo>
                      <a:pt x="3310" y="3332"/>
                      <a:pt x="3453" y="3189"/>
                      <a:pt x="3624" y="3046"/>
                    </a:cubicBezTo>
                    <a:cubicBezTo>
                      <a:pt x="3738" y="2961"/>
                      <a:pt x="3824" y="2904"/>
                      <a:pt x="3938" y="2847"/>
                    </a:cubicBezTo>
                    <a:lnTo>
                      <a:pt x="4023" y="2818"/>
                    </a:lnTo>
                    <a:lnTo>
                      <a:pt x="4394" y="2818"/>
                    </a:lnTo>
                    <a:cubicBezTo>
                      <a:pt x="4680" y="2875"/>
                      <a:pt x="4965" y="2932"/>
                      <a:pt x="5250" y="3018"/>
                    </a:cubicBezTo>
                    <a:cubicBezTo>
                      <a:pt x="5393" y="3103"/>
                      <a:pt x="5564" y="3189"/>
                      <a:pt x="5735" y="3275"/>
                    </a:cubicBezTo>
                    <a:cubicBezTo>
                      <a:pt x="5963" y="3417"/>
                      <a:pt x="6220" y="3588"/>
                      <a:pt x="6449" y="3703"/>
                    </a:cubicBezTo>
                    <a:cubicBezTo>
                      <a:pt x="6649" y="3814"/>
                      <a:pt x="6871" y="3869"/>
                      <a:pt x="7090" y="3869"/>
                    </a:cubicBezTo>
                    <a:cubicBezTo>
                      <a:pt x="7431" y="3869"/>
                      <a:pt x="7763" y="3735"/>
                      <a:pt x="7989" y="3474"/>
                    </a:cubicBezTo>
                    <a:cubicBezTo>
                      <a:pt x="8218" y="3246"/>
                      <a:pt x="8360" y="2904"/>
                      <a:pt x="8360" y="2561"/>
                    </a:cubicBezTo>
                    <a:cubicBezTo>
                      <a:pt x="8360" y="2190"/>
                      <a:pt x="8189" y="1934"/>
                      <a:pt x="7961" y="1648"/>
                    </a:cubicBezTo>
                    <a:cubicBezTo>
                      <a:pt x="7675" y="1334"/>
                      <a:pt x="7304" y="1078"/>
                      <a:pt x="6934" y="849"/>
                    </a:cubicBezTo>
                    <a:cubicBezTo>
                      <a:pt x="6534" y="621"/>
                      <a:pt x="6135" y="450"/>
                      <a:pt x="5735" y="307"/>
                    </a:cubicBezTo>
                    <a:cubicBezTo>
                      <a:pt x="5279" y="165"/>
                      <a:pt x="4822" y="79"/>
                      <a:pt x="4366" y="22"/>
                    </a:cubicBezTo>
                    <a:cubicBezTo>
                      <a:pt x="4233" y="8"/>
                      <a:pt x="4099" y="1"/>
                      <a:pt x="3967"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7341525" y="3644475"/>
                <a:ext cx="237550" cy="156025"/>
              </a:xfrm>
              <a:custGeom>
                <a:rect b="b" l="l" r="r" t="t"/>
                <a:pathLst>
                  <a:path extrusionOk="0" h="6241" w="9502">
                    <a:moveTo>
                      <a:pt x="4522" y="1"/>
                    </a:moveTo>
                    <a:cubicBezTo>
                      <a:pt x="4433" y="1"/>
                      <a:pt x="4343" y="4"/>
                      <a:pt x="4252" y="12"/>
                    </a:cubicBezTo>
                    <a:cubicBezTo>
                      <a:pt x="3881" y="41"/>
                      <a:pt x="3510" y="98"/>
                      <a:pt x="3167" y="240"/>
                    </a:cubicBezTo>
                    <a:cubicBezTo>
                      <a:pt x="2911" y="326"/>
                      <a:pt x="2682" y="440"/>
                      <a:pt x="2454" y="554"/>
                    </a:cubicBezTo>
                    <a:cubicBezTo>
                      <a:pt x="2055" y="811"/>
                      <a:pt x="1712" y="1125"/>
                      <a:pt x="1398" y="1467"/>
                    </a:cubicBezTo>
                    <a:cubicBezTo>
                      <a:pt x="942" y="1952"/>
                      <a:pt x="628" y="2523"/>
                      <a:pt x="400" y="3151"/>
                    </a:cubicBezTo>
                    <a:cubicBezTo>
                      <a:pt x="257" y="3578"/>
                      <a:pt x="143" y="4035"/>
                      <a:pt x="57" y="4492"/>
                    </a:cubicBezTo>
                    <a:cubicBezTo>
                      <a:pt x="0" y="4862"/>
                      <a:pt x="29" y="5233"/>
                      <a:pt x="229" y="5547"/>
                    </a:cubicBezTo>
                    <a:cubicBezTo>
                      <a:pt x="400" y="5890"/>
                      <a:pt x="714" y="6118"/>
                      <a:pt x="1084" y="6203"/>
                    </a:cubicBezTo>
                    <a:cubicBezTo>
                      <a:pt x="1190" y="6229"/>
                      <a:pt x="1298" y="6241"/>
                      <a:pt x="1407" y="6241"/>
                    </a:cubicBezTo>
                    <a:cubicBezTo>
                      <a:pt x="2035" y="6241"/>
                      <a:pt x="2675" y="5833"/>
                      <a:pt x="2796" y="5176"/>
                    </a:cubicBezTo>
                    <a:cubicBezTo>
                      <a:pt x="2882" y="4777"/>
                      <a:pt x="2939" y="4406"/>
                      <a:pt x="3082" y="4006"/>
                    </a:cubicBezTo>
                    <a:cubicBezTo>
                      <a:pt x="3139" y="3835"/>
                      <a:pt x="3224" y="3693"/>
                      <a:pt x="3339" y="3550"/>
                    </a:cubicBezTo>
                    <a:cubicBezTo>
                      <a:pt x="3453" y="3379"/>
                      <a:pt x="3595" y="3236"/>
                      <a:pt x="3738" y="3093"/>
                    </a:cubicBezTo>
                    <a:cubicBezTo>
                      <a:pt x="3824" y="3036"/>
                      <a:pt x="3909" y="2979"/>
                      <a:pt x="4023" y="2922"/>
                    </a:cubicBezTo>
                    <a:lnTo>
                      <a:pt x="4309" y="2837"/>
                    </a:lnTo>
                    <a:cubicBezTo>
                      <a:pt x="4404" y="2837"/>
                      <a:pt x="4499" y="2824"/>
                      <a:pt x="4594" y="2824"/>
                    </a:cubicBezTo>
                    <a:cubicBezTo>
                      <a:pt x="4641" y="2824"/>
                      <a:pt x="4689" y="2827"/>
                      <a:pt x="4737" y="2837"/>
                    </a:cubicBezTo>
                    <a:cubicBezTo>
                      <a:pt x="5022" y="2865"/>
                      <a:pt x="5279" y="2922"/>
                      <a:pt x="5507" y="3008"/>
                    </a:cubicBezTo>
                    <a:cubicBezTo>
                      <a:pt x="5650" y="3065"/>
                      <a:pt x="5764" y="3122"/>
                      <a:pt x="5878" y="3208"/>
                    </a:cubicBezTo>
                    <a:cubicBezTo>
                      <a:pt x="6049" y="3265"/>
                      <a:pt x="6163" y="3379"/>
                      <a:pt x="6306" y="3464"/>
                    </a:cubicBezTo>
                    <a:cubicBezTo>
                      <a:pt x="6534" y="3636"/>
                      <a:pt x="6762" y="3835"/>
                      <a:pt x="6962" y="4035"/>
                    </a:cubicBezTo>
                    <a:cubicBezTo>
                      <a:pt x="7240" y="4285"/>
                      <a:pt x="7592" y="4413"/>
                      <a:pt x="7943" y="4413"/>
                    </a:cubicBezTo>
                    <a:cubicBezTo>
                      <a:pt x="8313" y="4413"/>
                      <a:pt x="8681" y="4271"/>
                      <a:pt x="8959" y="3978"/>
                    </a:cubicBezTo>
                    <a:cubicBezTo>
                      <a:pt x="9501" y="3436"/>
                      <a:pt x="9501" y="2494"/>
                      <a:pt x="8931" y="1981"/>
                    </a:cubicBezTo>
                    <a:cubicBezTo>
                      <a:pt x="8389" y="1496"/>
                      <a:pt x="7847" y="1039"/>
                      <a:pt x="7219" y="668"/>
                    </a:cubicBezTo>
                    <a:cubicBezTo>
                      <a:pt x="6877" y="497"/>
                      <a:pt x="6506" y="383"/>
                      <a:pt x="6163" y="240"/>
                    </a:cubicBezTo>
                    <a:cubicBezTo>
                      <a:pt x="5878" y="155"/>
                      <a:pt x="5536" y="98"/>
                      <a:pt x="5250" y="69"/>
                    </a:cubicBezTo>
                    <a:cubicBezTo>
                      <a:pt x="5000" y="27"/>
                      <a:pt x="4764" y="1"/>
                      <a:pt x="452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6668150" y="4080025"/>
                <a:ext cx="189775" cy="157075"/>
              </a:xfrm>
              <a:custGeom>
                <a:rect b="b" l="l" r="r" t="t"/>
                <a:pathLst>
                  <a:path extrusionOk="0" h="6283" w="7591">
                    <a:moveTo>
                      <a:pt x="4278" y="0"/>
                    </a:moveTo>
                    <a:cubicBezTo>
                      <a:pt x="3906" y="0"/>
                      <a:pt x="3530" y="47"/>
                      <a:pt x="3139" y="109"/>
                    </a:cubicBezTo>
                    <a:cubicBezTo>
                      <a:pt x="2883" y="137"/>
                      <a:pt x="2569" y="280"/>
                      <a:pt x="2312" y="394"/>
                    </a:cubicBezTo>
                    <a:lnTo>
                      <a:pt x="2141" y="508"/>
                    </a:lnTo>
                    <a:cubicBezTo>
                      <a:pt x="1855" y="679"/>
                      <a:pt x="1570" y="908"/>
                      <a:pt x="1342" y="1136"/>
                    </a:cubicBezTo>
                    <a:cubicBezTo>
                      <a:pt x="1114" y="1364"/>
                      <a:pt x="942" y="1621"/>
                      <a:pt x="771" y="1878"/>
                    </a:cubicBezTo>
                    <a:cubicBezTo>
                      <a:pt x="686" y="2020"/>
                      <a:pt x="629" y="2163"/>
                      <a:pt x="571" y="2306"/>
                    </a:cubicBezTo>
                    <a:cubicBezTo>
                      <a:pt x="429" y="2620"/>
                      <a:pt x="315" y="2905"/>
                      <a:pt x="229" y="3219"/>
                    </a:cubicBezTo>
                    <a:cubicBezTo>
                      <a:pt x="86" y="3789"/>
                      <a:pt x="1" y="4389"/>
                      <a:pt x="58" y="4988"/>
                    </a:cubicBezTo>
                    <a:cubicBezTo>
                      <a:pt x="86" y="5216"/>
                      <a:pt x="144" y="5444"/>
                      <a:pt x="258" y="5644"/>
                    </a:cubicBezTo>
                    <a:cubicBezTo>
                      <a:pt x="429" y="5929"/>
                      <a:pt x="714" y="6158"/>
                      <a:pt x="1057" y="6243"/>
                    </a:cubicBezTo>
                    <a:cubicBezTo>
                      <a:pt x="1154" y="6270"/>
                      <a:pt x="1256" y="6282"/>
                      <a:pt x="1360" y="6282"/>
                    </a:cubicBezTo>
                    <a:cubicBezTo>
                      <a:pt x="1592" y="6282"/>
                      <a:pt x="1830" y="6219"/>
                      <a:pt x="2027" y="6100"/>
                    </a:cubicBezTo>
                    <a:cubicBezTo>
                      <a:pt x="2312" y="5929"/>
                      <a:pt x="2569" y="5615"/>
                      <a:pt x="2626" y="5302"/>
                    </a:cubicBezTo>
                    <a:cubicBezTo>
                      <a:pt x="2711" y="4645"/>
                      <a:pt x="2797" y="3989"/>
                      <a:pt x="3025" y="3333"/>
                    </a:cubicBezTo>
                    <a:cubicBezTo>
                      <a:pt x="3054" y="3247"/>
                      <a:pt x="3111" y="3162"/>
                      <a:pt x="3168" y="3048"/>
                    </a:cubicBezTo>
                    <a:cubicBezTo>
                      <a:pt x="3254" y="2962"/>
                      <a:pt x="3339" y="2876"/>
                      <a:pt x="3425" y="2791"/>
                    </a:cubicBezTo>
                    <a:lnTo>
                      <a:pt x="3596" y="2677"/>
                    </a:lnTo>
                    <a:lnTo>
                      <a:pt x="3881" y="2620"/>
                    </a:lnTo>
                    <a:cubicBezTo>
                      <a:pt x="3998" y="2611"/>
                      <a:pt x="4118" y="2608"/>
                      <a:pt x="4238" y="2608"/>
                    </a:cubicBezTo>
                    <a:cubicBezTo>
                      <a:pt x="4529" y="2608"/>
                      <a:pt x="4826" y="2628"/>
                      <a:pt x="5108" y="2648"/>
                    </a:cubicBezTo>
                    <a:cubicBezTo>
                      <a:pt x="5393" y="2677"/>
                      <a:pt x="5650" y="2734"/>
                      <a:pt x="5907" y="2762"/>
                    </a:cubicBezTo>
                    <a:cubicBezTo>
                      <a:pt x="6035" y="2792"/>
                      <a:pt x="6156" y="2808"/>
                      <a:pt x="6273" y="2808"/>
                    </a:cubicBezTo>
                    <a:cubicBezTo>
                      <a:pt x="6495" y="2808"/>
                      <a:pt x="6700" y="2750"/>
                      <a:pt x="6906" y="2620"/>
                    </a:cubicBezTo>
                    <a:cubicBezTo>
                      <a:pt x="7191" y="2448"/>
                      <a:pt x="7419" y="2163"/>
                      <a:pt x="7505" y="1821"/>
                    </a:cubicBezTo>
                    <a:cubicBezTo>
                      <a:pt x="7590" y="1507"/>
                      <a:pt x="7533" y="1136"/>
                      <a:pt x="7362" y="851"/>
                    </a:cubicBezTo>
                    <a:cubicBezTo>
                      <a:pt x="7191" y="565"/>
                      <a:pt x="6877" y="308"/>
                      <a:pt x="6563" y="251"/>
                    </a:cubicBezTo>
                    <a:cubicBezTo>
                      <a:pt x="5936" y="137"/>
                      <a:pt x="5336" y="80"/>
                      <a:pt x="4709" y="23"/>
                    </a:cubicBezTo>
                    <a:cubicBezTo>
                      <a:pt x="4565" y="7"/>
                      <a:pt x="4422" y="0"/>
                      <a:pt x="427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6718800" y="3822650"/>
                <a:ext cx="168375" cy="158775"/>
              </a:xfrm>
              <a:custGeom>
                <a:rect b="b" l="l" r="r" t="t"/>
                <a:pathLst>
                  <a:path extrusionOk="0" h="6351" w="6735">
                    <a:moveTo>
                      <a:pt x="3888" y="0"/>
                    </a:moveTo>
                    <a:cubicBezTo>
                      <a:pt x="3209" y="0"/>
                      <a:pt x="2558" y="217"/>
                      <a:pt x="1969" y="560"/>
                    </a:cubicBezTo>
                    <a:cubicBezTo>
                      <a:pt x="1855" y="646"/>
                      <a:pt x="1770" y="703"/>
                      <a:pt x="1656" y="760"/>
                    </a:cubicBezTo>
                    <a:cubicBezTo>
                      <a:pt x="1170" y="1102"/>
                      <a:pt x="800" y="1502"/>
                      <a:pt x="457" y="1987"/>
                    </a:cubicBezTo>
                    <a:cubicBezTo>
                      <a:pt x="400" y="2072"/>
                      <a:pt x="314" y="2158"/>
                      <a:pt x="286" y="2272"/>
                    </a:cubicBezTo>
                    <a:cubicBezTo>
                      <a:pt x="200" y="2415"/>
                      <a:pt x="143" y="2586"/>
                      <a:pt x="86" y="2729"/>
                    </a:cubicBezTo>
                    <a:cubicBezTo>
                      <a:pt x="29" y="3099"/>
                      <a:pt x="1" y="3413"/>
                      <a:pt x="86" y="3784"/>
                    </a:cubicBezTo>
                    <a:cubicBezTo>
                      <a:pt x="172" y="4212"/>
                      <a:pt x="372" y="4612"/>
                      <a:pt x="600" y="5011"/>
                    </a:cubicBezTo>
                    <a:cubicBezTo>
                      <a:pt x="714" y="5239"/>
                      <a:pt x="857" y="5439"/>
                      <a:pt x="999" y="5667"/>
                    </a:cubicBezTo>
                    <a:cubicBezTo>
                      <a:pt x="1264" y="6103"/>
                      <a:pt x="1731" y="6350"/>
                      <a:pt x="2206" y="6350"/>
                    </a:cubicBezTo>
                    <a:cubicBezTo>
                      <a:pt x="2447" y="6350"/>
                      <a:pt x="2690" y="6287"/>
                      <a:pt x="2911" y="6152"/>
                    </a:cubicBezTo>
                    <a:cubicBezTo>
                      <a:pt x="3539" y="5781"/>
                      <a:pt x="3767" y="4897"/>
                      <a:pt x="3367" y="4241"/>
                    </a:cubicBezTo>
                    <a:cubicBezTo>
                      <a:pt x="3196" y="3955"/>
                      <a:pt x="2997" y="3642"/>
                      <a:pt x="2825" y="3328"/>
                    </a:cubicBezTo>
                    <a:lnTo>
                      <a:pt x="2911" y="3214"/>
                    </a:lnTo>
                    <a:cubicBezTo>
                      <a:pt x="3054" y="3042"/>
                      <a:pt x="3196" y="2900"/>
                      <a:pt x="3339" y="2757"/>
                    </a:cubicBezTo>
                    <a:cubicBezTo>
                      <a:pt x="3453" y="2671"/>
                      <a:pt x="3567" y="2614"/>
                      <a:pt x="3681" y="2557"/>
                    </a:cubicBezTo>
                    <a:lnTo>
                      <a:pt x="3852" y="2500"/>
                    </a:lnTo>
                    <a:lnTo>
                      <a:pt x="4252" y="2500"/>
                    </a:lnTo>
                    <a:cubicBezTo>
                      <a:pt x="4566" y="2557"/>
                      <a:pt x="4880" y="2643"/>
                      <a:pt x="5194" y="2729"/>
                    </a:cubicBezTo>
                    <a:cubicBezTo>
                      <a:pt x="5289" y="2755"/>
                      <a:pt x="5387" y="2768"/>
                      <a:pt x="5484" y="2768"/>
                    </a:cubicBezTo>
                    <a:cubicBezTo>
                      <a:pt x="5909" y="2768"/>
                      <a:pt x="6331" y="2524"/>
                      <a:pt x="6563" y="2129"/>
                    </a:cubicBezTo>
                    <a:cubicBezTo>
                      <a:pt x="6706" y="1873"/>
                      <a:pt x="6734" y="1530"/>
                      <a:pt x="6649" y="1245"/>
                    </a:cubicBezTo>
                    <a:cubicBezTo>
                      <a:pt x="6592" y="960"/>
                      <a:pt x="6363" y="617"/>
                      <a:pt x="6078" y="503"/>
                    </a:cubicBezTo>
                    <a:cubicBezTo>
                      <a:pt x="5764" y="360"/>
                      <a:pt x="5479" y="246"/>
                      <a:pt x="5165" y="161"/>
                    </a:cubicBezTo>
                    <a:cubicBezTo>
                      <a:pt x="4851" y="75"/>
                      <a:pt x="4537" y="47"/>
                      <a:pt x="4223" y="18"/>
                    </a:cubicBezTo>
                    <a:cubicBezTo>
                      <a:pt x="4111" y="6"/>
                      <a:pt x="3999" y="0"/>
                      <a:pt x="388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7017675" y="3630500"/>
                <a:ext cx="190475" cy="191175"/>
              </a:xfrm>
              <a:custGeom>
                <a:rect b="b" l="l" r="r" t="t"/>
                <a:pathLst>
                  <a:path extrusionOk="0" h="7647" w="7619">
                    <a:moveTo>
                      <a:pt x="3795" y="0"/>
                    </a:moveTo>
                    <a:cubicBezTo>
                      <a:pt x="3596" y="29"/>
                      <a:pt x="3367" y="57"/>
                      <a:pt x="3139" y="114"/>
                    </a:cubicBezTo>
                    <a:cubicBezTo>
                      <a:pt x="2797" y="143"/>
                      <a:pt x="2454" y="314"/>
                      <a:pt x="2169" y="485"/>
                    </a:cubicBezTo>
                    <a:lnTo>
                      <a:pt x="2055" y="542"/>
                    </a:lnTo>
                    <a:cubicBezTo>
                      <a:pt x="1827" y="685"/>
                      <a:pt x="1598" y="856"/>
                      <a:pt x="1399" y="1027"/>
                    </a:cubicBezTo>
                    <a:cubicBezTo>
                      <a:pt x="1199" y="1227"/>
                      <a:pt x="999" y="1427"/>
                      <a:pt x="828" y="1655"/>
                    </a:cubicBezTo>
                    <a:cubicBezTo>
                      <a:pt x="486" y="2083"/>
                      <a:pt x="257" y="2540"/>
                      <a:pt x="115" y="3082"/>
                    </a:cubicBezTo>
                    <a:cubicBezTo>
                      <a:pt x="29" y="3424"/>
                      <a:pt x="29" y="3767"/>
                      <a:pt x="1" y="4109"/>
                    </a:cubicBezTo>
                    <a:cubicBezTo>
                      <a:pt x="1" y="4451"/>
                      <a:pt x="29" y="4765"/>
                      <a:pt x="29" y="5108"/>
                    </a:cubicBezTo>
                    <a:cubicBezTo>
                      <a:pt x="58" y="5536"/>
                      <a:pt x="86" y="5992"/>
                      <a:pt x="115" y="6420"/>
                    </a:cubicBezTo>
                    <a:cubicBezTo>
                      <a:pt x="143" y="6762"/>
                      <a:pt x="257" y="7048"/>
                      <a:pt x="514" y="7305"/>
                    </a:cubicBezTo>
                    <a:cubicBezTo>
                      <a:pt x="742" y="7504"/>
                      <a:pt x="1056" y="7647"/>
                      <a:pt x="1370" y="7647"/>
                    </a:cubicBezTo>
                    <a:cubicBezTo>
                      <a:pt x="1998" y="7618"/>
                      <a:pt x="2626" y="7076"/>
                      <a:pt x="2569" y="6392"/>
                    </a:cubicBezTo>
                    <a:cubicBezTo>
                      <a:pt x="2540" y="5906"/>
                      <a:pt x="2511" y="5393"/>
                      <a:pt x="2483" y="4908"/>
                    </a:cubicBezTo>
                    <a:cubicBezTo>
                      <a:pt x="2454" y="4537"/>
                      <a:pt x="2454" y="4166"/>
                      <a:pt x="2483" y="3795"/>
                    </a:cubicBezTo>
                    <a:cubicBezTo>
                      <a:pt x="2483" y="3681"/>
                      <a:pt x="2511" y="3567"/>
                      <a:pt x="2540" y="3453"/>
                    </a:cubicBezTo>
                    <a:cubicBezTo>
                      <a:pt x="2597" y="3367"/>
                      <a:pt x="2654" y="3282"/>
                      <a:pt x="2711" y="3196"/>
                    </a:cubicBezTo>
                    <a:cubicBezTo>
                      <a:pt x="2854" y="3025"/>
                      <a:pt x="3025" y="2854"/>
                      <a:pt x="3196" y="2682"/>
                    </a:cubicBezTo>
                    <a:cubicBezTo>
                      <a:pt x="3282" y="2625"/>
                      <a:pt x="3367" y="2568"/>
                      <a:pt x="3482" y="2511"/>
                    </a:cubicBezTo>
                    <a:lnTo>
                      <a:pt x="3681" y="2454"/>
                    </a:lnTo>
                    <a:lnTo>
                      <a:pt x="3995" y="2454"/>
                    </a:lnTo>
                    <a:cubicBezTo>
                      <a:pt x="4081" y="2483"/>
                      <a:pt x="4195" y="2511"/>
                      <a:pt x="4280" y="2540"/>
                    </a:cubicBezTo>
                    <a:cubicBezTo>
                      <a:pt x="4480" y="2625"/>
                      <a:pt x="4651" y="2711"/>
                      <a:pt x="4823" y="2854"/>
                    </a:cubicBezTo>
                    <a:cubicBezTo>
                      <a:pt x="5079" y="3025"/>
                      <a:pt x="5336" y="3224"/>
                      <a:pt x="5621" y="3339"/>
                    </a:cubicBezTo>
                    <a:cubicBezTo>
                      <a:pt x="5821" y="3453"/>
                      <a:pt x="6021" y="3510"/>
                      <a:pt x="6249" y="3510"/>
                    </a:cubicBezTo>
                    <a:cubicBezTo>
                      <a:pt x="6563" y="3510"/>
                      <a:pt x="6905" y="3367"/>
                      <a:pt x="7134" y="3110"/>
                    </a:cubicBezTo>
                    <a:cubicBezTo>
                      <a:pt x="7590" y="2654"/>
                      <a:pt x="7619" y="1798"/>
                      <a:pt x="7105" y="1341"/>
                    </a:cubicBezTo>
                    <a:cubicBezTo>
                      <a:pt x="6791" y="1085"/>
                      <a:pt x="6420" y="856"/>
                      <a:pt x="6078" y="628"/>
                    </a:cubicBezTo>
                    <a:cubicBezTo>
                      <a:pt x="5764" y="428"/>
                      <a:pt x="5365" y="286"/>
                      <a:pt x="5022" y="172"/>
                    </a:cubicBezTo>
                    <a:cubicBezTo>
                      <a:pt x="4623" y="57"/>
                      <a:pt x="4223" y="0"/>
                      <a:pt x="3795"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6923525" y="4248225"/>
                <a:ext cx="97750" cy="131275"/>
              </a:xfrm>
              <a:custGeom>
                <a:rect b="b" l="l" r="r" t="t"/>
                <a:pathLst>
                  <a:path extrusionOk="0" h="5251" w="3910">
                    <a:moveTo>
                      <a:pt x="2682" y="0"/>
                    </a:moveTo>
                    <a:cubicBezTo>
                      <a:pt x="2283" y="0"/>
                      <a:pt x="1855" y="228"/>
                      <a:pt x="1627" y="599"/>
                    </a:cubicBezTo>
                    <a:cubicBezTo>
                      <a:pt x="1541" y="771"/>
                      <a:pt x="1456" y="970"/>
                      <a:pt x="1370" y="1141"/>
                    </a:cubicBezTo>
                    <a:lnTo>
                      <a:pt x="1284" y="1198"/>
                    </a:lnTo>
                    <a:cubicBezTo>
                      <a:pt x="1199" y="1256"/>
                      <a:pt x="1113" y="1313"/>
                      <a:pt x="1028" y="1398"/>
                    </a:cubicBezTo>
                    <a:cubicBezTo>
                      <a:pt x="856" y="1541"/>
                      <a:pt x="742" y="1741"/>
                      <a:pt x="685" y="1940"/>
                    </a:cubicBezTo>
                    <a:cubicBezTo>
                      <a:pt x="600" y="2226"/>
                      <a:pt x="485" y="2482"/>
                      <a:pt x="371" y="2768"/>
                    </a:cubicBezTo>
                    <a:cubicBezTo>
                      <a:pt x="257" y="3053"/>
                      <a:pt x="115" y="3367"/>
                      <a:pt x="57" y="3652"/>
                    </a:cubicBezTo>
                    <a:cubicBezTo>
                      <a:pt x="0" y="3881"/>
                      <a:pt x="0" y="4109"/>
                      <a:pt x="57" y="4337"/>
                    </a:cubicBezTo>
                    <a:cubicBezTo>
                      <a:pt x="143" y="4651"/>
                      <a:pt x="371" y="4908"/>
                      <a:pt x="657" y="5079"/>
                    </a:cubicBezTo>
                    <a:cubicBezTo>
                      <a:pt x="828" y="5193"/>
                      <a:pt x="1056" y="5250"/>
                      <a:pt x="1284" y="5250"/>
                    </a:cubicBezTo>
                    <a:cubicBezTo>
                      <a:pt x="1598" y="5250"/>
                      <a:pt x="1969" y="5136"/>
                      <a:pt x="2169" y="4879"/>
                    </a:cubicBezTo>
                    <a:cubicBezTo>
                      <a:pt x="2283" y="4765"/>
                      <a:pt x="2397" y="4622"/>
                      <a:pt x="2483" y="4451"/>
                    </a:cubicBezTo>
                    <a:cubicBezTo>
                      <a:pt x="2540" y="4394"/>
                      <a:pt x="2568" y="4308"/>
                      <a:pt x="2597" y="4251"/>
                    </a:cubicBezTo>
                    <a:lnTo>
                      <a:pt x="2625" y="4223"/>
                    </a:lnTo>
                    <a:cubicBezTo>
                      <a:pt x="2882" y="4109"/>
                      <a:pt x="3082" y="3909"/>
                      <a:pt x="3253" y="3681"/>
                    </a:cubicBezTo>
                    <a:cubicBezTo>
                      <a:pt x="3453" y="3338"/>
                      <a:pt x="3538" y="2910"/>
                      <a:pt x="3653" y="2511"/>
                    </a:cubicBezTo>
                    <a:cubicBezTo>
                      <a:pt x="3767" y="2112"/>
                      <a:pt x="3909" y="1655"/>
                      <a:pt x="3909" y="1227"/>
                    </a:cubicBezTo>
                    <a:cubicBezTo>
                      <a:pt x="3909" y="685"/>
                      <a:pt x="3538" y="200"/>
                      <a:pt x="3025" y="57"/>
                    </a:cubicBezTo>
                    <a:cubicBezTo>
                      <a:pt x="2911" y="29"/>
                      <a:pt x="2797" y="0"/>
                      <a:pt x="268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6" name="Google Shape;1786;p2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
    <p:bg>
      <p:bgPr>
        <a:solidFill>
          <a:schemeClr val="dk2"/>
        </a:solidFill>
      </p:bgPr>
    </p:bg>
    <p:spTree>
      <p:nvGrpSpPr>
        <p:cNvPr id="1787" name="Shape 1787"/>
        <p:cNvGrpSpPr/>
        <p:nvPr/>
      </p:nvGrpSpPr>
      <p:grpSpPr>
        <a:xfrm>
          <a:off x="0" y="0"/>
          <a:ext cx="0" cy="0"/>
          <a:chOff x="0" y="0"/>
          <a:chExt cx="0" cy="0"/>
        </a:xfrm>
      </p:grpSpPr>
      <p:grpSp>
        <p:nvGrpSpPr>
          <p:cNvPr id="1788" name="Google Shape;1788;p22"/>
          <p:cNvGrpSpPr/>
          <p:nvPr/>
        </p:nvGrpSpPr>
        <p:grpSpPr>
          <a:xfrm>
            <a:off x="-544462" y="-248126"/>
            <a:ext cx="9869828" cy="5754214"/>
            <a:chOff x="-544462" y="-248126"/>
            <a:chExt cx="9869828" cy="5754214"/>
          </a:xfrm>
        </p:grpSpPr>
        <p:grpSp>
          <p:nvGrpSpPr>
            <p:cNvPr id="1789" name="Google Shape;1789;p22"/>
            <p:cNvGrpSpPr/>
            <p:nvPr/>
          </p:nvGrpSpPr>
          <p:grpSpPr>
            <a:xfrm>
              <a:off x="-544462" y="4134113"/>
              <a:ext cx="1496550" cy="1371975"/>
              <a:chOff x="424413" y="2356238"/>
              <a:chExt cx="1496550" cy="1371975"/>
            </a:xfrm>
          </p:grpSpPr>
          <p:sp>
            <p:nvSpPr>
              <p:cNvPr id="1790" name="Google Shape;1790;p22"/>
              <p:cNvSpPr/>
              <p:nvPr/>
            </p:nvSpPr>
            <p:spPr>
              <a:xfrm>
                <a:off x="1047138" y="3071338"/>
                <a:ext cx="32125" cy="30800"/>
              </a:xfrm>
              <a:custGeom>
                <a:rect b="b" l="l" r="r" t="t"/>
                <a:pathLst>
                  <a:path extrusionOk="0" h="1232" w="1285">
                    <a:moveTo>
                      <a:pt x="314" y="1"/>
                    </a:moveTo>
                    <a:cubicBezTo>
                      <a:pt x="286" y="1"/>
                      <a:pt x="257" y="29"/>
                      <a:pt x="229" y="29"/>
                    </a:cubicBezTo>
                    <a:lnTo>
                      <a:pt x="200" y="29"/>
                    </a:lnTo>
                    <a:cubicBezTo>
                      <a:pt x="172" y="58"/>
                      <a:pt x="143" y="86"/>
                      <a:pt x="115" y="115"/>
                    </a:cubicBezTo>
                    <a:cubicBezTo>
                      <a:pt x="86" y="115"/>
                      <a:pt x="86" y="143"/>
                      <a:pt x="58" y="172"/>
                    </a:cubicBezTo>
                    <a:cubicBezTo>
                      <a:pt x="29" y="200"/>
                      <a:pt x="29" y="258"/>
                      <a:pt x="29" y="315"/>
                    </a:cubicBezTo>
                    <a:cubicBezTo>
                      <a:pt x="29" y="343"/>
                      <a:pt x="1" y="343"/>
                      <a:pt x="1" y="343"/>
                    </a:cubicBezTo>
                    <a:lnTo>
                      <a:pt x="29" y="343"/>
                    </a:lnTo>
                    <a:cubicBezTo>
                      <a:pt x="29" y="400"/>
                      <a:pt x="29" y="429"/>
                      <a:pt x="29" y="486"/>
                    </a:cubicBezTo>
                    <a:cubicBezTo>
                      <a:pt x="115" y="800"/>
                      <a:pt x="371" y="1028"/>
                      <a:pt x="657" y="1171"/>
                    </a:cubicBezTo>
                    <a:cubicBezTo>
                      <a:pt x="739" y="1206"/>
                      <a:pt x="840" y="1231"/>
                      <a:pt x="937" y="1231"/>
                    </a:cubicBezTo>
                    <a:cubicBezTo>
                      <a:pt x="1076" y="1231"/>
                      <a:pt x="1206" y="1179"/>
                      <a:pt x="1256" y="1028"/>
                    </a:cubicBezTo>
                    <a:cubicBezTo>
                      <a:pt x="1284" y="914"/>
                      <a:pt x="1284" y="828"/>
                      <a:pt x="1256" y="743"/>
                    </a:cubicBezTo>
                    <a:cubicBezTo>
                      <a:pt x="1227" y="686"/>
                      <a:pt x="1199" y="628"/>
                      <a:pt x="1199" y="571"/>
                    </a:cubicBezTo>
                    <a:lnTo>
                      <a:pt x="1170" y="571"/>
                    </a:lnTo>
                    <a:cubicBezTo>
                      <a:pt x="1170" y="571"/>
                      <a:pt x="1170" y="543"/>
                      <a:pt x="1170" y="543"/>
                    </a:cubicBezTo>
                    <a:cubicBezTo>
                      <a:pt x="1142" y="514"/>
                      <a:pt x="1142" y="514"/>
                      <a:pt x="1113" y="486"/>
                    </a:cubicBezTo>
                    <a:cubicBezTo>
                      <a:pt x="1085" y="429"/>
                      <a:pt x="1085" y="429"/>
                      <a:pt x="1085" y="429"/>
                    </a:cubicBezTo>
                    <a:cubicBezTo>
                      <a:pt x="1056" y="372"/>
                      <a:pt x="999" y="343"/>
                      <a:pt x="971" y="286"/>
                    </a:cubicBezTo>
                    <a:cubicBezTo>
                      <a:pt x="799" y="115"/>
                      <a:pt x="543" y="1"/>
                      <a:pt x="3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1065688" y="3136863"/>
                <a:ext cx="29750" cy="27550"/>
              </a:xfrm>
              <a:custGeom>
                <a:rect b="b" l="l" r="r" t="t"/>
                <a:pathLst>
                  <a:path extrusionOk="0" h="1102" w="1190">
                    <a:moveTo>
                      <a:pt x="315" y="0"/>
                    </a:moveTo>
                    <a:cubicBezTo>
                      <a:pt x="149" y="0"/>
                      <a:pt x="0" y="83"/>
                      <a:pt x="0" y="290"/>
                    </a:cubicBezTo>
                    <a:cubicBezTo>
                      <a:pt x="29" y="632"/>
                      <a:pt x="314" y="918"/>
                      <a:pt x="600" y="1060"/>
                    </a:cubicBezTo>
                    <a:cubicBezTo>
                      <a:pt x="669" y="1087"/>
                      <a:pt x="752" y="1102"/>
                      <a:pt x="833" y="1102"/>
                    </a:cubicBezTo>
                    <a:cubicBezTo>
                      <a:pt x="1017" y="1102"/>
                      <a:pt x="1190" y="1022"/>
                      <a:pt x="1170" y="804"/>
                    </a:cubicBezTo>
                    <a:cubicBezTo>
                      <a:pt x="1170" y="461"/>
                      <a:pt x="856" y="176"/>
                      <a:pt x="571" y="62"/>
                    </a:cubicBezTo>
                    <a:cubicBezTo>
                      <a:pt x="493" y="23"/>
                      <a:pt x="402" y="0"/>
                      <a:pt x="3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1137738" y="3108088"/>
                <a:ext cx="26875" cy="25125"/>
              </a:xfrm>
              <a:custGeom>
                <a:rect b="b" l="l" r="r" t="t"/>
                <a:pathLst>
                  <a:path extrusionOk="0" h="1005" w="1075">
                    <a:moveTo>
                      <a:pt x="305" y="0"/>
                    </a:moveTo>
                    <a:cubicBezTo>
                      <a:pt x="148" y="0"/>
                      <a:pt x="0" y="75"/>
                      <a:pt x="0" y="271"/>
                    </a:cubicBezTo>
                    <a:cubicBezTo>
                      <a:pt x="29" y="585"/>
                      <a:pt x="285" y="842"/>
                      <a:pt x="542" y="956"/>
                    </a:cubicBezTo>
                    <a:cubicBezTo>
                      <a:pt x="621" y="985"/>
                      <a:pt x="709" y="1005"/>
                      <a:pt x="790" y="1005"/>
                    </a:cubicBezTo>
                    <a:cubicBezTo>
                      <a:pt x="946" y="1005"/>
                      <a:pt x="1075" y="934"/>
                      <a:pt x="1056" y="728"/>
                    </a:cubicBezTo>
                    <a:cubicBezTo>
                      <a:pt x="1056" y="442"/>
                      <a:pt x="770" y="157"/>
                      <a:pt x="514" y="43"/>
                    </a:cubicBezTo>
                    <a:cubicBezTo>
                      <a:pt x="451" y="16"/>
                      <a:pt x="377" y="0"/>
                      <a:pt x="3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974388" y="3146963"/>
                <a:ext cx="43525" cy="38525"/>
              </a:xfrm>
              <a:custGeom>
                <a:rect b="b" l="l" r="r" t="t"/>
                <a:pathLst>
                  <a:path extrusionOk="0" h="1541" w="1741">
                    <a:moveTo>
                      <a:pt x="557" y="0"/>
                    </a:moveTo>
                    <a:cubicBezTo>
                      <a:pt x="447" y="0"/>
                      <a:pt x="333" y="38"/>
                      <a:pt x="257" y="114"/>
                    </a:cubicBezTo>
                    <a:cubicBezTo>
                      <a:pt x="0" y="371"/>
                      <a:pt x="228" y="771"/>
                      <a:pt x="371" y="999"/>
                    </a:cubicBezTo>
                    <a:cubicBezTo>
                      <a:pt x="599" y="1284"/>
                      <a:pt x="970" y="1541"/>
                      <a:pt x="1341" y="1541"/>
                    </a:cubicBezTo>
                    <a:cubicBezTo>
                      <a:pt x="1512" y="1541"/>
                      <a:pt x="1655" y="1455"/>
                      <a:pt x="1712" y="1284"/>
                    </a:cubicBezTo>
                    <a:cubicBezTo>
                      <a:pt x="1741" y="1227"/>
                      <a:pt x="1741" y="1170"/>
                      <a:pt x="1741" y="1113"/>
                    </a:cubicBezTo>
                    <a:cubicBezTo>
                      <a:pt x="1741" y="982"/>
                      <a:pt x="1728" y="912"/>
                      <a:pt x="1720" y="912"/>
                    </a:cubicBezTo>
                    <a:cubicBezTo>
                      <a:pt x="1716" y="912"/>
                      <a:pt x="1712" y="931"/>
                      <a:pt x="1712" y="970"/>
                    </a:cubicBezTo>
                    <a:cubicBezTo>
                      <a:pt x="1627" y="514"/>
                      <a:pt x="1284" y="200"/>
                      <a:pt x="856" y="57"/>
                    </a:cubicBezTo>
                    <a:lnTo>
                      <a:pt x="856" y="57"/>
                    </a:lnTo>
                    <a:cubicBezTo>
                      <a:pt x="911" y="79"/>
                      <a:pt x="936" y="88"/>
                      <a:pt x="934" y="88"/>
                    </a:cubicBezTo>
                    <a:cubicBezTo>
                      <a:pt x="930" y="88"/>
                      <a:pt x="855" y="64"/>
                      <a:pt x="714" y="29"/>
                    </a:cubicBezTo>
                    <a:cubicBezTo>
                      <a:pt x="666" y="10"/>
                      <a:pt x="612" y="0"/>
                      <a:pt x="5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862163" y="3134113"/>
                <a:ext cx="33275" cy="30950"/>
              </a:xfrm>
              <a:custGeom>
                <a:rect b="b" l="l" r="r" t="t"/>
                <a:pathLst>
                  <a:path extrusionOk="0" h="1238" w="1331">
                    <a:moveTo>
                      <a:pt x="286" y="1"/>
                    </a:moveTo>
                    <a:cubicBezTo>
                      <a:pt x="118" y="1"/>
                      <a:pt x="1" y="98"/>
                      <a:pt x="10" y="343"/>
                    </a:cubicBezTo>
                    <a:cubicBezTo>
                      <a:pt x="30" y="742"/>
                      <a:pt x="676" y="1238"/>
                      <a:pt x="1055" y="1238"/>
                    </a:cubicBezTo>
                    <a:cubicBezTo>
                      <a:pt x="1218" y="1238"/>
                      <a:pt x="1331" y="1146"/>
                      <a:pt x="1322" y="914"/>
                    </a:cubicBezTo>
                    <a:cubicBezTo>
                      <a:pt x="1302" y="498"/>
                      <a:pt x="665"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2"/>
              <p:cNvSpPr/>
              <p:nvPr/>
            </p:nvSpPr>
            <p:spPr>
              <a:xfrm>
                <a:off x="902113" y="3059363"/>
                <a:ext cx="21650" cy="19725"/>
              </a:xfrm>
              <a:custGeom>
                <a:rect b="b" l="l" r="r" t="t"/>
                <a:pathLst>
                  <a:path extrusionOk="0" h="789" w="866">
                    <a:moveTo>
                      <a:pt x="188" y="0"/>
                    </a:moveTo>
                    <a:cubicBezTo>
                      <a:pt x="77" y="0"/>
                      <a:pt x="1" y="63"/>
                      <a:pt x="9" y="223"/>
                    </a:cubicBezTo>
                    <a:cubicBezTo>
                      <a:pt x="29" y="478"/>
                      <a:pt x="428" y="788"/>
                      <a:pt x="674" y="788"/>
                    </a:cubicBezTo>
                    <a:cubicBezTo>
                      <a:pt x="785" y="788"/>
                      <a:pt x="865" y="725"/>
                      <a:pt x="865" y="565"/>
                    </a:cubicBezTo>
                    <a:cubicBezTo>
                      <a:pt x="846" y="310"/>
                      <a:pt x="433" y="0"/>
                      <a:pt x="1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a:off x="808888" y="3002313"/>
                <a:ext cx="41400" cy="37975"/>
              </a:xfrm>
              <a:custGeom>
                <a:rect b="b" l="l" r="r" t="t"/>
                <a:pathLst>
                  <a:path extrusionOk="0" h="1519" w="1656">
                    <a:moveTo>
                      <a:pt x="512" y="1"/>
                    </a:moveTo>
                    <a:cubicBezTo>
                      <a:pt x="398" y="1"/>
                      <a:pt x="289" y="31"/>
                      <a:pt x="200" y="108"/>
                    </a:cubicBezTo>
                    <a:lnTo>
                      <a:pt x="200" y="137"/>
                    </a:lnTo>
                    <a:cubicBezTo>
                      <a:pt x="1" y="308"/>
                      <a:pt x="115" y="622"/>
                      <a:pt x="200" y="793"/>
                    </a:cubicBezTo>
                    <a:cubicBezTo>
                      <a:pt x="372" y="1135"/>
                      <a:pt x="714" y="1421"/>
                      <a:pt x="1085" y="1506"/>
                    </a:cubicBezTo>
                    <a:cubicBezTo>
                      <a:pt x="1126" y="1515"/>
                      <a:pt x="1167" y="1519"/>
                      <a:pt x="1208" y="1519"/>
                    </a:cubicBezTo>
                    <a:cubicBezTo>
                      <a:pt x="1447" y="1519"/>
                      <a:pt x="1656" y="1375"/>
                      <a:pt x="1656" y="1107"/>
                    </a:cubicBezTo>
                    <a:cubicBezTo>
                      <a:pt x="1656" y="707"/>
                      <a:pt x="1342" y="394"/>
                      <a:pt x="1056" y="194"/>
                    </a:cubicBezTo>
                    <a:cubicBezTo>
                      <a:pt x="1056" y="194"/>
                      <a:pt x="1028" y="194"/>
                      <a:pt x="1028" y="165"/>
                    </a:cubicBezTo>
                    <a:cubicBezTo>
                      <a:pt x="888" y="78"/>
                      <a:pt x="694" y="1"/>
                      <a:pt x="5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765388" y="3107138"/>
                <a:ext cx="33550" cy="31475"/>
              </a:xfrm>
              <a:custGeom>
                <a:rect b="b" l="l" r="r" t="t"/>
                <a:pathLst>
                  <a:path extrusionOk="0" h="1259" w="1342">
                    <a:moveTo>
                      <a:pt x="599" y="1"/>
                    </a:moveTo>
                    <a:cubicBezTo>
                      <a:pt x="561" y="1"/>
                      <a:pt x="522" y="8"/>
                      <a:pt x="485" y="24"/>
                    </a:cubicBezTo>
                    <a:cubicBezTo>
                      <a:pt x="371" y="52"/>
                      <a:pt x="286" y="109"/>
                      <a:pt x="200" y="224"/>
                    </a:cubicBezTo>
                    <a:cubicBezTo>
                      <a:pt x="0" y="452"/>
                      <a:pt x="257" y="823"/>
                      <a:pt x="428" y="994"/>
                    </a:cubicBezTo>
                    <a:cubicBezTo>
                      <a:pt x="520" y="1085"/>
                      <a:pt x="822" y="1259"/>
                      <a:pt x="1043" y="1259"/>
                    </a:cubicBezTo>
                    <a:cubicBezTo>
                      <a:pt x="1166" y="1259"/>
                      <a:pt x="1264" y="1205"/>
                      <a:pt x="1284" y="1051"/>
                    </a:cubicBezTo>
                    <a:cubicBezTo>
                      <a:pt x="1341" y="737"/>
                      <a:pt x="1227" y="509"/>
                      <a:pt x="1027" y="252"/>
                    </a:cubicBezTo>
                    <a:cubicBezTo>
                      <a:pt x="935"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932288" y="2978613"/>
                <a:ext cx="31425" cy="19850"/>
              </a:xfrm>
              <a:custGeom>
                <a:rect b="b" l="l" r="r" t="t"/>
                <a:pathLst>
                  <a:path extrusionOk="0" h="794" w="1257">
                    <a:moveTo>
                      <a:pt x="286" y="1"/>
                    </a:moveTo>
                    <a:cubicBezTo>
                      <a:pt x="229" y="1"/>
                      <a:pt x="172" y="29"/>
                      <a:pt x="143" y="86"/>
                    </a:cubicBezTo>
                    <a:cubicBezTo>
                      <a:pt x="115" y="86"/>
                      <a:pt x="115" y="86"/>
                      <a:pt x="115" y="115"/>
                    </a:cubicBezTo>
                    <a:cubicBezTo>
                      <a:pt x="1" y="314"/>
                      <a:pt x="172" y="571"/>
                      <a:pt x="343" y="657"/>
                    </a:cubicBezTo>
                    <a:cubicBezTo>
                      <a:pt x="469" y="740"/>
                      <a:pt x="579" y="793"/>
                      <a:pt x="707" y="793"/>
                    </a:cubicBezTo>
                    <a:cubicBezTo>
                      <a:pt x="754" y="793"/>
                      <a:pt x="803" y="786"/>
                      <a:pt x="857" y="771"/>
                    </a:cubicBezTo>
                    <a:cubicBezTo>
                      <a:pt x="1256" y="628"/>
                      <a:pt x="686" y="58"/>
                      <a:pt x="486" y="29"/>
                    </a:cubicBezTo>
                    <a:cubicBezTo>
                      <a:pt x="400" y="29"/>
                      <a:pt x="3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871913" y="3228513"/>
                <a:ext cx="40200" cy="38075"/>
              </a:xfrm>
              <a:custGeom>
                <a:rect b="b" l="l" r="r" t="t"/>
                <a:pathLst>
                  <a:path extrusionOk="0" h="1523" w="1608">
                    <a:moveTo>
                      <a:pt x="444" y="0"/>
                    </a:moveTo>
                    <a:cubicBezTo>
                      <a:pt x="209" y="0"/>
                      <a:pt x="0" y="114"/>
                      <a:pt x="19" y="419"/>
                    </a:cubicBezTo>
                    <a:cubicBezTo>
                      <a:pt x="19" y="875"/>
                      <a:pt x="419" y="1275"/>
                      <a:pt x="818" y="1446"/>
                    </a:cubicBezTo>
                    <a:cubicBezTo>
                      <a:pt x="923" y="1493"/>
                      <a:pt x="1046" y="1522"/>
                      <a:pt x="1164" y="1522"/>
                    </a:cubicBezTo>
                    <a:cubicBezTo>
                      <a:pt x="1398" y="1522"/>
                      <a:pt x="1607" y="1408"/>
                      <a:pt x="1588" y="1104"/>
                    </a:cubicBezTo>
                    <a:cubicBezTo>
                      <a:pt x="1588" y="647"/>
                      <a:pt x="1189" y="248"/>
                      <a:pt x="789" y="76"/>
                    </a:cubicBezTo>
                    <a:cubicBezTo>
                      <a:pt x="685" y="29"/>
                      <a:pt x="561"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926588" y="2458563"/>
                <a:ext cx="32100" cy="26625"/>
              </a:xfrm>
              <a:custGeom>
                <a:rect b="b" l="l" r="r" t="t"/>
                <a:pathLst>
                  <a:path extrusionOk="0" h="1065" w="1284">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2"/>
              <p:cNvSpPr/>
              <p:nvPr/>
            </p:nvSpPr>
            <p:spPr>
              <a:xfrm>
                <a:off x="974163" y="2386763"/>
                <a:ext cx="19000" cy="18200"/>
              </a:xfrm>
              <a:custGeom>
                <a:rect b="b" l="l" r="r" t="t"/>
                <a:pathLst>
                  <a:path extrusionOk="0" h="728" w="76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2"/>
              <p:cNvSpPr/>
              <p:nvPr/>
            </p:nvSpPr>
            <p:spPr>
              <a:xfrm>
                <a:off x="863813" y="2527763"/>
                <a:ext cx="29450" cy="23275"/>
              </a:xfrm>
              <a:custGeom>
                <a:rect b="b" l="l" r="r" t="t"/>
                <a:pathLst>
                  <a:path extrusionOk="0" h="931" w="1178">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1035813" y="2422513"/>
                <a:ext cx="23475" cy="19425"/>
              </a:xfrm>
              <a:custGeom>
                <a:rect b="b" l="l" r="r" t="t"/>
                <a:pathLst>
                  <a:path extrusionOk="0" h="777" w="939">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1278238" y="3016713"/>
                <a:ext cx="27825" cy="25275"/>
              </a:xfrm>
              <a:custGeom>
                <a:rect b="b" l="l" r="r" t="t"/>
                <a:pathLst>
                  <a:path extrusionOk="0" h="1011" w="1113">
                    <a:moveTo>
                      <a:pt x="400" y="1"/>
                    </a:moveTo>
                    <a:cubicBezTo>
                      <a:pt x="328" y="1"/>
                      <a:pt x="260" y="31"/>
                      <a:pt x="201" y="103"/>
                    </a:cubicBezTo>
                    <a:cubicBezTo>
                      <a:pt x="172" y="103"/>
                      <a:pt x="201" y="131"/>
                      <a:pt x="172" y="131"/>
                    </a:cubicBezTo>
                    <a:cubicBezTo>
                      <a:pt x="172" y="188"/>
                      <a:pt x="144" y="246"/>
                      <a:pt x="144" y="246"/>
                    </a:cubicBezTo>
                    <a:cubicBezTo>
                      <a:pt x="1" y="531"/>
                      <a:pt x="400" y="873"/>
                      <a:pt x="600" y="959"/>
                    </a:cubicBezTo>
                    <a:cubicBezTo>
                      <a:pt x="677" y="994"/>
                      <a:pt x="746" y="1010"/>
                      <a:pt x="804" y="1010"/>
                    </a:cubicBezTo>
                    <a:cubicBezTo>
                      <a:pt x="1029" y="1010"/>
                      <a:pt x="1113" y="780"/>
                      <a:pt x="1000" y="531"/>
                    </a:cubicBezTo>
                    <a:cubicBezTo>
                      <a:pt x="912" y="333"/>
                      <a:pt x="638" y="1"/>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2"/>
              <p:cNvSpPr/>
              <p:nvPr/>
            </p:nvSpPr>
            <p:spPr>
              <a:xfrm>
                <a:off x="1153413" y="2794088"/>
                <a:ext cx="28575" cy="26675"/>
              </a:xfrm>
              <a:custGeom>
                <a:rect b="b" l="l" r="r" t="t"/>
                <a:pathLst>
                  <a:path extrusionOk="0" h="1067" w="1143">
                    <a:moveTo>
                      <a:pt x="315" y="0"/>
                    </a:moveTo>
                    <a:cubicBezTo>
                      <a:pt x="149" y="0"/>
                      <a:pt x="1" y="71"/>
                      <a:pt x="1" y="277"/>
                    </a:cubicBezTo>
                    <a:cubicBezTo>
                      <a:pt x="29" y="619"/>
                      <a:pt x="315" y="905"/>
                      <a:pt x="571" y="1019"/>
                    </a:cubicBezTo>
                    <a:cubicBezTo>
                      <a:pt x="648" y="1047"/>
                      <a:pt x="736" y="1066"/>
                      <a:pt x="821" y="1066"/>
                    </a:cubicBezTo>
                    <a:cubicBezTo>
                      <a:pt x="990" y="1066"/>
                      <a:pt x="1142" y="990"/>
                      <a:pt x="1142" y="762"/>
                    </a:cubicBezTo>
                    <a:cubicBezTo>
                      <a:pt x="1114" y="448"/>
                      <a:pt x="828" y="163"/>
                      <a:pt x="571" y="49"/>
                    </a:cubicBezTo>
                    <a:cubicBezTo>
                      <a:pt x="493" y="19"/>
                      <a:pt x="401" y="0"/>
                      <a:pt x="3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2"/>
              <p:cNvSpPr/>
              <p:nvPr/>
            </p:nvSpPr>
            <p:spPr>
              <a:xfrm>
                <a:off x="1114688" y="2801563"/>
                <a:ext cx="21850" cy="20575"/>
              </a:xfrm>
              <a:custGeom>
                <a:rect b="b" l="l" r="r" t="t"/>
                <a:pathLst>
                  <a:path extrusionOk="0" h="823" w="874">
                    <a:moveTo>
                      <a:pt x="192" y="0"/>
                    </a:moveTo>
                    <a:cubicBezTo>
                      <a:pt x="79" y="0"/>
                      <a:pt x="0" y="67"/>
                      <a:pt x="9" y="235"/>
                    </a:cubicBezTo>
                    <a:cubicBezTo>
                      <a:pt x="9" y="494"/>
                      <a:pt x="440" y="822"/>
                      <a:pt x="691" y="822"/>
                    </a:cubicBezTo>
                    <a:cubicBezTo>
                      <a:pt x="799" y="822"/>
                      <a:pt x="874" y="761"/>
                      <a:pt x="865" y="606"/>
                    </a:cubicBezTo>
                    <a:cubicBezTo>
                      <a:pt x="865" y="330"/>
                      <a:pt x="444" y="0"/>
                      <a:pt x="1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2"/>
              <p:cNvSpPr/>
              <p:nvPr/>
            </p:nvSpPr>
            <p:spPr>
              <a:xfrm>
                <a:off x="434413" y="3003313"/>
                <a:ext cx="28550" cy="23900"/>
              </a:xfrm>
              <a:custGeom>
                <a:rect b="b" l="l" r="r" t="t"/>
                <a:pathLst>
                  <a:path extrusionOk="0" h="956" w="1142">
                    <a:moveTo>
                      <a:pt x="262" y="0"/>
                    </a:moveTo>
                    <a:cubicBezTo>
                      <a:pt x="225" y="0"/>
                      <a:pt x="186" y="4"/>
                      <a:pt x="143" y="11"/>
                    </a:cubicBezTo>
                    <a:cubicBezTo>
                      <a:pt x="86" y="40"/>
                      <a:pt x="29" y="97"/>
                      <a:pt x="29" y="154"/>
                    </a:cubicBezTo>
                    <a:cubicBezTo>
                      <a:pt x="0" y="211"/>
                      <a:pt x="0" y="268"/>
                      <a:pt x="0" y="325"/>
                    </a:cubicBezTo>
                    <a:cubicBezTo>
                      <a:pt x="22" y="537"/>
                      <a:pt x="422" y="955"/>
                      <a:pt x="673" y="955"/>
                    </a:cubicBezTo>
                    <a:cubicBezTo>
                      <a:pt x="759" y="955"/>
                      <a:pt x="827" y="906"/>
                      <a:pt x="856" y="782"/>
                    </a:cubicBezTo>
                    <a:cubicBezTo>
                      <a:pt x="856" y="782"/>
                      <a:pt x="913" y="724"/>
                      <a:pt x="942" y="696"/>
                    </a:cubicBezTo>
                    <a:cubicBezTo>
                      <a:pt x="1142" y="496"/>
                      <a:pt x="771" y="154"/>
                      <a:pt x="600" y="97"/>
                    </a:cubicBezTo>
                    <a:cubicBezTo>
                      <a:pt x="471" y="33"/>
                      <a:pt x="375" y="0"/>
                      <a:pt x="2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1478913" y="2595438"/>
                <a:ext cx="55200" cy="51625"/>
              </a:xfrm>
              <a:custGeom>
                <a:rect b="b" l="l" r="r" t="t"/>
                <a:pathLst>
                  <a:path extrusionOk="0" h="2065" w="2208">
                    <a:moveTo>
                      <a:pt x="613" y="1"/>
                    </a:moveTo>
                    <a:cubicBezTo>
                      <a:pt x="291" y="1"/>
                      <a:pt x="1" y="146"/>
                      <a:pt x="20" y="548"/>
                    </a:cubicBezTo>
                    <a:cubicBezTo>
                      <a:pt x="20" y="1176"/>
                      <a:pt x="591" y="1746"/>
                      <a:pt x="1133" y="1975"/>
                    </a:cubicBezTo>
                    <a:cubicBezTo>
                      <a:pt x="1271" y="2030"/>
                      <a:pt x="1434" y="2064"/>
                      <a:pt x="1589" y="2064"/>
                    </a:cubicBezTo>
                    <a:cubicBezTo>
                      <a:pt x="1914" y="2064"/>
                      <a:pt x="2208" y="1914"/>
                      <a:pt x="2188" y="1489"/>
                    </a:cubicBezTo>
                    <a:cubicBezTo>
                      <a:pt x="2160" y="890"/>
                      <a:pt x="1618" y="320"/>
                      <a:pt x="1076" y="91"/>
                    </a:cubicBezTo>
                    <a:cubicBezTo>
                      <a:pt x="935" y="35"/>
                      <a:pt x="770"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1443738" y="2678863"/>
                <a:ext cx="40450" cy="37750"/>
              </a:xfrm>
              <a:custGeom>
                <a:rect b="b" l="l" r="r" t="t"/>
                <a:pathLst>
                  <a:path extrusionOk="0" h="1510" w="1618">
                    <a:moveTo>
                      <a:pt x="453" y="1"/>
                    </a:moveTo>
                    <a:cubicBezTo>
                      <a:pt x="216" y="1"/>
                      <a:pt x="0" y="102"/>
                      <a:pt x="0" y="407"/>
                    </a:cubicBezTo>
                    <a:cubicBezTo>
                      <a:pt x="29" y="863"/>
                      <a:pt x="428" y="1262"/>
                      <a:pt x="828" y="1434"/>
                    </a:cubicBezTo>
                    <a:cubicBezTo>
                      <a:pt x="932" y="1481"/>
                      <a:pt x="1056" y="1510"/>
                      <a:pt x="1173" y="1510"/>
                    </a:cubicBezTo>
                    <a:cubicBezTo>
                      <a:pt x="1408" y="1510"/>
                      <a:pt x="1617" y="1396"/>
                      <a:pt x="1598" y="1091"/>
                    </a:cubicBezTo>
                    <a:cubicBezTo>
                      <a:pt x="1598" y="663"/>
                      <a:pt x="1170" y="235"/>
                      <a:pt x="799" y="64"/>
                    </a:cubicBezTo>
                    <a:cubicBezTo>
                      <a:pt x="695" y="26"/>
                      <a:pt x="571" y="1"/>
                      <a:pt x="4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1380538" y="2653838"/>
                <a:ext cx="41825" cy="38350"/>
              </a:xfrm>
              <a:custGeom>
                <a:rect b="b" l="l" r="r" t="t"/>
                <a:pathLst>
                  <a:path extrusionOk="0" h="1534" w="1673">
                    <a:moveTo>
                      <a:pt x="471" y="1"/>
                    </a:moveTo>
                    <a:cubicBezTo>
                      <a:pt x="133" y="1"/>
                      <a:pt x="0" y="334"/>
                      <a:pt x="160" y="723"/>
                    </a:cubicBezTo>
                    <a:cubicBezTo>
                      <a:pt x="189" y="808"/>
                      <a:pt x="217" y="865"/>
                      <a:pt x="274" y="922"/>
                    </a:cubicBezTo>
                    <a:cubicBezTo>
                      <a:pt x="341" y="1099"/>
                      <a:pt x="802" y="1534"/>
                      <a:pt x="1112" y="1534"/>
                    </a:cubicBezTo>
                    <a:cubicBezTo>
                      <a:pt x="1202" y="1534"/>
                      <a:pt x="1279" y="1497"/>
                      <a:pt x="1330" y="1408"/>
                    </a:cubicBezTo>
                    <a:cubicBezTo>
                      <a:pt x="1359" y="1350"/>
                      <a:pt x="1387" y="1322"/>
                      <a:pt x="1416" y="1265"/>
                    </a:cubicBezTo>
                    <a:cubicBezTo>
                      <a:pt x="1672" y="808"/>
                      <a:pt x="1187" y="266"/>
                      <a:pt x="759" y="67"/>
                    </a:cubicBezTo>
                    <a:cubicBezTo>
                      <a:pt x="652" y="21"/>
                      <a:pt x="555" y="1"/>
                      <a:pt x="4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1413013" y="2596663"/>
                <a:ext cx="20250" cy="21150"/>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2"/>
              <p:cNvSpPr/>
              <p:nvPr/>
            </p:nvSpPr>
            <p:spPr>
              <a:xfrm>
                <a:off x="1237838" y="2442738"/>
                <a:ext cx="49000" cy="46050"/>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2"/>
              <p:cNvSpPr/>
              <p:nvPr/>
            </p:nvSpPr>
            <p:spPr>
              <a:xfrm>
                <a:off x="424413" y="2377238"/>
                <a:ext cx="1415950" cy="1350975"/>
              </a:xfrm>
              <a:custGeom>
                <a:rect b="b" l="l" r="r" t="t"/>
                <a:pathLst>
                  <a:path extrusionOk="0" h="54039" w="56638">
                    <a:moveTo>
                      <a:pt x="26702" y="0"/>
                    </a:moveTo>
                    <a:cubicBezTo>
                      <a:pt x="17116" y="0"/>
                      <a:pt x="10065" y="7778"/>
                      <a:pt x="5165" y="15981"/>
                    </a:cubicBezTo>
                    <a:cubicBezTo>
                      <a:pt x="2312" y="20774"/>
                      <a:pt x="1" y="26424"/>
                      <a:pt x="1" y="32815"/>
                    </a:cubicBezTo>
                    <a:cubicBezTo>
                      <a:pt x="1" y="35525"/>
                      <a:pt x="600" y="38550"/>
                      <a:pt x="1941" y="41061"/>
                    </a:cubicBezTo>
                    <a:cubicBezTo>
                      <a:pt x="3368" y="43743"/>
                      <a:pt x="5565" y="45740"/>
                      <a:pt x="7819" y="47338"/>
                    </a:cubicBezTo>
                    <a:cubicBezTo>
                      <a:pt x="13240" y="51218"/>
                      <a:pt x="19660" y="52902"/>
                      <a:pt x="25480" y="53729"/>
                    </a:cubicBezTo>
                    <a:cubicBezTo>
                      <a:pt x="26967" y="53933"/>
                      <a:pt x="28432" y="54038"/>
                      <a:pt x="29872" y="54038"/>
                    </a:cubicBezTo>
                    <a:cubicBezTo>
                      <a:pt x="34264" y="54038"/>
                      <a:pt x="38418" y="53060"/>
                      <a:pt x="42200" y="50933"/>
                    </a:cubicBezTo>
                    <a:cubicBezTo>
                      <a:pt x="47621" y="47880"/>
                      <a:pt x="51559" y="42601"/>
                      <a:pt x="53756" y="36039"/>
                    </a:cubicBezTo>
                    <a:cubicBezTo>
                      <a:pt x="55953" y="29534"/>
                      <a:pt x="56637" y="21744"/>
                      <a:pt x="52472" y="14754"/>
                    </a:cubicBezTo>
                    <a:cubicBezTo>
                      <a:pt x="46708" y="5110"/>
                      <a:pt x="36522" y="545"/>
                      <a:pt x="27763" y="32"/>
                    </a:cubicBezTo>
                    <a:cubicBezTo>
                      <a:pt x="27406" y="10"/>
                      <a:pt x="27052" y="0"/>
                      <a:pt x="26702"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2"/>
              <p:cNvSpPr/>
              <p:nvPr/>
            </p:nvSpPr>
            <p:spPr>
              <a:xfrm>
                <a:off x="1584513" y="3018263"/>
                <a:ext cx="13925" cy="19300"/>
              </a:xfrm>
              <a:custGeom>
                <a:rect b="b" l="l" r="r" t="t"/>
                <a:pathLst>
                  <a:path extrusionOk="0" h="772" w="557">
                    <a:moveTo>
                      <a:pt x="307" y="1"/>
                    </a:moveTo>
                    <a:cubicBezTo>
                      <a:pt x="289" y="1"/>
                      <a:pt x="269" y="5"/>
                      <a:pt x="247" y="12"/>
                    </a:cubicBezTo>
                    <a:cubicBezTo>
                      <a:pt x="64" y="117"/>
                      <a:pt x="1" y="772"/>
                      <a:pt x="233" y="772"/>
                    </a:cubicBezTo>
                    <a:cubicBezTo>
                      <a:pt x="254" y="772"/>
                      <a:pt x="278" y="766"/>
                      <a:pt x="304" y="754"/>
                    </a:cubicBezTo>
                    <a:cubicBezTo>
                      <a:pt x="517" y="674"/>
                      <a:pt x="556" y="1"/>
                      <a:pt x="30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1609213" y="2981213"/>
                <a:ext cx="11450" cy="19075"/>
              </a:xfrm>
              <a:custGeom>
                <a:rect b="b" l="l" r="r" t="t"/>
                <a:pathLst>
                  <a:path extrusionOk="0" h="763" w="458">
                    <a:moveTo>
                      <a:pt x="249" y="1"/>
                    </a:moveTo>
                    <a:cubicBezTo>
                      <a:pt x="234" y="1"/>
                      <a:pt x="218" y="4"/>
                      <a:pt x="201" y="11"/>
                    </a:cubicBezTo>
                    <a:cubicBezTo>
                      <a:pt x="58" y="68"/>
                      <a:pt x="1" y="296"/>
                      <a:pt x="1" y="467"/>
                    </a:cubicBezTo>
                    <a:cubicBezTo>
                      <a:pt x="1" y="593"/>
                      <a:pt x="67" y="763"/>
                      <a:pt x="180" y="763"/>
                    </a:cubicBezTo>
                    <a:cubicBezTo>
                      <a:pt x="196" y="763"/>
                      <a:pt x="212" y="759"/>
                      <a:pt x="229" y="753"/>
                    </a:cubicBezTo>
                    <a:cubicBezTo>
                      <a:pt x="372" y="695"/>
                      <a:pt x="457" y="467"/>
                      <a:pt x="429" y="296"/>
                    </a:cubicBezTo>
                    <a:cubicBezTo>
                      <a:pt x="429" y="170"/>
                      <a:pt x="363" y="1"/>
                      <a:pt x="2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1563563" y="2942488"/>
                <a:ext cx="15025" cy="22275"/>
              </a:xfrm>
              <a:custGeom>
                <a:rect b="b" l="l" r="r" t="t"/>
                <a:pathLst>
                  <a:path extrusionOk="0" h="891" w="601">
                    <a:moveTo>
                      <a:pt x="404" y="0"/>
                    </a:moveTo>
                    <a:cubicBezTo>
                      <a:pt x="385" y="0"/>
                      <a:pt x="365" y="6"/>
                      <a:pt x="343" y="19"/>
                    </a:cubicBezTo>
                    <a:cubicBezTo>
                      <a:pt x="115" y="133"/>
                      <a:pt x="1" y="533"/>
                      <a:pt x="229" y="818"/>
                    </a:cubicBezTo>
                    <a:cubicBezTo>
                      <a:pt x="273" y="869"/>
                      <a:pt x="313" y="890"/>
                      <a:pt x="349" y="890"/>
                    </a:cubicBezTo>
                    <a:cubicBezTo>
                      <a:pt x="453" y="890"/>
                      <a:pt x="522" y="710"/>
                      <a:pt x="543" y="561"/>
                    </a:cubicBezTo>
                    <a:cubicBezTo>
                      <a:pt x="571" y="475"/>
                      <a:pt x="600" y="361"/>
                      <a:pt x="600" y="276"/>
                    </a:cubicBezTo>
                    <a:cubicBezTo>
                      <a:pt x="576" y="179"/>
                      <a:pt x="511" y="0"/>
                      <a:pt x="4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1525063" y="2870188"/>
                <a:ext cx="15000" cy="24600"/>
              </a:xfrm>
              <a:custGeom>
                <a:rect b="b" l="l" r="r" t="t"/>
                <a:pathLst>
                  <a:path extrusionOk="0" h="984" w="600">
                    <a:moveTo>
                      <a:pt x="285" y="1"/>
                    </a:moveTo>
                    <a:cubicBezTo>
                      <a:pt x="114" y="58"/>
                      <a:pt x="29" y="286"/>
                      <a:pt x="29" y="486"/>
                    </a:cubicBezTo>
                    <a:cubicBezTo>
                      <a:pt x="0" y="600"/>
                      <a:pt x="29" y="714"/>
                      <a:pt x="57" y="828"/>
                    </a:cubicBezTo>
                    <a:cubicBezTo>
                      <a:pt x="81" y="876"/>
                      <a:pt x="165" y="984"/>
                      <a:pt x="225" y="984"/>
                    </a:cubicBezTo>
                    <a:cubicBezTo>
                      <a:pt x="237" y="984"/>
                      <a:pt x="248" y="980"/>
                      <a:pt x="257" y="971"/>
                    </a:cubicBezTo>
                    <a:cubicBezTo>
                      <a:pt x="371" y="885"/>
                      <a:pt x="457" y="914"/>
                      <a:pt x="514" y="743"/>
                    </a:cubicBezTo>
                    <a:cubicBezTo>
                      <a:pt x="542" y="714"/>
                      <a:pt x="542" y="685"/>
                      <a:pt x="571" y="628"/>
                    </a:cubicBezTo>
                    <a:cubicBezTo>
                      <a:pt x="571" y="600"/>
                      <a:pt x="571" y="600"/>
                      <a:pt x="571" y="600"/>
                    </a:cubicBezTo>
                    <a:cubicBezTo>
                      <a:pt x="571" y="571"/>
                      <a:pt x="571" y="543"/>
                      <a:pt x="571" y="514"/>
                    </a:cubicBezTo>
                    <a:cubicBezTo>
                      <a:pt x="571" y="486"/>
                      <a:pt x="571" y="429"/>
                      <a:pt x="571" y="400"/>
                    </a:cubicBezTo>
                    <a:cubicBezTo>
                      <a:pt x="571" y="400"/>
                      <a:pt x="599" y="372"/>
                      <a:pt x="599" y="372"/>
                    </a:cubicBezTo>
                    <a:cubicBezTo>
                      <a:pt x="599" y="343"/>
                      <a:pt x="571" y="315"/>
                      <a:pt x="571" y="315"/>
                    </a:cubicBezTo>
                    <a:cubicBezTo>
                      <a:pt x="571" y="286"/>
                      <a:pt x="571" y="257"/>
                      <a:pt x="571" y="257"/>
                    </a:cubicBezTo>
                    <a:cubicBezTo>
                      <a:pt x="571" y="200"/>
                      <a:pt x="542" y="143"/>
                      <a:pt x="514" y="86"/>
                    </a:cubicBezTo>
                    <a:lnTo>
                      <a:pt x="485" y="86"/>
                    </a:lnTo>
                    <a:cubicBezTo>
                      <a:pt x="457" y="58"/>
                      <a:pt x="457" y="29"/>
                      <a:pt x="428" y="29"/>
                    </a:cubicBezTo>
                    <a:cubicBezTo>
                      <a:pt x="428" y="29"/>
                      <a:pt x="400" y="1"/>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1572238" y="2886213"/>
                <a:ext cx="9750" cy="13475"/>
              </a:xfrm>
              <a:custGeom>
                <a:rect b="b" l="l" r="r" t="t"/>
                <a:pathLst>
                  <a:path extrusionOk="0" h="539" w="390">
                    <a:moveTo>
                      <a:pt x="223" y="1"/>
                    </a:moveTo>
                    <a:cubicBezTo>
                      <a:pt x="207" y="1"/>
                      <a:pt x="188" y="6"/>
                      <a:pt x="167" y="16"/>
                    </a:cubicBezTo>
                    <a:cubicBezTo>
                      <a:pt x="35" y="69"/>
                      <a:pt x="1" y="539"/>
                      <a:pt x="156" y="539"/>
                    </a:cubicBezTo>
                    <a:cubicBezTo>
                      <a:pt x="168" y="539"/>
                      <a:pt x="181" y="536"/>
                      <a:pt x="196" y="530"/>
                    </a:cubicBezTo>
                    <a:cubicBezTo>
                      <a:pt x="352" y="478"/>
                      <a:pt x="389" y="1"/>
                      <a:pt x="2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1601513" y="2911938"/>
                <a:ext cx="11875" cy="16400"/>
              </a:xfrm>
              <a:custGeom>
                <a:rect b="b" l="l" r="r" t="t"/>
                <a:pathLst>
                  <a:path extrusionOk="0" h="656" w="475">
                    <a:moveTo>
                      <a:pt x="279" y="1"/>
                    </a:moveTo>
                    <a:cubicBezTo>
                      <a:pt x="262" y="1"/>
                      <a:pt x="244" y="5"/>
                      <a:pt x="223" y="14"/>
                    </a:cubicBezTo>
                    <a:cubicBezTo>
                      <a:pt x="39" y="93"/>
                      <a:pt x="1" y="655"/>
                      <a:pt x="196" y="655"/>
                    </a:cubicBezTo>
                    <a:cubicBezTo>
                      <a:pt x="213" y="655"/>
                      <a:pt x="231" y="651"/>
                      <a:pt x="252" y="642"/>
                    </a:cubicBezTo>
                    <a:cubicBezTo>
                      <a:pt x="436" y="563"/>
                      <a:pt x="474" y="1"/>
                      <a:pt x="27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1536013" y="2992463"/>
                <a:ext cx="14475" cy="19425"/>
              </a:xfrm>
              <a:custGeom>
                <a:rect b="b" l="l" r="r" t="t"/>
                <a:pathLst>
                  <a:path extrusionOk="0" h="777" w="579">
                    <a:moveTo>
                      <a:pt x="345" y="0"/>
                    </a:moveTo>
                    <a:cubicBezTo>
                      <a:pt x="324" y="0"/>
                      <a:pt x="301" y="6"/>
                      <a:pt x="275" y="17"/>
                    </a:cubicBezTo>
                    <a:cubicBezTo>
                      <a:pt x="66" y="96"/>
                      <a:pt x="1" y="776"/>
                      <a:pt x="234" y="776"/>
                    </a:cubicBezTo>
                    <a:cubicBezTo>
                      <a:pt x="255" y="776"/>
                      <a:pt x="278" y="771"/>
                      <a:pt x="304" y="759"/>
                    </a:cubicBezTo>
                    <a:cubicBezTo>
                      <a:pt x="514" y="680"/>
                      <a:pt x="579"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1511488" y="2940413"/>
                <a:ext cx="11450" cy="18650"/>
              </a:xfrm>
              <a:custGeom>
                <a:rect b="b" l="l" r="r" t="t"/>
                <a:pathLst>
                  <a:path extrusionOk="0" h="746" w="458">
                    <a:moveTo>
                      <a:pt x="245" y="1"/>
                    </a:moveTo>
                    <a:cubicBezTo>
                      <a:pt x="94" y="1"/>
                      <a:pt x="26" y="238"/>
                      <a:pt x="1" y="387"/>
                    </a:cubicBezTo>
                    <a:cubicBezTo>
                      <a:pt x="1" y="512"/>
                      <a:pt x="45" y="745"/>
                      <a:pt x="170" y="745"/>
                    </a:cubicBezTo>
                    <a:cubicBezTo>
                      <a:pt x="188" y="745"/>
                      <a:pt x="208" y="740"/>
                      <a:pt x="229" y="730"/>
                    </a:cubicBezTo>
                    <a:cubicBezTo>
                      <a:pt x="247" y="730"/>
                      <a:pt x="276" y="719"/>
                      <a:pt x="302" y="697"/>
                    </a:cubicBezTo>
                    <a:lnTo>
                      <a:pt x="302" y="697"/>
                    </a:lnTo>
                    <a:cubicBezTo>
                      <a:pt x="300" y="701"/>
                      <a:pt x="300" y="704"/>
                      <a:pt x="303" y="704"/>
                    </a:cubicBezTo>
                    <a:cubicBezTo>
                      <a:pt x="308" y="704"/>
                      <a:pt x="322" y="694"/>
                      <a:pt x="343" y="673"/>
                    </a:cubicBezTo>
                    <a:cubicBezTo>
                      <a:pt x="372" y="644"/>
                      <a:pt x="429" y="558"/>
                      <a:pt x="429" y="473"/>
                    </a:cubicBezTo>
                    <a:cubicBezTo>
                      <a:pt x="429" y="387"/>
                      <a:pt x="457" y="102"/>
                      <a:pt x="315" y="16"/>
                    </a:cubicBezTo>
                    <a:cubicBezTo>
                      <a:pt x="290" y="6"/>
                      <a:pt x="266" y="1"/>
                      <a:pt x="2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1466688" y="2963713"/>
                <a:ext cx="12025" cy="19425"/>
              </a:xfrm>
              <a:custGeom>
                <a:rect b="b" l="l" r="r" t="t"/>
                <a:pathLst>
                  <a:path extrusionOk="0" h="777" w="481">
                    <a:moveTo>
                      <a:pt x="256" y="0"/>
                    </a:moveTo>
                    <a:cubicBezTo>
                      <a:pt x="109" y="0"/>
                      <a:pt x="1" y="292"/>
                      <a:pt x="24" y="454"/>
                    </a:cubicBezTo>
                    <a:cubicBezTo>
                      <a:pt x="24" y="540"/>
                      <a:pt x="53" y="597"/>
                      <a:pt x="81" y="682"/>
                    </a:cubicBezTo>
                    <a:cubicBezTo>
                      <a:pt x="114" y="749"/>
                      <a:pt x="158" y="777"/>
                      <a:pt x="205" y="777"/>
                    </a:cubicBezTo>
                    <a:cubicBezTo>
                      <a:pt x="238" y="777"/>
                      <a:pt x="274" y="763"/>
                      <a:pt x="309" y="739"/>
                    </a:cubicBezTo>
                    <a:cubicBezTo>
                      <a:pt x="395" y="654"/>
                      <a:pt x="452" y="511"/>
                      <a:pt x="452" y="397"/>
                    </a:cubicBezTo>
                    <a:cubicBezTo>
                      <a:pt x="452" y="368"/>
                      <a:pt x="452" y="368"/>
                      <a:pt x="452" y="368"/>
                    </a:cubicBezTo>
                    <a:cubicBezTo>
                      <a:pt x="481" y="254"/>
                      <a:pt x="481" y="112"/>
                      <a:pt x="366" y="54"/>
                    </a:cubicBezTo>
                    <a:cubicBezTo>
                      <a:pt x="328" y="16"/>
                      <a:pt x="291" y="0"/>
                      <a:pt x="25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1477963" y="2972913"/>
                <a:ext cx="25" cy="725"/>
              </a:xfrm>
              <a:custGeom>
                <a:rect b="b" l="l" r="r" t="t"/>
                <a:pathLst>
                  <a:path extrusionOk="0" h="29" w="1">
                    <a:moveTo>
                      <a:pt x="1" y="0"/>
                    </a:moveTo>
                    <a:lnTo>
                      <a:pt x="1" y="0"/>
                    </a:lnTo>
                    <a:cubicBezTo>
                      <a:pt x="1" y="29"/>
                      <a:pt x="1" y="29"/>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1490113" y="3039213"/>
                <a:ext cx="23550" cy="39775"/>
              </a:xfrm>
              <a:custGeom>
                <a:rect b="b" l="l" r="r" t="t"/>
                <a:pathLst>
                  <a:path extrusionOk="0" h="1591" w="942">
                    <a:moveTo>
                      <a:pt x="545" y="1"/>
                    </a:moveTo>
                    <a:cubicBezTo>
                      <a:pt x="508" y="1"/>
                      <a:pt x="469" y="10"/>
                      <a:pt x="428" y="30"/>
                    </a:cubicBezTo>
                    <a:cubicBezTo>
                      <a:pt x="114" y="144"/>
                      <a:pt x="0" y="601"/>
                      <a:pt x="0" y="972"/>
                    </a:cubicBezTo>
                    <a:cubicBezTo>
                      <a:pt x="25" y="1248"/>
                      <a:pt x="161" y="1591"/>
                      <a:pt x="407" y="1591"/>
                    </a:cubicBezTo>
                    <a:cubicBezTo>
                      <a:pt x="441" y="1591"/>
                      <a:pt x="476" y="1585"/>
                      <a:pt x="514" y="1571"/>
                    </a:cubicBezTo>
                    <a:cubicBezTo>
                      <a:pt x="799" y="1428"/>
                      <a:pt x="942" y="972"/>
                      <a:pt x="942" y="601"/>
                    </a:cubicBezTo>
                    <a:cubicBezTo>
                      <a:pt x="917" y="332"/>
                      <a:pt x="767" y="1"/>
                      <a:pt x="5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1540038" y="3119738"/>
                <a:ext cx="14275" cy="24000"/>
              </a:xfrm>
              <a:custGeom>
                <a:rect b="b" l="l" r="r" t="t"/>
                <a:pathLst>
                  <a:path extrusionOk="0" h="960" w="571">
                    <a:moveTo>
                      <a:pt x="322" y="0"/>
                    </a:moveTo>
                    <a:cubicBezTo>
                      <a:pt x="250" y="0"/>
                      <a:pt x="175" y="38"/>
                      <a:pt x="114" y="119"/>
                    </a:cubicBezTo>
                    <a:cubicBezTo>
                      <a:pt x="29" y="233"/>
                      <a:pt x="0" y="433"/>
                      <a:pt x="0" y="604"/>
                    </a:cubicBezTo>
                    <a:cubicBezTo>
                      <a:pt x="0" y="690"/>
                      <a:pt x="57" y="918"/>
                      <a:pt x="171" y="946"/>
                    </a:cubicBezTo>
                    <a:lnTo>
                      <a:pt x="200" y="946"/>
                    </a:lnTo>
                    <a:cubicBezTo>
                      <a:pt x="226" y="955"/>
                      <a:pt x="250" y="959"/>
                      <a:pt x="273" y="959"/>
                    </a:cubicBezTo>
                    <a:cubicBezTo>
                      <a:pt x="479" y="959"/>
                      <a:pt x="571" y="638"/>
                      <a:pt x="571" y="433"/>
                    </a:cubicBezTo>
                    <a:lnTo>
                      <a:pt x="571" y="347"/>
                    </a:lnTo>
                    <a:cubicBezTo>
                      <a:pt x="571" y="126"/>
                      <a:pt x="452" y="0"/>
                      <a:pt x="3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1566413" y="3154338"/>
                <a:ext cx="13600" cy="17600"/>
              </a:xfrm>
              <a:custGeom>
                <a:rect b="b" l="l" r="r" t="t"/>
                <a:pathLst>
                  <a:path extrusionOk="0" h="704" w="544">
                    <a:moveTo>
                      <a:pt x="367" y="0"/>
                    </a:moveTo>
                    <a:cubicBezTo>
                      <a:pt x="268" y="0"/>
                      <a:pt x="161" y="140"/>
                      <a:pt x="144" y="247"/>
                    </a:cubicBezTo>
                    <a:lnTo>
                      <a:pt x="144" y="219"/>
                    </a:lnTo>
                    <a:lnTo>
                      <a:pt x="144" y="219"/>
                    </a:lnTo>
                    <a:cubicBezTo>
                      <a:pt x="87" y="304"/>
                      <a:pt x="1" y="590"/>
                      <a:pt x="172" y="647"/>
                    </a:cubicBezTo>
                    <a:cubicBezTo>
                      <a:pt x="201" y="675"/>
                      <a:pt x="229" y="704"/>
                      <a:pt x="286" y="704"/>
                    </a:cubicBezTo>
                    <a:cubicBezTo>
                      <a:pt x="457" y="704"/>
                      <a:pt x="543" y="390"/>
                      <a:pt x="515" y="190"/>
                    </a:cubicBezTo>
                    <a:cubicBezTo>
                      <a:pt x="482" y="51"/>
                      <a:pt x="426" y="0"/>
                      <a:pt x="3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1597188" y="3094513"/>
                <a:ext cx="9925" cy="17575"/>
              </a:xfrm>
              <a:custGeom>
                <a:rect b="b" l="l" r="r" t="t"/>
                <a:pathLst>
                  <a:path extrusionOk="0" h="703" w="397">
                    <a:moveTo>
                      <a:pt x="197" y="1"/>
                    </a:moveTo>
                    <a:cubicBezTo>
                      <a:pt x="64" y="1"/>
                      <a:pt x="0" y="260"/>
                      <a:pt x="25" y="386"/>
                    </a:cubicBezTo>
                    <a:cubicBezTo>
                      <a:pt x="25" y="500"/>
                      <a:pt x="54" y="586"/>
                      <a:pt x="140" y="672"/>
                    </a:cubicBezTo>
                    <a:cubicBezTo>
                      <a:pt x="161" y="693"/>
                      <a:pt x="182" y="703"/>
                      <a:pt x="201" y="703"/>
                    </a:cubicBezTo>
                    <a:cubicBezTo>
                      <a:pt x="283" y="703"/>
                      <a:pt x="339" y="536"/>
                      <a:pt x="339" y="443"/>
                    </a:cubicBezTo>
                    <a:cubicBezTo>
                      <a:pt x="339" y="443"/>
                      <a:pt x="339" y="443"/>
                      <a:pt x="339" y="415"/>
                    </a:cubicBezTo>
                    <a:cubicBezTo>
                      <a:pt x="368" y="301"/>
                      <a:pt x="396" y="101"/>
                      <a:pt x="254" y="15"/>
                    </a:cubicBezTo>
                    <a:cubicBezTo>
                      <a:pt x="234" y="5"/>
                      <a:pt x="215" y="1"/>
                      <a:pt x="1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2"/>
              <p:cNvSpPr/>
              <p:nvPr/>
            </p:nvSpPr>
            <p:spPr>
              <a:xfrm>
                <a:off x="1481538" y="3122588"/>
                <a:ext cx="20725" cy="31000"/>
              </a:xfrm>
              <a:custGeom>
                <a:rect b="b" l="l" r="r" t="t"/>
                <a:pathLst>
                  <a:path extrusionOk="0" h="1240" w="829">
                    <a:moveTo>
                      <a:pt x="445" y="0"/>
                    </a:moveTo>
                    <a:cubicBezTo>
                      <a:pt x="361" y="0"/>
                      <a:pt x="273" y="51"/>
                      <a:pt x="200" y="148"/>
                    </a:cubicBezTo>
                    <a:cubicBezTo>
                      <a:pt x="58" y="376"/>
                      <a:pt x="1" y="775"/>
                      <a:pt x="172" y="1089"/>
                    </a:cubicBezTo>
                    <a:cubicBezTo>
                      <a:pt x="200" y="1118"/>
                      <a:pt x="200" y="1118"/>
                      <a:pt x="229" y="1146"/>
                    </a:cubicBezTo>
                    <a:cubicBezTo>
                      <a:pt x="268" y="1214"/>
                      <a:pt x="320" y="1239"/>
                      <a:pt x="374" y="1239"/>
                    </a:cubicBezTo>
                    <a:cubicBezTo>
                      <a:pt x="479" y="1239"/>
                      <a:pt x="591" y="1146"/>
                      <a:pt x="628" y="1089"/>
                    </a:cubicBezTo>
                    <a:cubicBezTo>
                      <a:pt x="742" y="918"/>
                      <a:pt x="828" y="633"/>
                      <a:pt x="742" y="405"/>
                    </a:cubicBezTo>
                    <a:cubicBezTo>
                      <a:pt x="742" y="376"/>
                      <a:pt x="742" y="319"/>
                      <a:pt x="714" y="290"/>
                    </a:cubicBezTo>
                    <a:cubicBezTo>
                      <a:pt x="665" y="93"/>
                      <a:pt x="559"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2"/>
              <p:cNvSpPr/>
              <p:nvPr/>
            </p:nvSpPr>
            <p:spPr>
              <a:xfrm>
                <a:off x="1502238" y="3190463"/>
                <a:ext cx="15000" cy="22425"/>
              </a:xfrm>
              <a:custGeom>
                <a:rect b="b" l="l" r="r" t="t"/>
                <a:pathLst>
                  <a:path extrusionOk="0" h="897" w="600">
                    <a:moveTo>
                      <a:pt x="342" y="1"/>
                    </a:moveTo>
                    <a:cubicBezTo>
                      <a:pt x="200" y="1"/>
                      <a:pt x="114" y="172"/>
                      <a:pt x="57" y="314"/>
                    </a:cubicBezTo>
                    <a:cubicBezTo>
                      <a:pt x="29" y="429"/>
                      <a:pt x="0" y="800"/>
                      <a:pt x="200" y="885"/>
                    </a:cubicBezTo>
                    <a:cubicBezTo>
                      <a:pt x="223" y="893"/>
                      <a:pt x="244" y="896"/>
                      <a:pt x="264" y="896"/>
                    </a:cubicBezTo>
                    <a:cubicBezTo>
                      <a:pt x="318" y="896"/>
                      <a:pt x="365" y="870"/>
                      <a:pt x="428" y="828"/>
                    </a:cubicBezTo>
                    <a:cubicBezTo>
                      <a:pt x="514" y="742"/>
                      <a:pt x="571" y="600"/>
                      <a:pt x="599" y="429"/>
                    </a:cubicBezTo>
                    <a:cubicBezTo>
                      <a:pt x="599" y="343"/>
                      <a:pt x="599" y="58"/>
                      <a:pt x="4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2"/>
              <p:cNvSpPr/>
              <p:nvPr/>
            </p:nvSpPr>
            <p:spPr>
              <a:xfrm>
                <a:off x="1574263" y="3245088"/>
                <a:ext cx="15725" cy="17925"/>
              </a:xfrm>
              <a:custGeom>
                <a:rect b="b" l="l" r="r" t="t"/>
                <a:pathLst>
                  <a:path extrusionOk="0" h="717" w="629">
                    <a:moveTo>
                      <a:pt x="373" y="1"/>
                    </a:moveTo>
                    <a:cubicBezTo>
                      <a:pt x="326" y="1"/>
                      <a:pt x="278" y="21"/>
                      <a:pt x="258" y="41"/>
                    </a:cubicBezTo>
                    <a:cubicBezTo>
                      <a:pt x="201" y="98"/>
                      <a:pt x="172" y="155"/>
                      <a:pt x="115" y="184"/>
                    </a:cubicBezTo>
                    <a:cubicBezTo>
                      <a:pt x="29" y="212"/>
                      <a:pt x="1" y="355"/>
                      <a:pt x="58" y="441"/>
                    </a:cubicBezTo>
                    <a:cubicBezTo>
                      <a:pt x="143" y="526"/>
                      <a:pt x="143" y="612"/>
                      <a:pt x="258" y="697"/>
                    </a:cubicBezTo>
                    <a:cubicBezTo>
                      <a:pt x="271" y="711"/>
                      <a:pt x="286" y="716"/>
                      <a:pt x="301" y="716"/>
                    </a:cubicBezTo>
                    <a:cubicBezTo>
                      <a:pt x="353" y="716"/>
                      <a:pt x="414" y="656"/>
                      <a:pt x="457" y="612"/>
                    </a:cubicBezTo>
                    <a:lnTo>
                      <a:pt x="486" y="555"/>
                    </a:lnTo>
                    <a:cubicBezTo>
                      <a:pt x="571" y="441"/>
                      <a:pt x="629" y="155"/>
                      <a:pt x="457" y="41"/>
                    </a:cubicBezTo>
                    <a:cubicBezTo>
                      <a:pt x="457" y="13"/>
                      <a:pt x="429" y="13"/>
                      <a:pt x="429" y="13"/>
                    </a:cubicBezTo>
                    <a:cubicBezTo>
                      <a:pt x="412" y="4"/>
                      <a:pt x="393" y="1"/>
                      <a:pt x="3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2"/>
              <p:cNvSpPr/>
              <p:nvPr/>
            </p:nvSpPr>
            <p:spPr>
              <a:xfrm>
                <a:off x="1643463" y="3171013"/>
                <a:ext cx="14725" cy="18950"/>
              </a:xfrm>
              <a:custGeom>
                <a:rect b="b" l="l" r="r" t="t"/>
                <a:pathLst>
                  <a:path extrusionOk="0" h="758" w="589">
                    <a:moveTo>
                      <a:pt x="364" y="0"/>
                    </a:moveTo>
                    <a:cubicBezTo>
                      <a:pt x="349" y="0"/>
                      <a:pt x="332" y="3"/>
                      <a:pt x="314" y="8"/>
                    </a:cubicBezTo>
                    <a:cubicBezTo>
                      <a:pt x="115" y="65"/>
                      <a:pt x="0" y="408"/>
                      <a:pt x="58" y="664"/>
                    </a:cubicBezTo>
                    <a:cubicBezTo>
                      <a:pt x="58" y="711"/>
                      <a:pt x="96" y="758"/>
                      <a:pt x="141" y="758"/>
                    </a:cubicBezTo>
                    <a:cubicBezTo>
                      <a:pt x="151" y="758"/>
                      <a:pt x="161" y="755"/>
                      <a:pt x="172" y="750"/>
                    </a:cubicBezTo>
                    <a:cubicBezTo>
                      <a:pt x="257" y="722"/>
                      <a:pt x="314" y="693"/>
                      <a:pt x="400" y="636"/>
                    </a:cubicBezTo>
                    <a:cubicBezTo>
                      <a:pt x="507" y="556"/>
                      <a:pt x="589" y="0"/>
                      <a:pt x="3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2"/>
              <p:cNvSpPr/>
              <p:nvPr/>
            </p:nvSpPr>
            <p:spPr>
              <a:xfrm>
                <a:off x="1676263" y="3033088"/>
                <a:ext cx="8600" cy="13575"/>
              </a:xfrm>
              <a:custGeom>
                <a:rect b="b" l="l" r="r" t="t"/>
                <a:pathLst>
                  <a:path extrusionOk="0" h="543" w="344">
                    <a:moveTo>
                      <a:pt x="213" y="0"/>
                    </a:moveTo>
                    <a:cubicBezTo>
                      <a:pt x="170" y="0"/>
                      <a:pt x="130" y="30"/>
                      <a:pt x="115" y="76"/>
                    </a:cubicBezTo>
                    <a:cubicBezTo>
                      <a:pt x="58" y="161"/>
                      <a:pt x="1" y="304"/>
                      <a:pt x="58" y="447"/>
                    </a:cubicBezTo>
                    <a:cubicBezTo>
                      <a:pt x="87" y="475"/>
                      <a:pt x="115" y="532"/>
                      <a:pt x="172" y="532"/>
                    </a:cubicBezTo>
                    <a:lnTo>
                      <a:pt x="201" y="532"/>
                    </a:lnTo>
                    <a:cubicBezTo>
                      <a:pt x="211" y="539"/>
                      <a:pt x="221" y="542"/>
                      <a:pt x="231" y="542"/>
                    </a:cubicBezTo>
                    <a:cubicBezTo>
                      <a:pt x="299" y="542"/>
                      <a:pt x="343" y="379"/>
                      <a:pt x="343" y="304"/>
                    </a:cubicBezTo>
                    <a:cubicBezTo>
                      <a:pt x="343" y="304"/>
                      <a:pt x="343" y="275"/>
                      <a:pt x="343" y="247"/>
                    </a:cubicBezTo>
                    <a:cubicBezTo>
                      <a:pt x="343" y="190"/>
                      <a:pt x="343" y="133"/>
                      <a:pt x="315" y="76"/>
                    </a:cubicBezTo>
                    <a:cubicBezTo>
                      <a:pt x="288" y="23"/>
                      <a:pt x="249" y="0"/>
                      <a:pt x="2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1635613" y="3071088"/>
                <a:ext cx="20000" cy="25300"/>
              </a:xfrm>
              <a:custGeom>
                <a:rect b="b" l="l" r="r" t="t"/>
                <a:pathLst>
                  <a:path extrusionOk="0" h="1012" w="800">
                    <a:moveTo>
                      <a:pt x="58" y="639"/>
                    </a:moveTo>
                    <a:cubicBezTo>
                      <a:pt x="58" y="647"/>
                      <a:pt x="58" y="655"/>
                      <a:pt x="58" y="663"/>
                    </a:cubicBezTo>
                    <a:lnTo>
                      <a:pt x="58" y="663"/>
                    </a:lnTo>
                    <a:cubicBezTo>
                      <a:pt x="58" y="654"/>
                      <a:pt x="58" y="646"/>
                      <a:pt x="58" y="639"/>
                    </a:cubicBezTo>
                    <a:close/>
                    <a:moveTo>
                      <a:pt x="401" y="0"/>
                    </a:moveTo>
                    <a:cubicBezTo>
                      <a:pt x="318" y="0"/>
                      <a:pt x="243" y="32"/>
                      <a:pt x="200" y="96"/>
                    </a:cubicBezTo>
                    <a:cubicBezTo>
                      <a:pt x="29" y="210"/>
                      <a:pt x="1" y="524"/>
                      <a:pt x="86" y="724"/>
                    </a:cubicBezTo>
                    <a:cubicBezTo>
                      <a:pt x="66" y="704"/>
                      <a:pt x="60" y="683"/>
                      <a:pt x="58" y="663"/>
                    </a:cubicBezTo>
                    <a:lnTo>
                      <a:pt x="58" y="663"/>
                    </a:lnTo>
                    <a:cubicBezTo>
                      <a:pt x="63" y="761"/>
                      <a:pt x="98" y="955"/>
                      <a:pt x="229" y="981"/>
                    </a:cubicBezTo>
                    <a:cubicBezTo>
                      <a:pt x="272" y="1003"/>
                      <a:pt x="308" y="1012"/>
                      <a:pt x="341" y="1012"/>
                    </a:cubicBezTo>
                    <a:cubicBezTo>
                      <a:pt x="395" y="1012"/>
                      <a:pt x="444" y="988"/>
                      <a:pt x="514" y="952"/>
                    </a:cubicBezTo>
                    <a:cubicBezTo>
                      <a:pt x="714" y="810"/>
                      <a:pt x="799" y="353"/>
                      <a:pt x="600" y="96"/>
                    </a:cubicBezTo>
                    <a:cubicBezTo>
                      <a:pt x="571" y="68"/>
                      <a:pt x="543" y="11"/>
                      <a:pt x="486" y="11"/>
                    </a:cubicBezTo>
                    <a:cubicBezTo>
                      <a:pt x="457" y="4"/>
                      <a:pt x="429" y="0"/>
                      <a:pt x="40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1690538" y="3133038"/>
                <a:ext cx="22850" cy="32275"/>
              </a:xfrm>
              <a:custGeom>
                <a:rect b="b" l="l" r="r" t="t"/>
                <a:pathLst>
                  <a:path extrusionOk="0" h="1291" w="914">
                    <a:moveTo>
                      <a:pt x="567" y="0"/>
                    </a:moveTo>
                    <a:cubicBezTo>
                      <a:pt x="468" y="0"/>
                      <a:pt x="375" y="67"/>
                      <a:pt x="314" y="158"/>
                    </a:cubicBezTo>
                    <a:cubicBezTo>
                      <a:pt x="172" y="357"/>
                      <a:pt x="1" y="928"/>
                      <a:pt x="286" y="1156"/>
                    </a:cubicBezTo>
                    <a:cubicBezTo>
                      <a:pt x="314" y="1213"/>
                      <a:pt x="371" y="1270"/>
                      <a:pt x="429" y="1270"/>
                    </a:cubicBezTo>
                    <a:cubicBezTo>
                      <a:pt x="463" y="1284"/>
                      <a:pt x="495" y="1290"/>
                      <a:pt x="525" y="1290"/>
                    </a:cubicBezTo>
                    <a:cubicBezTo>
                      <a:pt x="747" y="1290"/>
                      <a:pt x="860" y="954"/>
                      <a:pt x="885" y="728"/>
                    </a:cubicBezTo>
                    <a:cubicBezTo>
                      <a:pt x="914" y="557"/>
                      <a:pt x="914" y="357"/>
                      <a:pt x="828" y="186"/>
                    </a:cubicBezTo>
                    <a:cubicBezTo>
                      <a:pt x="748" y="52"/>
                      <a:pt x="655" y="0"/>
                      <a:pt x="5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1679988" y="2950988"/>
                <a:ext cx="14850" cy="22000"/>
              </a:xfrm>
              <a:custGeom>
                <a:rect b="b" l="l" r="r" t="t"/>
                <a:pathLst>
                  <a:path extrusionOk="0" h="880" w="594">
                    <a:moveTo>
                      <a:pt x="310" y="0"/>
                    </a:moveTo>
                    <a:cubicBezTo>
                      <a:pt x="126" y="0"/>
                      <a:pt x="0" y="402"/>
                      <a:pt x="23" y="563"/>
                    </a:cubicBezTo>
                    <a:cubicBezTo>
                      <a:pt x="23" y="780"/>
                      <a:pt x="115" y="879"/>
                      <a:pt x="222" y="879"/>
                    </a:cubicBezTo>
                    <a:cubicBezTo>
                      <a:pt x="313" y="879"/>
                      <a:pt x="414" y="808"/>
                      <a:pt x="480" y="678"/>
                    </a:cubicBezTo>
                    <a:cubicBezTo>
                      <a:pt x="480" y="678"/>
                      <a:pt x="480" y="649"/>
                      <a:pt x="480" y="649"/>
                    </a:cubicBezTo>
                    <a:cubicBezTo>
                      <a:pt x="537" y="478"/>
                      <a:pt x="594" y="278"/>
                      <a:pt x="451" y="107"/>
                    </a:cubicBezTo>
                    <a:cubicBezTo>
                      <a:pt x="451" y="107"/>
                      <a:pt x="451" y="78"/>
                      <a:pt x="451" y="78"/>
                    </a:cubicBezTo>
                    <a:cubicBezTo>
                      <a:pt x="401" y="23"/>
                      <a:pt x="354" y="0"/>
                      <a:pt x="3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1722788" y="3016663"/>
                <a:ext cx="9850" cy="15100"/>
              </a:xfrm>
              <a:custGeom>
                <a:rect b="b" l="l" r="r" t="t"/>
                <a:pathLst>
                  <a:path extrusionOk="0" h="604" w="394">
                    <a:moveTo>
                      <a:pt x="147" y="1"/>
                    </a:moveTo>
                    <a:cubicBezTo>
                      <a:pt x="51" y="1"/>
                      <a:pt x="0" y="241"/>
                      <a:pt x="23" y="333"/>
                    </a:cubicBezTo>
                    <a:cubicBezTo>
                      <a:pt x="23" y="362"/>
                      <a:pt x="23" y="390"/>
                      <a:pt x="23" y="390"/>
                    </a:cubicBezTo>
                    <a:cubicBezTo>
                      <a:pt x="42" y="522"/>
                      <a:pt x="110" y="604"/>
                      <a:pt x="179" y="604"/>
                    </a:cubicBezTo>
                    <a:cubicBezTo>
                      <a:pt x="215" y="604"/>
                      <a:pt x="251" y="582"/>
                      <a:pt x="280" y="533"/>
                    </a:cubicBezTo>
                    <a:cubicBezTo>
                      <a:pt x="337" y="419"/>
                      <a:pt x="394" y="162"/>
                      <a:pt x="251" y="76"/>
                    </a:cubicBezTo>
                    <a:cubicBezTo>
                      <a:pt x="251" y="48"/>
                      <a:pt x="251" y="48"/>
                      <a:pt x="223" y="48"/>
                    </a:cubicBezTo>
                    <a:cubicBezTo>
                      <a:pt x="195" y="15"/>
                      <a:pt x="170" y="1"/>
                      <a:pt x="14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612738" y="2941238"/>
                <a:ext cx="30700" cy="45950"/>
              </a:xfrm>
              <a:custGeom>
                <a:rect b="b" l="l" r="r" t="t"/>
                <a:pathLst>
                  <a:path extrusionOk="0" h="1838" w="1228">
                    <a:moveTo>
                      <a:pt x="788" y="0"/>
                    </a:moveTo>
                    <a:cubicBezTo>
                      <a:pt x="743" y="0"/>
                      <a:pt x="698" y="13"/>
                      <a:pt x="657" y="40"/>
                    </a:cubicBezTo>
                    <a:cubicBezTo>
                      <a:pt x="257" y="269"/>
                      <a:pt x="0" y="982"/>
                      <a:pt x="257" y="1553"/>
                    </a:cubicBezTo>
                    <a:cubicBezTo>
                      <a:pt x="324" y="1729"/>
                      <a:pt x="458" y="1838"/>
                      <a:pt x="609" y="1838"/>
                    </a:cubicBezTo>
                    <a:cubicBezTo>
                      <a:pt x="652" y="1838"/>
                      <a:pt x="697" y="1829"/>
                      <a:pt x="742" y="1809"/>
                    </a:cubicBezTo>
                    <a:cubicBezTo>
                      <a:pt x="1028" y="1695"/>
                      <a:pt x="1199" y="1296"/>
                      <a:pt x="1227" y="953"/>
                    </a:cubicBezTo>
                    <a:cubicBezTo>
                      <a:pt x="1227" y="925"/>
                      <a:pt x="1227" y="925"/>
                      <a:pt x="1227" y="925"/>
                    </a:cubicBezTo>
                    <a:cubicBezTo>
                      <a:pt x="1227" y="725"/>
                      <a:pt x="1227" y="497"/>
                      <a:pt x="1142" y="297"/>
                    </a:cubicBezTo>
                    <a:cubicBezTo>
                      <a:pt x="1077" y="124"/>
                      <a:pt x="930" y="0"/>
                      <a:pt x="7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638413" y="2882613"/>
                <a:ext cx="17100" cy="26150"/>
              </a:xfrm>
              <a:custGeom>
                <a:rect b="b" l="l" r="r" t="t"/>
                <a:pathLst>
                  <a:path extrusionOk="0" h="1046" w="684">
                    <a:moveTo>
                      <a:pt x="398" y="1"/>
                    </a:moveTo>
                    <a:cubicBezTo>
                      <a:pt x="255" y="1"/>
                      <a:pt x="94" y="197"/>
                      <a:pt x="58" y="360"/>
                    </a:cubicBezTo>
                    <a:cubicBezTo>
                      <a:pt x="58" y="360"/>
                      <a:pt x="58" y="388"/>
                      <a:pt x="58" y="388"/>
                    </a:cubicBezTo>
                    <a:cubicBezTo>
                      <a:pt x="29" y="559"/>
                      <a:pt x="1" y="1044"/>
                      <a:pt x="286" y="1044"/>
                    </a:cubicBezTo>
                    <a:cubicBezTo>
                      <a:pt x="294" y="1045"/>
                      <a:pt x="301" y="1046"/>
                      <a:pt x="308" y="1046"/>
                    </a:cubicBezTo>
                    <a:cubicBezTo>
                      <a:pt x="577" y="1046"/>
                      <a:pt x="684" y="552"/>
                      <a:pt x="628" y="274"/>
                    </a:cubicBezTo>
                    <a:lnTo>
                      <a:pt x="600" y="246"/>
                    </a:lnTo>
                    <a:cubicBezTo>
                      <a:pt x="558" y="67"/>
                      <a:pt x="481" y="1"/>
                      <a:pt x="39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596338" y="2869488"/>
                <a:ext cx="10425" cy="14750"/>
              </a:xfrm>
              <a:custGeom>
                <a:rect b="b" l="l" r="r" t="t"/>
                <a:pathLst>
                  <a:path extrusionOk="0" h="590" w="417">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684063" y="2885888"/>
                <a:ext cx="18575" cy="22675"/>
              </a:xfrm>
              <a:custGeom>
                <a:rect b="b" l="l" r="r" t="t"/>
                <a:pathLst>
                  <a:path extrusionOk="0" h="907" w="743">
                    <a:moveTo>
                      <a:pt x="486" y="0"/>
                    </a:moveTo>
                    <a:cubicBezTo>
                      <a:pt x="429" y="29"/>
                      <a:pt x="372" y="29"/>
                      <a:pt x="314" y="29"/>
                    </a:cubicBezTo>
                    <a:cubicBezTo>
                      <a:pt x="257" y="57"/>
                      <a:pt x="229" y="143"/>
                      <a:pt x="143" y="172"/>
                    </a:cubicBezTo>
                    <a:cubicBezTo>
                      <a:pt x="58" y="172"/>
                      <a:pt x="1" y="371"/>
                      <a:pt x="58" y="457"/>
                    </a:cubicBezTo>
                    <a:cubicBezTo>
                      <a:pt x="115" y="514"/>
                      <a:pt x="115" y="571"/>
                      <a:pt x="143" y="600"/>
                    </a:cubicBezTo>
                    <a:cubicBezTo>
                      <a:pt x="172" y="714"/>
                      <a:pt x="229" y="771"/>
                      <a:pt x="286" y="828"/>
                    </a:cubicBezTo>
                    <a:cubicBezTo>
                      <a:pt x="329" y="885"/>
                      <a:pt x="372" y="906"/>
                      <a:pt x="414" y="906"/>
                    </a:cubicBezTo>
                    <a:cubicBezTo>
                      <a:pt x="457" y="906"/>
                      <a:pt x="500" y="885"/>
                      <a:pt x="543" y="856"/>
                    </a:cubicBezTo>
                    <a:cubicBezTo>
                      <a:pt x="685" y="714"/>
                      <a:pt x="742" y="485"/>
                      <a:pt x="685" y="229"/>
                    </a:cubicBezTo>
                    <a:cubicBezTo>
                      <a:pt x="685" y="143"/>
                      <a:pt x="600"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726863" y="3016938"/>
                <a:ext cx="15000" cy="26100"/>
              </a:xfrm>
              <a:custGeom>
                <a:rect b="b" l="l" r="r" t="t"/>
                <a:pathLst>
                  <a:path extrusionOk="0" h="1044" w="600">
                    <a:moveTo>
                      <a:pt x="340" y="1"/>
                    </a:moveTo>
                    <a:cubicBezTo>
                      <a:pt x="298" y="1"/>
                      <a:pt x="251" y="20"/>
                      <a:pt x="200" y="65"/>
                    </a:cubicBezTo>
                    <a:cubicBezTo>
                      <a:pt x="86" y="151"/>
                      <a:pt x="29" y="265"/>
                      <a:pt x="1" y="379"/>
                    </a:cubicBezTo>
                    <a:cubicBezTo>
                      <a:pt x="1" y="408"/>
                      <a:pt x="1" y="465"/>
                      <a:pt x="1" y="493"/>
                    </a:cubicBezTo>
                    <a:lnTo>
                      <a:pt x="1" y="522"/>
                    </a:lnTo>
                    <a:cubicBezTo>
                      <a:pt x="1" y="550"/>
                      <a:pt x="1" y="550"/>
                      <a:pt x="1" y="579"/>
                    </a:cubicBezTo>
                    <a:cubicBezTo>
                      <a:pt x="1" y="722"/>
                      <a:pt x="1" y="836"/>
                      <a:pt x="58" y="950"/>
                    </a:cubicBezTo>
                    <a:cubicBezTo>
                      <a:pt x="86" y="950"/>
                      <a:pt x="86" y="978"/>
                      <a:pt x="115" y="978"/>
                    </a:cubicBezTo>
                    <a:cubicBezTo>
                      <a:pt x="115" y="1007"/>
                      <a:pt x="143" y="1007"/>
                      <a:pt x="172" y="1007"/>
                    </a:cubicBezTo>
                    <a:lnTo>
                      <a:pt x="229" y="1035"/>
                    </a:lnTo>
                    <a:cubicBezTo>
                      <a:pt x="248" y="1041"/>
                      <a:pt x="267" y="1044"/>
                      <a:pt x="285" y="1044"/>
                    </a:cubicBezTo>
                    <a:cubicBezTo>
                      <a:pt x="455" y="1044"/>
                      <a:pt x="574" y="814"/>
                      <a:pt x="600" y="607"/>
                    </a:cubicBezTo>
                    <a:cubicBezTo>
                      <a:pt x="600" y="579"/>
                      <a:pt x="600" y="550"/>
                      <a:pt x="600" y="522"/>
                    </a:cubicBezTo>
                    <a:cubicBezTo>
                      <a:pt x="600" y="316"/>
                      <a:pt x="508" y="1"/>
                      <a:pt x="3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2"/>
              <p:cNvSpPr/>
              <p:nvPr/>
            </p:nvSpPr>
            <p:spPr>
              <a:xfrm>
                <a:off x="721163" y="3100838"/>
                <a:ext cx="12850" cy="20700"/>
              </a:xfrm>
              <a:custGeom>
                <a:rect b="b" l="l" r="r" t="t"/>
                <a:pathLst>
                  <a:path extrusionOk="0" h="828" w="514">
                    <a:moveTo>
                      <a:pt x="300" y="0"/>
                    </a:moveTo>
                    <a:cubicBezTo>
                      <a:pt x="278" y="0"/>
                      <a:pt x="254" y="6"/>
                      <a:pt x="229" y="19"/>
                    </a:cubicBezTo>
                    <a:cubicBezTo>
                      <a:pt x="86" y="76"/>
                      <a:pt x="0" y="304"/>
                      <a:pt x="29" y="504"/>
                    </a:cubicBezTo>
                    <a:cubicBezTo>
                      <a:pt x="29" y="655"/>
                      <a:pt x="95" y="828"/>
                      <a:pt x="228" y="828"/>
                    </a:cubicBezTo>
                    <a:cubicBezTo>
                      <a:pt x="246" y="828"/>
                      <a:pt x="265" y="825"/>
                      <a:pt x="286" y="818"/>
                    </a:cubicBezTo>
                    <a:cubicBezTo>
                      <a:pt x="428" y="732"/>
                      <a:pt x="514" y="504"/>
                      <a:pt x="485" y="304"/>
                    </a:cubicBezTo>
                    <a:cubicBezTo>
                      <a:pt x="485" y="183"/>
                      <a:pt x="424" y="0"/>
                      <a:pt x="3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2"/>
              <p:cNvSpPr/>
              <p:nvPr/>
            </p:nvSpPr>
            <p:spPr>
              <a:xfrm>
                <a:off x="669838" y="3071963"/>
                <a:ext cx="13550" cy="18875"/>
              </a:xfrm>
              <a:custGeom>
                <a:rect b="b" l="l" r="r" t="t"/>
                <a:pathLst>
                  <a:path extrusionOk="0" h="755" w="542">
                    <a:moveTo>
                      <a:pt x="263" y="0"/>
                    </a:moveTo>
                    <a:cubicBezTo>
                      <a:pt x="162" y="0"/>
                      <a:pt x="77" y="155"/>
                      <a:pt x="56" y="261"/>
                    </a:cubicBezTo>
                    <a:cubicBezTo>
                      <a:pt x="28" y="344"/>
                      <a:pt x="1" y="719"/>
                      <a:pt x="179" y="719"/>
                    </a:cubicBezTo>
                    <a:cubicBezTo>
                      <a:pt x="185" y="719"/>
                      <a:pt x="192" y="719"/>
                      <a:pt x="199" y="718"/>
                    </a:cubicBezTo>
                    <a:cubicBezTo>
                      <a:pt x="244" y="718"/>
                      <a:pt x="290" y="754"/>
                      <a:pt x="336" y="754"/>
                    </a:cubicBezTo>
                    <a:cubicBezTo>
                      <a:pt x="347" y="754"/>
                      <a:pt x="358" y="752"/>
                      <a:pt x="370" y="746"/>
                    </a:cubicBezTo>
                    <a:cubicBezTo>
                      <a:pt x="427" y="746"/>
                      <a:pt x="484" y="689"/>
                      <a:pt x="484" y="603"/>
                    </a:cubicBezTo>
                    <a:cubicBezTo>
                      <a:pt x="541" y="432"/>
                      <a:pt x="513" y="204"/>
                      <a:pt x="370" y="61"/>
                    </a:cubicBezTo>
                    <a:cubicBezTo>
                      <a:pt x="334" y="18"/>
                      <a:pt x="298" y="0"/>
                      <a:pt x="2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607638" y="3091713"/>
                <a:ext cx="20100" cy="23175"/>
              </a:xfrm>
              <a:custGeom>
                <a:rect b="b" l="l" r="r" t="t"/>
                <a:pathLst>
                  <a:path extrusionOk="0" h="927" w="804">
                    <a:moveTo>
                      <a:pt x="441" y="0"/>
                    </a:moveTo>
                    <a:cubicBezTo>
                      <a:pt x="200" y="0"/>
                      <a:pt x="1" y="628"/>
                      <a:pt x="290" y="869"/>
                    </a:cubicBezTo>
                    <a:cubicBezTo>
                      <a:pt x="333" y="912"/>
                      <a:pt x="368" y="927"/>
                      <a:pt x="401" y="927"/>
                    </a:cubicBezTo>
                    <a:cubicBezTo>
                      <a:pt x="455" y="927"/>
                      <a:pt x="504" y="887"/>
                      <a:pt x="575" y="869"/>
                    </a:cubicBezTo>
                    <a:cubicBezTo>
                      <a:pt x="718" y="869"/>
                      <a:pt x="804" y="612"/>
                      <a:pt x="718" y="470"/>
                    </a:cubicBezTo>
                    <a:cubicBezTo>
                      <a:pt x="661" y="327"/>
                      <a:pt x="689" y="213"/>
                      <a:pt x="575" y="70"/>
                    </a:cubicBezTo>
                    <a:cubicBezTo>
                      <a:pt x="531" y="22"/>
                      <a:pt x="485"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567788" y="3042613"/>
                <a:ext cx="7175" cy="14025"/>
              </a:xfrm>
              <a:custGeom>
                <a:rect b="b" l="l" r="r" t="t"/>
                <a:pathLst>
                  <a:path extrusionOk="0" h="561" w="287">
                    <a:moveTo>
                      <a:pt x="137" y="1"/>
                    </a:moveTo>
                    <a:cubicBezTo>
                      <a:pt x="25" y="1"/>
                      <a:pt x="1" y="247"/>
                      <a:pt x="1" y="351"/>
                    </a:cubicBezTo>
                    <a:cubicBezTo>
                      <a:pt x="1" y="436"/>
                      <a:pt x="29" y="522"/>
                      <a:pt x="115" y="522"/>
                    </a:cubicBezTo>
                    <a:cubicBezTo>
                      <a:pt x="115" y="551"/>
                      <a:pt x="144" y="551"/>
                      <a:pt x="144" y="551"/>
                    </a:cubicBezTo>
                    <a:cubicBezTo>
                      <a:pt x="154" y="558"/>
                      <a:pt x="164" y="561"/>
                      <a:pt x="174" y="561"/>
                    </a:cubicBezTo>
                    <a:cubicBezTo>
                      <a:pt x="242" y="561"/>
                      <a:pt x="286" y="401"/>
                      <a:pt x="286" y="351"/>
                    </a:cubicBezTo>
                    <a:cubicBezTo>
                      <a:pt x="258" y="265"/>
                      <a:pt x="286" y="123"/>
                      <a:pt x="201" y="37"/>
                    </a:cubicBezTo>
                    <a:cubicBezTo>
                      <a:pt x="201" y="37"/>
                      <a:pt x="201" y="37"/>
                      <a:pt x="201" y="8"/>
                    </a:cubicBezTo>
                    <a:lnTo>
                      <a:pt x="172" y="8"/>
                    </a:lnTo>
                    <a:cubicBezTo>
                      <a:pt x="159" y="3"/>
                      <a:pt x="147" y="1"/>
                      <a:pt x="13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648413" y="3019013"/>
                <a:ext cx="12850" cy="21225"/>
              </a:xfrm>
              <a:custGeom>
                <a:rect b="b" l="l" r="r" t="t"/>
                <a:pathLst>
                  <a:path extrusionOk="0" h="849" w="514">
                    <a:moveTo>
                      <a:pt x="286" y="1"/>
                    </a:moveTo>
                    <a:cubicBezTo>
                      <a:pt x="268" y="1"/>
                      <a:pt x="249" y="4"/>
                      <a:pt x="228" y="11"/>
                    </a:cubicBezTo>
                    <a:cubicBezTo>
                      <a:pt x="86" y="96"/>
                      <a:pt x="0" y="325"/>
                      <a:pt x="0" y="524"/>
                    </a:cubicBezTo>
                    <a:cubicBezTo>
                      <a:pt x="25" y="675"/>
                      <a:pt x="95" y="848"/>
                      <a:pt x="208" y="848"/>
                    </a:cubicBezTo>
                    <a:cubicBezTo>
                      <a:pt x="224" y="848"/>
                      <a:pt x="240" y="845"/>
                      <a:pt x="257" y="838"/>
                    </a:cubicBezTo>
                    <a:cubicBezTo>
                      <a:pt x="428" y="753"/>
                      <a:pt x="514" y="524"/>
                      <a:pt x="485" y="325"/>
                    </a:cubicBezTo>
                    <a:cubicBezTo>
                      <a:pt x="485" y="174"/>
                      <a:pt x="419"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683663" y="2951338"/>
                <a:ext cx="27825" cy="38175"/>
              </a:xfrm>
              <a:custGeom>
                <a:rect b="b" l="l" r="r" t="t"/>
                <a:pathLst>
                  <a:path extrusionOk="0" h="1527" w="1113">
                    <a:moveTo>
                      <a:pt x="645" y="1"/>
                    </a:moveTo>
                    <a:cubicBezTo>
                      <a:pt x="602" y="1"/>
                      <a:pt x="555" y="12"/>
                      <a:pt x="502" y="36"/>
                    </a:cubicBezTo>
                    <a:cubicBezTo>
                      <a:pt x="84" y="219"/>
                      <a:pt x="1" y="1526"/>
                      <a:pt x="450" y="1526"/>
                    </a:cubicBezTo>
                    <a:cubicBezTo>
                      <a:pt x="491" y="1526"/>
                      <a:pt x="537" y="1515"/>
                      <a:pt x="587" y="1491"/>
                    </a:cubicBezTo>
                    <a:cubicBezTo>
                      <a:pt x="1005" y="1308"/>
                      <a:pt x="1112"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562088" y="2939788"/>
                <a:ext cx="7875" cy="23875"/>
              </a:xfrm>
              <a:custGeom>
                <a:rect b="b" l="l" r="r" t="t"/>
                <a:pathLst>
                  <a:path extrusionOk="0" h="955" w="315">
                    <a:moveTo>
                      <a:pt x="64" y="0"/>
                    </a:moveTo>
                    <a:cubicBezTo>
                      <a:pt x="44" y="0"/>
                      <a:pt x="22" y="4"/>
                      <a:pt x="1" y="13"/>
                    </a:cubicBezTo>
                    <a:cubicBezTo>
                      <a:pt x="86" y="184"/>
                      <a:pt x="172" y="270"/>
                      <a:pt x="229" y="355"/>
                    </a:cubicBezTo>
                    <a:cubicBezTo>
                      <a:pt x="200" y="555"/>
                      <a:pt x="143" y="755"/>
                      <a:pt x="115" y="954"/>
                    </a:cubicBezTo>
                    <a:cubicBezTo>
                      <a:pt x="172" y="897"/>
                      <a:pt x="229" y="840"/>
                      <a:pt x="257" y="755"/>
                    </a:cubicBezTo>
                    <a:cubicBezTo>
                      <a:pt x="286" y="641"/>
                      <a:pt x="314" y="526"/>
                      <a:pt x="314" y="384"/>
                    </a:cubicBezTo>
                    <a:cubicBezTo>
                      <a:pt x="314" y="355"/>
                      <a:pt x="314" y="327"/>
                      <a:pt x="314" y="298"/>
                    </a:cubicBezTo>
                    <a:cubicBezTo>
                      <a:pt x="314" y="270"/>
                      <a:pt x="286" y="270"/>
                      <a:pt x="286" y="270"/>
                    </a:cubicBezTo>
                    <a:cubicBezTo>
                      <a:pt x="262" y="125"/>
                      <a:pt x="176" y="0"/>
                      <a:pt x="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567788" y="3124313"/>
                <a:ext cx="19300" cy="26650"/>
              </a:xfrm>
              <a:custGeom>
                <a:rect b="b" l="l" r="r" t="t"/>
                <a:pathLst>
                  <a:path extrusionOk="0" h="1066" w="772">
                    <a:moveTo>
                      <a:pt x="424" y="0"/>
                    </a:moveTo>
                    <a:cubicBezTo>
                      <a:pt x="299" y="0"/>
                      <a:pt x="185" y="147"/>
                      <a:pt x="144" y="250"/>
                    </a:cubicBezTo>
                    <a:cubicBezTo>
                      <a:pt x="144" y="278"/>
                      <a:pt x="144" y="278"/>
                      <a:pt x="144" y="278"/>
                    </a:cubicBezTo>
                    <a:cubicBezTo>
                      <a:pt x="86" y="421"/>
                      <a:pt x="1" y="821"/>
                      <a:pt x="172" y="992"/>
                    </a:cubicBezTo>
                    <a:cubicBezTo>
                      <a:pt x="244" y="1046"/>
                      <a:pt x="294" y="1066"/>
                      <a:pt x="349" y="1066"/>
                    </a:cubicBezTo>
                    <a:cubicBezTo>
                      <a:pt x="381" y="1066"/>
                      <a:pt x="416" y="1059"/>
                      <a:pt x="457" y="1049"/>
                    </a:cubicBezTo>
                    <a:cubicBezTo>
                      <a:pt x="600" y="992"/>
                      <a:pt x="771" y="592"/>
                      <a:pt x="714" y="336"/>
                    </a:cubicBezTo>
                    <a:cubicBezTo>
                      <a:pt x="686" y="250"/>
                      <a:pt x="657" y="164"/>
                      <a:pt x="600" y="136"/>
                    </a:cubicBezTo>
                    <a:cubicBezTo>
                      <a:pt x="600" y="107"/>
                      <a:pt x="600" y="107"/>
                      <a:pt x="572" y="79"/>
                    </a:cubicBezTo>
                    <a:cubicBezTo>
                      <a:pt x="523" y="23"/>
                      <a:pt x="473" y="0"/>
                      <a:pt x="4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622713" y="3200163"/>
                <a:ext cx="17875" cy="23875"/>
              </a:xfrm>
              <a:custGeom>
                <a:rect b="b" l="l" r="r" t="t"/>
                <a:pathLst>
                  <a:path extrusionOk="0" h="955" w="715">
                    <a:moveTo>
                      <a:pt x="394" y="1"/>
                    </a:moveTo>
                    <a:cubicBezTo>
                      <a:pt x="376" y="1"/>
                      <a:pt x="359" y="4"/>
                      <a:pt x="343" y="12"/>
                    </a:cubicBezTo>
                    <a:cubicBezTo>
                      <a:pt x="286" y="12"/>
                      <a:pt x="229" y="12"/>
                      <a:pt x="172" y="41"/>
                    </a:cubicBezTo>
                    <a:cubicBezTo>
                      <a:pt x="58" y="98"/>
                      <a:pt x="1" y="240"/>
                      <a:pt x="58" y="383"/>
                    </a:cubicBezTo>
                    <a:cubicBezTo>
                      <a:pt x="58" y="440"/>
                      <a:pt x="86" y="497"/>
                      <a:pt x="115" y="554"/>
                    </a:cubicBezTo>
                    <a:cubicBezTo>
                      <a:pt x="115" y="640"/>
                      <a:pt x="144" y="725"/>
                      <a:pt x="172" y="811"/>
                    </a:cubicBezTo>
                    <a:cubicBezTo>
                      <a:pt x="211" y="916"/>
                      <a:pt x="275" y="954"/>
                      <a:pt x="340" y="954"/>
                    </a:cubicBezTo>
                    <a:cubicBezTo>
                      <a:pt x="417" y="954"/>
                      <a:pt x="497" y="901"/>
                      <a:pt x="543" y="839"/>
                    </a:cubicBezTo>
                    <a:cubicBezTo>
                      <a:pt x="657" y="668"/>
                      <a:pt x="714" y="354"/>
                      <a:pt x="543" y="126"/>
                    </a:cubicBezTo>
                    <a:cubicBezTo>
                      <a:pt x="543" y="98"/>
                      <a:pt x="543" y="98"/>
                      <a:pt x="514" y="69"/>
                    </a:cubicBezTo>
                    <a:cubicBezTo>
                      <a:pt x="494" y="27"/>
                      <a:pt x="442" y="1"/>
                      <a:pt x="3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502163" y="3152613"/>
                <a:ext cx="17150" cy="28250"/>
              </a:xfrm>
              <a:custGeom>
                <a:rect b="b" l="l" r="r" t="t"/>
                <a:pathLst>
                  <a:path extrusionOk="0" h="1130" w="686">
                    <a:moveTo>
                      <a:pt x="368" y="1"/>
                    </a:moveTo>
                    <a:cubicBezTo>
                      <a:pt x="169" y="1"/>
                      <a:pt x="23" y="343"/>
                      <a:pt x="1" y="545"/>
                    </a:cubicBezTo>
                    <a:cubicBezTo>
                      <a:pt x="1" y="716"/>
                      <a:pt x="1" y="915"/>
                      <a:pt x="115" y="1030"/>
                    </a:cubicBezTo>
                    <a:cubicBezTo>
                      <a:pt x="172" y="1101"/>
                      <a:pt x="236" y="1129"/>
                      <a:pt x="297" y="1129"/>
                    </a:cubicBezTo>
                    <a:cubicBezTo>
                      <a:pt x="358" y="1129"/>
                      <a:pt x="415" y="1101"/>
                      <a:pt x="457" y="1058"/>
                    </a:cubicBezTo>
                    <a:cubicBezTo>
                      <a:pt x="457" y="1030"/>
                      <a:pt x="457" y="1030"/>
                      <a:pt x="486" y="1030"/>
                    </a:cubicBezTo>
                    <a:cubicBezTo>
                      <a:pt x="600" y="887"/>
                      <a:pt x="657" y="744"/>
                      <a:pt x="686" y="573"/>
                    </a:cubicBezTo>
                    <a:cubicBezTo>
                      <a:pt x="686" y="430"/>
                      <a:pt x="686" y="202"/>
                      <a:pt x="572" y="88"/>
                    </a:cubicBezTo>
                    <a:lnTo>
                      <a:pt x="543" y="88"/>
                    </a:lnTo>
                    <a:cubicBezTo>
                      <a:pt x="482" y="27"/>
                      <a:pt x="423" y="1"/>
                      <a:pt x="3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1104213" y="2554138"/>
                <a:ext cx="10725" cy="18450"/>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2"/>
              <p:cNvSpPr/>
              <p:nvPr/>
            </p:nvSpPr>
            <p:spPr>
              <a:xfrm>
                <a:off x="1132013" y="2631013"/>
                <a:ext cx="12875" cy="27050"/>
              </a:xfrm>
              <a:custGeom>
                <a:rect b="b" l="l" r="r" t="t"/>
                <a:pathLst>
                  <a:path extrusionOk="0" h="1082" w="515">
                    <a:moveTo>
                      <a:pt x="257" y="0"/>
                    </a:moveTo>
                    <a:cubicBezTo>
                      <a:pt x="148" y="0"/>
                      <a:pt x="58" y="290"/>
                      <a:pt x="58" y="380"/>
                    </a:cubicBezTo>
                    <a:cubicBezTo>
                      <a:pt x="58" y="466"/>
                      <a:pt x="29" y="552"/>
                      <a:pt x="29" y="609"/>
                    </a:cubicBezTo>
                    <a:cubicBezTo>
                      <a:pt x="1" y="723"/>
                      <a:pt x="29" y="894"/>
                      <a:pt x="115" y="980"/>
                    </a:cubicBezTo>
                    <a:lnTo>
                      <a:pt x="144" y="1008"/>
                    </a:lnTo>
                    <a:cubicBezTo>
                      <a:pt x="189" y="1060"/>
                      <a:pt x="232" y="1081"/>
                      <a:pt x="270" y="1081"/>
                    </a:cubicBezTo>
                    <a:cubicBezTo>
                      <a:pt x="423" y="1081"/>
                      <a:pt x="514" y="740"/>
                      <a:pt x="514" y="580"/>
                    </a:cubicBezTo>
                    <a:cubicBezTo>
                      <a:pt x="514" y="409"/>
                      <a:pt x="429" y="209"/>
                      <a:pt x="343" y="66"/>
                    </a:cubicBezTo>
                    <a:cubicBezTo>
                      <a:pt x="314" y="20"/>
                      <a:pt x="285"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2"/>
              <p:cNvSpPr/>
              <p:nvPr/>
            </p:nvSpPr>
            <p:spPr>
              <a:xfrm>
                <a:off x="1072813" y="2649438"/>
                <a:ext cx="12150" cy="18400"/>
              </a:xfrm>
              <a:custGeom>
                <a:rect b="b" l="l" r="r" t="t"/>
                <a:pathLst>
                  <a:path extrusionOk="0" h="736" w="486">
                    <a:moveTo>
                      <a:pt x="233" y="1"/>
                    </a:moveTo>
                    <a:cubicBezTo>
                      <a:pt x="93" y="1"/>
                      <a:pt x="1" y="356"/>
                      <a:pt x="1" y="471"/>
                    </a:cubicBezTo>
                    <a:cubicBezTo>
                      <a:pt x="1" y="585"/>
                      <a:pt x="58" y="728"/>
                      <a:pt x="172" y="728"/>
                    </a:cubicBezTo>
                    <a:cubicBezTo>
                      <a:pt x="188" y="733"/>
                      <a:pt x="201" y="735"/>
                      <a:pt x="214" y="735"/>
                    </a:cubicBezTo>
                    <a:cubicBezTo>
                      <a:pt x="269" y="735"/>
                      <a:pt x="296" y="689"/>
                      <a:pt x="343" y="642"/>
                    </a:cubicBezTo>
                    <a:cubicBezTo>
                      <a:pt x="429" y="613"/>
                      <a:pt x="486" y="442"/>
                      <a:pt x="457" y="328"/>
                    </a:cubicBezTo>
                    <a:cubicBezTo>
                      <a:pt x="429" y="243"/>
                      <a:pt x="400" y="157"/>
                      <a:pt x="343" y="71"/>
                    </a:cubicBezTo>
                    <a:cubicBezTo>
                      <a:pt x="304" y="21"/>
                      <a:pt x="267" y="1"/>
                      <a:pt x="2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2"/>
              <p:cNvSpPr/>
              <p:nvPr/>
            </p:nvSpPr>
            <p:spPr>
              <a:xfrm>
                <a:off x="1102788" y="2744538"/>
                <a:ext cx="14775" cy="20200"/>
              </a:xfrm>
              <a:custGeom>
                <a:rect b="b" l="l" r="r" t="t"/>
                <a:pathLst>
                  <a:path extrusionOk="0" h="808" w="591">
                    <a:moveTo>
                      <a:pt x="357" y="1"/>
                    </a:moveTo>
                    <a:cubicBezTo>
                      <a:pt x="305" y="1"/>
                      <a:pt x="250" y="36"/>
                      <a:pt x="200" y="119"/>
                    </a:cubicBezTo>
                    <a:cubicBezTo>
                      <a:pt x="200" y="91"/>
                      <a:pt x="200" y="91"/>
                      <a:pt x="200" y="91"/>
                    </a:cubicBezTo>
                    <a:cubicBezTo>
                      <a:pt x="57" y="205"/>
                      <a:pt x="0" y="519"/>
                      <a:pt x="143" y="718"/>
                    </a:cubicBezTo>
                    <a:cubicBezTo>
                      <a:pt x="143" y="747"/>
                      <a:pt x="171" y="747"/>
                      <a:pt x="171" y="747"/>
                    </a:cubicBezTo>
                    <a:cubicBezTo>
                      <a:pt x="220" y="789"/>
                      <a:pt x="265" y="807"/>
                      <a:pt x="305" y="807"/>
                    </a:cubicBezTo>
                    <a:cubicBezTo>
                      <a:pt x="455" y="807"/>
                      <a:pt x="548" y="562"/>
                      <a:pt x="571" y="404"/>
                    </a:cubicBezTo>
                    <a:cubicBezTo>
                      <a:pt x="591" y="203"/>
                      <a:pt x="483" y="1"/>
                      <a:pt x="3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2"/>
              <p:cNvSpPr/>
              <p:nvPr/>
            </p:nvSpPr>
            <p:spPr>
              <a:xfrm>
                <a:off x="1061413" y="3052988"/>
                <a:ext cx="20700" cy="30550"/>
              </a:xfrm>
              <a:custGeom>
                <a:rect b="b" l="l" r="r" t="t"/>
                <a:pathLst>
                  <a:path extrusionOk="0" h="1222" w="828">
                    <a:moveTo>
                      <a:pt x="460" y="0"/>
                    </a:moveTo>
                    <a:cubicBezTo>
                      <a:pt x="428" y="0"/>
                      <a:pt x="400" y="7"/>
                      <a:pt x="371" y="21"/>
                    </a:cubicBezTo>
                    <a:cubicBezTo>
                      <a:pt x="343" y="50"/>
                      <a:pt x="285" y="79"/>
                      <a:pt x="257" y="107"/>
                    </a:cubicBezTo>
                    <a:cubicBezTo>
                      <a:pt x="86" y="221"/>
                      <a:pt x="0" y="506"/>
                      <a:pt x="29" y="763"/>
                    </a:cubicBezTo>
                    <a:cubicBezTo>
                      <a:pt x="29" y="927"/>
                      <a:pt x="107" y="1222"/>
                      <a:pt x="289" y="1222"/>
                    </a:cubicBezTo>
                    <a:cubicBezTo>
                      <a:pt x="297" y="1222"/>
                      <a:pt x="305" y="1221"/>
                      <a:pt x="314" y="1220"/>
                    </a:cubicBezTo>
                    <a:cubicBezTo>
                      <a:pt x="514" y="1220"/>
                      <a:pt x="599" y="1077"/>
                      <a:pt x="685" y="906"/>
                    </a:cubicBezTo>
                    <a:cubicBezTo>
                      <a:pt x="828" y="649"/>
                      <a:pt x="828" y="250"/>
                      <a:pt x="599" y="50"/>
                    </a:cubicBezTo>
                    <a:cubicBezTo>
                      <a:pt x="571" y="21"/>
                      <a:pt x="571" y="21"/>
                      <a:pt x="571" y="21"/>
                    </a:cubicBezTo>
                    <a:cubicBezTo>
                      <a:pt x="528" y="7"/>
                      <a:pt x="492" y="0"/>
                      <a:pt x="4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2"/>
              <p:cNvSpPr/>
              <p:nvPr/>
            </p:nvSpPr>
            <p:spPr>
              <a:xfrm>
                <a:off x="1119888" y="3032113"/>
                <a:ext cx="10725" cy="11250"/>
              </a:xfrm>
              <a:custGeom>
                <a:rect b="b" l="l" r="r" t="t"/>
                <a:pathLst>
                  <a:path extrusionOk="0" h="450" w="429">
                    <a:moveTo>
                      <a:pt x="258" y="0"/>
                    </a:moveTo>
                    <a:cubicBezTo>
                      <a:pt x="172" y="0"/>
                      <a:pt x="172" y="86"/>
                      <a:pt x="115" y="143"/>
                    </a:cubicBezTo>
                    <a:cubicBezTo>
                      <a:pt x="58" y="172"/>
                      <a:pt x="1" y="400"/>
                      <a:pt x="115" y="400"/>
                    </a:cubicBezTo>
                    <a:cubicBezTo>
                      <a:pt x="115" y="400"/>
                      <a:pt x="143" y="400"/>
                      <a:pt x="143" y="428"/>
                    </a:cubicBezTo>
                    <a:cubicBezTo>
                      <a:pt x="158" y="443"/>
                      <a:pt x="179" y="450"/>
                      <a:pt x="201" y="450"/>
                    </a:cubicBezTo>
                    <a:cubicBezTo>
                      <a:pt x="222" y="450"/>
                      <a:pt x="243" y="443"/>
                      <a:pt x="258" y="428"/>
                    </a:cubicBezTo>
                    <a:lnTo>
                      <a:pt x="286" y="428"/>
                    </a:lnTo>
                    <a:cubicBezTo>
                      <a:pt x="343" y="343"/>
                      <a:pt x="429" y="29"/>
                      <a:pt x="2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2"/>
              <p:cNvSpPr/>
              <p:nvPr/>
            </p:nvSpPr>
            <p:spPr>
              <a:xfrm>
                <a:off x="1143438" y="3090363"/>
                <a:ext cx="13450" cy="20100"/>
              </a:xfrm>
              <a:custGeom>
                <a:rect b="b" l="l" r="r" t="t"/>
                <a:pathLst>
                  <a:path extrusionOk="0" h="804" w="538">
                    <a:moveTo>
                      <a:pt x="305" y="0"/>
                    </a:moveTo>
                    <a:cubicBezTo>
                      <a:pt x="273" y="0"/>
                      <a:pt x="237" y="12"/>
                      <a:pt x="200" y="39"/>
                    </a:cubicBezTo>
                    <a:cubicBezTo>
                      <a:pt x="172" y="67"/>
                      <a:pt x="143" y="67"/>
                      <a:pt x="114" y="96"/>
                    </a:cubicBezTo>
                    <a:cubicBezTo>
                      <a:pt x="29" y="96"/>
                      <a:pt x="0" y="267"/>
                      <a:pt x="57" y="352"/>
                    </a:cubicBezTo>
                    <a:cubicBezTo>
                      <a:pt x="29" y="467"/>
                      <a:pt x="29" y="695"/>
                      <a:pt x="172" y="780"/>
                    </a:cubicBezTo>
                    <a:cubicBezTo>
                      <a:pt x="199" y="796"/>
                      <a:pt x="225" y="803"/>
                      <a:pt x="250" y="803"/>
                    </a:cubicBezTo>
                    <a:cubicBezTo>
                      <a:pt x="401" y="803"/>
                      <a:pt x="489" y="532"/>
                      <a:pt x="514" y="410"/>
                    </a:cubicBezTo>
                    <a:cubicBezTo>
                      <a:pt x="537" y="224"/>
                      <a:pt x="447" y="0"/>
                      <a:pt x="3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2"/>
              <p:cNvSpPr/>
              <p:nvPr/>
            </p:nvSpPr>
            <p:spPr>
              <a:xfrm>
                <a:off x="1099213" y="3088913"/>
                <a:ext cx="10725" cy="18025"/>
              </a:xfrm>
              <a:custGeom>
                <a:rect b="b" l="l" r="r" t="t"/>
                <a:pathLst>
                  <a:path extrusionOk="0" h="721" w="429">
                    <a:moveTo>
                      <a:pt x="246" y="0"/>
                    </a:moveTo>
                    <a:cubicBezTo>
                      <a:pt x="214" y="0"/>
                      <a:pt x="178" y="13"/>
                      <a:pt x="143" y="40"/>
                    </a:cubicBezTo>
                    <a:cubicBezTo>
                      <a:pt x="57" y="125"/>
                      <a:pt x="0" y="325"/>
                      <a:pt x="29" y="496"/>
                    </a:cubicBezTo>
                    <a:cubicBezTo>
                      <a:pt x="57" y="582"/>
                      <a:pt x="86" y="639"/>
                      <a:pt x="143" y="667"/>
                    </a:cubicBezTo>
                    <a:lnTo>
                      <a:pt x="172" y="667"/>
                    </a:lnTo>
                    <a:cubicBezTo>
                      <a:pt x="172" y="696"/>
                      <a:pt x="172" y="696"/>
                      <a:pt x="200" y="696"/>
                    </a:cubicBezTo>
                    <a:cubicBezTo>
                      <a:pt x="221" y="713"/>
                      <a:pt x="242" y="720"/>
                      <a:pt x="260" y="720"/>
                    </a:cubicBezTo>
                    <a:cubicBezTo>
                      <a:pt x="366" y="720"/>
                      <a:pt x="424" y="479"/>
                      <a:pt x="400" y="382"/>
                    </a:cubicBezTo>
                    <a:cubicBezTo>
                      <a:pt x="428" y="325"/>
                      <a:pt x="428" y="239"/>
                      <a:pt x="400" y="182"/>
                    </a:cubicBezTo>
                    <a:cubicBezTo>
                      <a:pt x="380" y="64"/>
                      <a:pt x="320" y="0"/>
                      <a:pt x="2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a:off x="1399063" y="2624263"/>
                <a:ext cx="22325" cy="31075"/>
              </a:xfrm>
              <a:custGeom>
                <a:rect b="b" l="l" r="r" t="t"/>
                <a:pathLst>
                  <a:path extrusionOk="0" h="1243" w="893">
                    <a:moveTo>
                      <a:pt x="518" y="1"/>
                    </a:moveTo>
                    <a:cubicBezTo>
                      <a:pt x="487" y="1"/>
                      <a:pt x="454" y="8"/>
                      <a:pt x="418" y="23"/>
                    </a:cubicBezTo>
                    <a:cubicBezTo>
                      <a:pt x="75" y="181"/>
                      <a:pt x="0" y="1243"/>
                      <a:pt x="375" y="1243"/>
                    </a:cubicBezTo>
                    <a:cubicBezTo>
                      <a:pt x="405" y="1243"/>
                      <a:pt x="439" y="1236"/>
                      <a:pt x="475" y="1221"/>
                    </a:cubicBezTo>
                    <a:cubicBezTo>
                      <a:pt x="818" y="1063"/>
                      <a:pt x="893" y="1"/>
                      <a:pt x="51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1394513" y="2686113"/>
                <a:ext cx="19300" cy="30025"/>
              </a:xfrm>
              <a:custGeom>
                <a:rect b="b" l="l" r="r" t="t"/>
                <a:pathLst>
                  <a:path extrusionOk="0" h="1201" w="772">
                    <a:moveTo>
                      <a:pt x="427" y="0"/>
                    </a:moveTo>
                    <a:cubicBezTo>
                      <a:pt x="243" y="0"/>
                      <a:pt x="113" y="241"/>
                      <a:pt x="86" y="430"/>
                    </a:cubicBezTo>
                    <a:cubicBezTo>
                      <a:pt x="29" y="630"/>
                      <a:pt x="1" y="1201"/>
                      <a:pt x="343" y="1201"/>
                    </a:cubicBezTo>
                    <a:cubicBezTo>
                      <a:pt x="628" y="1201"/>
                      <a:pt x="771" y="744"/>
                      <a:pt x="743" y="459"/>
                    </a:cubicBezTo>
                    <a:lnTo>
                      <a:pt x="743" y="430"/>
                    </a:lnTo>
                    <a:cubicBezTo>
                      <a:pt x="714" y="259"/>
                      <a:pt x="657" y="2"/>
                      <a:pt x="457" y="2"/>
                    </a:cubicBezTo>
                    <a:cubicBezTo>
                      <a:pt x="447" y="1"/>
                      <a:pt x="437" y="0"/>
                      <a:pt x="4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1359563" y="2659288"/>
                <a:ext cx="17775" cy="26250"/>
              </a:xfrm>
              <a:custGeom>
                <a:rect b="b" l="l" r="r" t="t"/>
                <a:pathLst>
                  <a:path extrusionOk="0" h="1050" w="711">
                    <a:moveTo>
                      <a:pt x="348" y="1"/>
                    </a:moveTo>
                    <a:cubicBezTo>
                      <a:pt x="220" y="1"/>
                      <a:pt x="97" y="195"/>
                      <a:pt x="58" y="334"/>
                    </a:cubicBezTo>
                    <a:cubicBezTo>
                      <a:pt x="58" y="334"/>
                      <a:pt x="58" y="362"/>
                      <a:pt x="58" y="391"/>
                    </a:cubicBezTo>
                    <a:cubicBezTo>
                      <a:pt x="1" y="533"/>
                      <a:pt x="1" y="790"/>
                      <a:pt x="115" y="933"/>
                    </a:cubicBezTo>
                    <a:cubicBezTo>
                      <a:pt x="196" y="1035"/>
                      <a:pt x="249" y="1049"/>
                      <a:pt x="324" y="1049"/>
                    </a:cubicBezTo>
                    <a:cubicBezTo>
                      <a:pt x="354" y="1049"/>
                      <a:pt x="388" y="1047"/>
                      <a:pt x="429" y="1047"/>
                    </a:cubicBezTo>
                    <a:cubicBezTo>
                      <a:pt x="436" y="1048"/>
                      <a:pt x="444" y="1048"/>
                      <a:pt x="451" y="1048"/>
                    </a:cubicBezTo>
                    <a:cubicBezTo>
                      <a:pt x="661" y="1048"/>
                      <a:pt x="710" y="668"/>
                      <a:pt x="600" y="448"/>
                    </a:cubicBezTo>
                    <a:cubicBezTo>
                      <a:pt x="571" y="362"/>
                      <a:pt x="571" y="248"/>
                      <a:pt x="514" y="134"/>
                    </a:cubicBezTo>
                    <a:cubicBezTo>
                      <a:pt x="462" y="38"/>
                      <a:pt x="404" y="1"/>
                      <a:pt x="34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1329063" y="2548338"/>
                <a:ext cx="6250" cy="905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757538" y="2609488"/>
                <a:ext cx="18575" cy="30375"/>
              </a:xfrm>
              <a:custGeom>
                <a:rect b="b" l="l" r="r" t="t"/>
                <a:pathLst>
                  <a:path extrusionOk="0" h="1215" w="743">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816038" y="2547313"/>
                <a:ext cx="12150" cy="19750"/>
              </a:xfrm>
              <a:custGeom>
                <a:rect b="b" l="l" r="r" t="t"/>
                <a:pathLst>
                  <a:path extrusionOk="0" h="790" w="486">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860263" y="2669038"/>
                <a:ext cx="25" cy="750"/>
              </a:xfrm>
              <a:custGeom>
                <a:rect b="b" l="l" r="r" t="t"/>
                <a:pathLst>
                  <a:path extrusionOk="0" h="30" w="1">
                    <a:moveTo>
                      <a:pt x="0" y="29"/>
                    </a:moveTo>
                    <a:lnTo>
                      <a:pt x="0" y="29"/>
                    </a:lnTo>
                    <a:cubicBezTo>
                      <a:pt x="0" y="29"/>
                      <a:pt x="0" y="1"/>
                      <a:pt x="0"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858838" y="2664388"/>
                <a:ext cx="12850" cy="18925"/>
              </a:xfrm>
              <a:custGeom>
                <a:rect b="b" l="l" r="r" t="t"/>
                <a:pathLst>
                  <a:path extrusionOk="0" h="757" w="514">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799613" y="2637438"/>
                <a:ext cx="15975" cy="18200"/>
              </a:xfrm>
              <a:custGeom>
                <a:rect b="b" l="l" r="r" t="t"/>
                <a:pathLst>
                  <a:path extrusionOk="0" h="728" w="639">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758963" y="2686163"/>
                <a:ext cx="25000" cy="26450"/>
              </a:xfrm>
              <a:custGeom>
                <a:rect b="b" l="l" r="r" t="t"/>
                <a:pathLst>
                  <a:path extrusionOk="0" h="1058" w="100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771088" y="2686163"/>
                <a:ext cx="1450" cy="25"/>
              </a:xfrm>
              <a:custGeom>
                <a:rect b="b" l="l" r="r" t="t"/>
                <a:pathLst>
                  <a:path extrusionOk="0" h="1" w="58">
                    <a:moveTo>
                      <a:pt x="1" y="0"/>
                    </a:moveTo>
                    <a:cubicBezTo>
                      <a:pt x="1" y="0"/>
                      <a:pt x="29" y="0"/>
                      <a:pt x="29" y="0"/>
                    </a:cubicBezTo>
                    <a:cubicBezTo>
                      <a:pt x="29" y="0"/>
                      <a:pt x="58" y="0"/>
                      <a:pt x="58" y="0"/>
                    </a:cubicBezTo>
                    <a:cubicBezTo>
                      <a:pt x="29" y="0"/>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913738" y="3404213"/>
                <a:ext cx="12175" cy="20000"/>
              </a:xfrm>
              <a:custGeom>
                <a:rect b="b" l="l" r="r" t="t"/>
                <a:pathLst>
                  <a:path extrusionOk="0" h="800" w="487">
                    <a:moveTo>
                      <a:pt x="278" y="0"/>
                    </a:moveTo>
                    <a:cubicBezTo>
                      <a:pt x="263" y="0"/>
                      <a:pt x="246" y="3"/>
                      <a:pt x="229" y="10"/>
                    </a:cubicBezTo>
                    <a:cubicBezTo>
                      <a:pt x="58" y="67"/>
                      <a:pt x="1" y="296"/>
                      <a:pt x="1" y="495"/>
                    </a:cubicBezTo>
                    <a:cubicBezTo>
                      <a:pt x="25" y="616"/>
                      <a:pt x="91" y="799"/>
                      <a:pt x="197" y="799"/>
                    </a:cubicBezTo>
                    <a:cubicBezTo>
                      <a:pt x="216" y="799"/>
                      <a:pt x="236" y="794"/>
                      <a:pt x="258" y="781"/>
                    </a:cubicBezTo>
                    <a:cubicBezTo>
                      <a:pt x="429" y="724"/>
                      <a:pt x="486" y="495"/>
                      <a:pt x="486" y="296"/>
                    </a:cubicBezTo>
                    <a:cubicBezTo>
                      <a:pt x="461" y="170"/>
                      <a:pt x="392"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967963" y="3378538"/>
                <a:ext cx="15725" cy="20225"/>
              </a:xfrm>
              <a:custGeom>
                <a:rect b="b" l="l" r="r" t="t"/>
                <a:pathLst>
                  <a:path extrusionOk="0" h="809" w="629">
                    <a:moveTo>
                      <a:pt x="391" y="1"/>
                    </a:moveTo>
                    <a:cubicBezTo>
                      <a:pt x="285" y="1"/>
                      <a:pt x="184" y="127"/>
                      <a:pt x="143" y="210"/>
                    </a:cubicBezTo>
                    <a:cubicBezTo>
                      <a:pt x="86" y="324"/>
                      <a:pt x="0" y="666"/>
                      <a:pt x="143" y="809"/>
                    </a:cubicBezTo>
                    <a:cubicBezTo>
                      <a:pt x="286" y="723"/>
                      <a:pt x="428" y="638"/>
                      <a:pt x="571" y="552"/>
                    </a:cubicBezTo>
                    <a:cubicBezTo>
                      <a:pt x="628" y="438"/>
                      <a:pt x="628" y="181"/>
                      <a:pt x="514" y="67"/>
                    </a:cubicBezTo>
                    <a:cubicBezTo>
                      <a:pt x="474" y="19"/>
                      <a:pt x="432" y="1"/>
                      <a:pt x="3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1002913" y="3489563"/>
                <a:ext cx="20700" cy="30100"/>
              </a:xfrm>
              <a:custGeom>
                <a:rect b="b" l="l" r="r" t="t"/>
                <a:pathLst>
                  <a:path extrusionOk="0" h="1204" w="828">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952413" y="3452213"/>
                <a:ext cx="14075" cy="18975"/>
              </a:xfrm>
              <a:custGeom>
                <a:rect b="b" l="l" r="r" t="t"/>
                <a:pathLst>
                  <a:path extrusionOk="0" h="759" w="563">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884513" y="3496238"/>
                <a:ext cx="13575" cy="22600"/>
              </a:xfrm>
              <a:custGeom>
                <a:rect b="b" l="l" r="r" t="t"/>
                <a:pathLst>
                  <a:path extrusionOk="0" h="904" w="543">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840988" y="3463188"/>
                <a:ext cx="12150" cy="20000"/>
              </a:xfrm>
              <a:custGeom>
                <a:rect b="b" l="l" r="r" t="t"/>
                <a:pathLst>
                  <a:path extrusionOk="0" h="800" w="486">
                    <a:moveTo>
                      <a:pt x="291" y="1"/>
                    </a:moveTo>
                    <a:cubicBezTo>
                      <a:pt x="271" y="1"/>
                      <a:pt x="250" y="6"/>
                      <a:pt x="229" y="19"/>
                    </a:cubicBezTo>
                    <a:cubicBezTo>
                      <a:pt x="86" y="76"/>
                      <a:pt x="1" y="305"/>
                      <a:pt x="29" y="504"/>
                    </a:cubicBezTo>
                    <a:cubicBezTo>
                      <a:pt x="29" y="630"/>
                      <a:pt x="96" y="800"/>
                      <a:pt x="228" y="800"/>
                    </a:cubicBezTo>
                    <a:cubicBezTo>
                      <a:pt x="246" y="800"/>
                      <a:pt x="266" y="797"/>
                      <a:pt x="286" y="790"/>
                    </a:cubicBezTo>
                    <a:cubicBezTo>
                      <a:pt x="429" y="733"/>
                      <a:pt x="486" y="504"/>
                      <a:pt x="486" y="305"/>
                    </a:cubicBezTo>
                    <a:cubicBezTo>
                      <a:pt x="486" y="184"/>
                      <a:pt x="403" y="1"/>
                      <a:pt x="2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1050838" y="3481288"/>
                <a:ext cx="9175" cy="13800"/>
              </a:xfrm>
              <a:custGeom>
                <a:rect b="b" l="l" r="r" t="t"/>
                <a:pathLst>
                  <a:path extrusionOk="0" h="552" w="367">
                    <a:moveTo>
                      <a:pt x="126" y="1"/>
                    </a:moveTo>
                    <a:cubicBezTo>
                      <a:pt x="34" y="1"/>
                      <a:pt x="0" y="224"/>
                      <a:pt x="24" y="294"/>
                    </a:cubicBezTo>
                    <a:cubicBezTo>
                      <a:pt x="24" y="323"/>
                      <a:pt x="24" y="351"/>
                      <a:pt x="24" y="351"/>
                    </a:cubicBezTo>
                    <a:cubicBezTo>
                      <a:pt x="24" y="482"/>
                      <a:pt x="85" y="552"/>
                      <a:pt x="152" y="552"/>
                    </a:cubicBezTo>
                    <a:cubicBezTo>
                      <a:pt x="187" y="552"/>
                      <a:pt x="223" y="533"/>
                      <a:pt x="252" y="494"/>
                    </a:cubicBezTo>
                    <a:cubicBezTo>
                      <a:pt x="309" y="408"/>
                      <a:pt x="366" y="151"/>
                      <a:pt x="223" y="66"/>
                    </a:cubicBezTo>
                    <a:cubicBezTo>
                      <a:pt x="223" y="66"/>
                      <a:pt x="195" y="66"/>
                      <a:pt x="195" y="37"/>
                    </a:cubicBezTo>
                    <a:cubicBezTo>
                      <a:pt x="169" y="11"/>
                      <a:pt x="146" y="1"/>
                      <a:pt x="1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1329613" y="3420863"/>
                <a:ext cx="12850" cy="19475"/>
              </a:xfrm>
              <a:custGeom>
                <a:rect b="b" l="l" r="r" t="t"/>
                <a:pathLst>
                  <a:path extrusionOk="0" h="779" w="514">
                    <a:moveTo>
                      <a:pt x="257" y="0"/>
                    </a:moveTo>
                    <a:cubicBezTo>
                      <a:pt x="171" y="29"/>
                      <a:pt x="86" y="58"/>
                      <a:pt x="57" y="200"/>
                    </a:cubicBezTo>
                    <a:cubicBezTo>
                      <a:pt x="29" y="343"/>
                      <a:pt x="0" y="486"/>
                      <a:pt x="86" y="657"/>
                    </a:cubicBezTo>
                    <a:cubicBezTo>
                      <a:pt x="112" y="747"/>
                      <a:pt x="161" y="779"/>
                      <a:pt x="212" y="779"/>
                    </a:cubicBezTo>
                    <a:cubicBezTo>
                      <a:pt x="274" y="779"/>
                      <a:pt x="340" y="732"/>
                      <a:pt x="371" y="685"/>
                    </a:cubicBezTo>
                    <a:cubicBezTo>
                      <a:pt x="457" y="571"/>
                      <a:pt x="514" y="314"/>
                      <a:pt x="428" y="172"/>
                    </a:cubicBezTo>
                    <a:lnTo>
                      <a:pt x="400" y="115"/>
                    </a:lnTo>
                    <a:cubicBezTo>
                      <a:pt x="371" y="58"/>
                      <a:pt x="314"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2"/>
              <p:cNvSpPr/>
              <p:nvPr/>
            </p:nvSpPr>
            <p:spPr>
              <a:xfrm>
                <a:off x="1466838" y="3474613"/>
                <a:ext cx="12600" cy="21350"/>
              </a:xfrm>
              <a:custGeom>
                <a:rect b="b" l="l" r="r" t="t"/>
                <a:pathLst>
                  <a:path extrusionOk="0" h="854" w="504">
                    <a:moveTo>
                      <a:pt x="278" y="0"/>
                    </a:moveTo>
                    <a:cubicBezTo>
                      <a:pt x="123" y="0"/>
                      <a:pt x="0" y="422"/>
                      <a:pt x="47" y="561"/>
                    </a:cubicBezTo>
                    <a:cubicBezTo>
                      <a:pt x="47" y="618"/>
                      <a:pt x="75" y="675"/>
                      <a:pt x="104" y="732"/>
                    </a:cubicBezTo>
                    <a:cubicBezTo>
                      <a:pt x="146" y="818"/>
                      <a:pt x="203" y="853"/>
                      <a:pt x="257" y="853"/>
                    </a:cubicBezTo>
                    <a:cubicBezTo>
                      <a:pt x="310" y="853"/>
                      <a:pt x="360" y="818"/>
                      <a:pt x="389" y="761"/>
                    </a:cubicBezTo>
                    <a:cubicBezTo>
                      <a:pt x="503" y="618"/>
                      <a:pt x="503" y="418"/>
                      <a:pt x="446" y="247"/>
                    </a:cubicBezTo>
                    <a:cubicBezTo>
                      <a:pt x="446" y="190"/>
                      <a:pt x="417" y="133"/>
                      <a:pt x="389" y="76"/>
                    </a:cubicBezTo>
                    <a:cubicBezTo>
                      <a:pt x="351" y="23"/>
                      <a:pt x="314"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
              <p:cNvSpPr/>
              <p:nvPr/>
            </p:nvSpPr>
            <p:spPr>
              <a:xfrm>
                <a:off x="1419038" y="3485288"/>
                <a:ext cx="18050" cy="25250"/>
              </a:xfrm>
              <a:custGeom>
                <a:rect b="b" l="l" r="r" t="t"/>
                <a:pathLst>
                  <a:path extrusionOk="0" h="1010" w="722">
                    <a:moveTo>
                      <a:pt x="418" y="0"/>
                    </a:moveTo>
                    <a:cubicBezTo>
                      <a:pt x="392" y="0"/>
                      <a:pt x="364" y="6"/>
                      <a:pt x="332" y="20"/>
                    </a:cubicBezTo>
                    <a:cubicBezTo>
                      <a:pt x="69" y="151"/>
                      <a:pt x="0" y="1010"/>
                      <a:pt x="303" y="1010"/>
                    </a:cubicBezTo>
                    <a:cubicBezTo>
                      <a:pt x="329" y="1010"/>
                      <a:pt x="358" y="1003"/>
                      <a:pt x="389" y="990"/>
                    </a:cubicBezTo>
                    <a:cubicBezTo>
                      <a:pt x="652" y="859"/>
                      <a:pt x="721" y="0"/>
                      <a:pt x="41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2"/>
              <p:cNvSpPr/>
              <p:nvPr/>
            </p:nvSpPr>
            <p:spPr>
              <a:xfrm>
                <a:off x="1518638" y="3513038"/>
                <a:ext cx="15725" cy="22625"/>
              </a:xfrm>
              <a:custGeom>
                <a:rect b="b" l="l" r="r" t="t"/>
                <a:pathLst>
                  <a:path extrusionOk="0" h="905" w="629">
                    <a:moveTo>
                      <a:pt x="345" y="0"/>
                    </a:moveTo>
                    <a:cubicBezTo>
                      <a:pt x="289" y="0"/>
                      <a:pt x="232" y="36"/>
                      <a:pt x="187" y="89"/>
                    </a:cubicBezTo>
                    <a:lnTo>
                      <a:pt x="187" y="89"/>
                    </a:lnTo>
                    <a:cubicBezTo>
                      <a:pt x="192" y="81"/>
                      <a:pt x="194" y="75"/>
                      <a:pt x="192" y="75"/>
                    </a:cubicBezTo>
                    <a:cubicBezTo>
                      <a:pt x="191" y="75"/>
                      <a:pt x="184" y="84"/>
                      <a:pt x="171" y="108"/>
                    </a:cubicBezTo>
                    <a:cubicBezTo>
                      <a:pt x="177" y="101"/>
                      <a:pt x="182" y="95"/>
                      <a:pt x="187" y="89"/>
                    </a:cubicBezTo>
                    <a:lnTo>
                      <a:pt x="187" y="89"/>
                    </a:lnTo>
                    <a:cubicBezTo>
                      <a:pt x="184" y="94"/>
                      <a:pt x="178" y="101"/>
                      <a:pt x="171" y="108"/>
                    </a:cubicBezTo>
                    <a:cubicBezTo>
                      <a:pt x="57" y="222"/>
                      <a:pt x="0" y="394"/>
                      <a:pt x="0" y="565"/>
                    </a:cubicBezTo>
                    <a:cubicBezTo>
                      <a:pt x="0" y="685"/>
                      <a:pt x="81" y="905"/>
                      <a:pt x="191" y="905"/>
                    </a:cubicBezTo>
                    <a:cubicBezTo>
                      <a:pt x="212" y="905"/>
                      <a:pt x="234" y="897"/>
                      <a:pt x="257" y="879"/>
                    </a:cubicBezTo>
                    <a:cubicBezTo>
                      <a:pt x="485" y="764"/>
                      <a:pt x="628" y="422"/>
                      <a:pt x="485" y="108"/>
                    </a:cubicBezTo>
                    <a:cubicBezTo>
                      <a:pt x="447" y="31"/>
                      <a:pt x="396"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2"/>
              <p:cNvSpPr/>
              <p:nvPr/>
            </p:nvSpPr>
            <p:spPr>
              <a:xfrm>
                <a:off x="1570063" y="3466488"/>
                <a:ext cx="14075" cy="19075"/>
              </a:xfrm>
              <a:custGeom>
                <a:rect b="b" l="l" r="r" t="t"/>
                <a:pathLst>
                  <a:path extrusionOk="0" h="763" w="563">
                    <a:moveTo>
                      <a:pt x="329" y="1"/>
                    </a:moveTo>
                    <a:cubicBezTo>
                      <a:pt x="323" y="1"/>
                      <a:pt x="317" y="1"/>
                      <a:pt x="311" y="2"/>
                    </a:cubicBezTo>
                    <a:cubicBezTo>
                      <a:pt x="140" y="30"/>
                      <a:pt x="83" y="116"/>
                      <a:pt x="26" y="287"/>
                    </a:cubicBezTo>
                    <a:cubicBezTo>
                      <a:pt x="1" y="413"/>
                      <a:pt x="20" y="762"/>
                      <a:pt x="163" y="762"/>
                    </a:cubicBezTo>
                    <a:cubicBezTo>
                      <a:pt x="182" y="762"/>
                      <a:pt x="203" y="757"/>
                      <a:pt x="226" y="743"/>
                    </a:cubicBezTo>
                    <a:cubicBezTo>
                      <a:pt x="254" y="715"/>
                      <a:pt x="311" y="686"/>
                      <a:pt x="340" y="658"/>
                    </a:cubicBezTo>
                    <a:cubicBezTo>
                      <a:pt x="451" y="574"/>
                      <a:pt x="563" y="1"/>
                      <a:pt x="3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2"/>
              <p:cNvSpPr/>
              <p:nvPr/>
            </p:nvSpPr>
            <p:spPr>
              <a:xfrm>
                <a:off x="1378263" y="3508963"/>
                <a:ext cx="11125" cy="14975"/>
              </a:xfrm>
              <a:custGeom>
                <a:rect b="b" l="l" r="r" t="t"/>
                <a:pathLst>
                  <a:path extrusionOk="0" h="599" w="445">
                    <a:moveTo>
                      <a:pt x="254" y="0"/>
                    </a:moveTo>
                    <a:cubicBezTo>
                      <a:pt x="236" y="0"/>
                      <a:pt x="216" y="5"/>
                      <a:pt x="194" y="14"/>
                    </a:cubicBezTo>
                    <a:cubicBezTo>
                      <a:pt x="37" y="67"/>
                      <a:pt x="0" y="599"/>
                      <a:pt x="193" y="599"/>
                    </a:cubicBezTo>
                    <a:cubicBezTo>
                      <a:pt x="211" y="599"/>
                      <a:pt x="230" y="595"/>
                      <a:pt x="251" y="585"/>
                    </a:cubicBezTo>
                    <a:cubicBezTo>
                      <a:pt x="408" y="507"/>
                      <a:pt x="445" y="0"/>
                      <a:pt x="2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2"/>
              <p:cNvSpPr/>
              <p:nvPr/>
            </p:nvSpPr>
            <p:spPr>
              <a:xfrm>
                <a:off x="1380363" y="3441163"/>
                <a:ext cx="10450" cy="14175"/>
              </a:xfrm>
              <a:custGeom>
                <a:rect b="b" l="l" r="r" t="t"/>
                <a:pathLst>
                  <a:path extrusionOk="0" h="567" w="418">
                    <a:moveTo>
                      <a:pt x="251" y="1"/>
                    </a:moveTo>
                    <a:cubicBezTo>
                      <a:pt x="235" y="1"/>
                      <a:pt x="216" y="6"/>
                      <a:pt x="196" y="16"/>
                    </a:cubicBezTo>
                    <a:cubicBezTo>
                      <a:pt x="36" y="69"/>
                      <a:pt x="1" y="567"/>
                      <a:pt x="180" y="567"/>
                    </a:cubicBezTo>
                    <a:cubicBezTo>
                      <a:pt x="194" y="567"/>
                      <a:pt x="208" y="564"/>
                      <a:pt x="224" y="558"/>
                    </a:cubicBezTo>
                    <a:cubicBezTo>
                      <a:pt x="380" y="480"/>
                      <a:pt x="418" y="1"/>
                      <a:pt x="2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
              <p:cNvSpPr/>
              <p:nvPr/>
            </p:nvSpPr>
            <p:spPr>
              <a:xfrm>
                <a:off x="799613" y="3273163"/>
                <a:ext cx="13575" cy="19325"/>
              </a:xfrm>
              <a:custGeom>
                <a:rect b="b" l="l" r="r" t="t"/>
                <a:pathLst>
                  <a:path extrusionOk="0" h="773" w="543">
                    <a:moveTo>
                      <a:pt x="253" y="1"/>
                    </a:moveTo>
                    <a:cubicBezTo>
                      <a:pt x="173" y="1"/>
                      <a:pt x="130" y="87"/>
                      <a:pt x="86" y="174"/>
                    </a:cubicBezTo>
                    <a:lnTo>
                      <a:pt x="58" y="174"/>
                    </a:lnTo>
                    <a:cubicBezTo>
                      <a:pt x="58" y="202"/>
                      <a:pt x="58" y="202"/>
                      <a:pt x="58" y="202"/>
                    </a:cubicBezTo>
                    <a:cubicBezTo>
                      <a:pt x="29" y="316"/>
                      <a:pt x="1" y="402"/>
                      <a:pt x="29" y="487"/>
                    </a:cubicBezTo>
                    <a:cubicBezTo>
                      <a:pt x="29" y="516"/>
                      <a:pt x="29" y="602"/>
                      <a:pt x="58" y="659"/>
                    </a:cubicBezTo>
                    <a:cubicBezTo>
                      <a:pt x="86" y="716"/>
                      <a:pt x="144" y="773"/>
                      <a:pt x="201" y="773"/>
                    </a:cubicBezTo>
                    <a:cubicBezTo>
                      <a:pt x="286" y="773"/>
                      <a:pt x="343" y="716"/>
                      <a:pt x="315" y="602"/>
                    </a:cubicBezTo>
                    <a:cubicBezTo>
                      <a:pt x="372" y="544"/>
                      <a:pt x="400" y="487"/>
                      <a:pt x="429" y="402"/>
                    </a:cubicBezTo>
                    <a:lnTo>
                      <a:pt x="429" y="402"/>
                    </a:lnTo>
                    <a:cubicBezTo>
                      <a:pt x="429" y="487"/>
                      <a:pt x="400" y="544"/>
                      <a:pt x="400" y="602"/>
                    </a:cubicBezTo>
                    <a:cubicBezTo>
                      <a:pt x="457" y="487"/>
                      <a:pt x="543" y="116"/>
                      <a:pt x="343" y="31"/>
                    </a:cubicBezTo>
                    <a:cubicBezTo>
                      <a:pt x="308" y="10"/>
                      <a:pt x="279" y="1"/>
                      <a:pt x="2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2"/>
              <p:cNvSpPr/>
              <p:nvPr/>
            </p:nvSpPr>
            <p:spPr>
              <a:xfrm>
                <a:off x="813413" y="3249538"/>
                <a:ext cx="15675" cy="17350"/>
              </a:xfrm>
              <a:custGeom>
                <a:rect b="b" l="l" r="r" t="t"/>
                <a:pathLst>
                  <a:path extrusionOk="0" h="694" w="627">
                    <a:moveTo>
                      <a:pt x="494" y="1"/>
                    </a:moveTo>
                    <a:cubicBezTo>
                      <a:pt x="304" y="1"/>
                      <a:pt x="1" y="560"/>
                      <a:pt x="390" y="662"/>
                    </a:cubicBezTo>
                    <a:cubicBezTo>
                      <a:pt x="390" y="662"/>
                      <a:pt x="419" y="662"/>
                      <a:pt x="447" y="691"/>
                    </a:cubicBezTo>
                    <a:cubicBezTo>
                      <a:pt x="453" y="692"/>
                      <a:pt x="459" y="693"/>
                      <a:pt x="464" y="693"/>
                    </a:cubicBezTo>
                    <a:cubicBezTo>
                      <a:pt x="540" y="693"/>
                      <a:pt x="590" y="516"/>
                      <a:pt x="590" y="462"/>
                    </a:cubicBezTo>
                    <a:cubicBezTo>
                      <a:pt x="590" y="405"/>
                      <a:pt x="590" y="377"/>
                      <a:pt x="619" y="320"/>
                    </a:cubicBezTo>
                    <a:cubicBezTo>
                      <a:pt x="627" y="87"/>
                      <a:pt x="569"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2"/>
              <p:cNvSpPr/>
              <p:nvPr/>
            </p:nvSpPr>
            <p:spPr>
              <a:xfrm>
                <a:off x="933713" y="2804113"/>
                <a:ext cx="15725" cy="23725"/>
              </a:xfrm>
              <a:custGeom>
                <a:rect b="b" l="l" r="r" t="t"/>
                <a:pathLst>
                  <a:path extrusionOk="0" h="949" w="629">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2"/>
              <p:cNvSpPr/>
              <p:nvPr/>
            </p:nvSpPr>
            <p:spPr>
              <a:xfrm>
                <a:off x="967963" y="2832638"/>
                <a:ext cx="14200" cy="18675"/>
              </a:xfrm>
              <a:custGeom>
                <a:rect b="b" l="l" r="r" t="t"/>
                <a:pathLst>
                  <a:path extrusionOk="0" h="747" w="568">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2"/>
              <p:cNvSpPr/>
              <p:nvPr/>
            </p:nvSpPr>
            <p:spPr>
              <a:xfrm>
                <a:off x="1337463" y="2911088"/>
                <a:ext cx="12850" cy="20950"/>
              </a:xfrm>
              <a:custGeom>
                <a:rect b="b" l="l" r="r" t="t"/>
                <a:pathLst>
                  <a:path extrusionOk="0" h="838" w="514">
                    <a:moveTo>
                      <a:pt x="300" y="1"/>
                    </a:moveTo>
                    <a:cubicBezTo>
                      <a:pt x="278" y="1"/>
                      <a:pt x="254" y="7"/>
                      <a:pt x="228" y="20"/>
                    </a:cubicBezTo>
                    <a:cubicBezTo>
                      <a:pt x="86" y="77"/>
                      <a:pt x="0" y="305"/>
                      <a:pt x="29" y="505"/>
                    </a:cubicBezTo>
                    <a:cubicBezTo>
                      <a:pt x="29" y="650"/>
                      <a:pt x="91" y="837"/>
                      <a:pt x="214" y="837"/>
                    </a:cubicBezTo>
                    <a:cubicBezTo>
                      <a:pt x="236" y="837"/>
                      <a:pt x="260" y="831"/>
                      <a:pt x="285" y="818"/>
                    </a:cubicBezTo>
                    <a:cubicBezTo>
                      <a:pt x="428" y="761"/>
                      <a:pt x="514" y="505"/>
                      <a:pt x="485" y="305"/>
                    </a:cubicBezTo>
                    <a:cubicBezTo>
                      <a:pt x="485" y="184"/>
                      <a:pt x="423" y="1"/>
                      <a:pt x="3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2"/>
              <p:cNvSpPr/>
              <p:nvPr/>
            </p:nvSpPr>
            <p:spPr>
              <a:xfrm>
                <a:off x="1300363" y="2854438"/>
                <a:ext cx="13575" cy="19450"/>
              </a:xfrm>
              <a:custGeom>
                <a:rect b="b" l="l" r="r" t="t"/>
                <a:pathLst>
                  <a:path extrusionOk="0" h="778" w="543">
                    <a:moveTo>
                      <a:pt x="345" y="0"/>
                    </a:moveTo>
                    <a:cubicBezTo>
                      <a:pt x="261" y="0"/>
                      <a:pt x="175" y="78"/>
                      <a:pt x="143" y="174"/>
                    </a:cubicBezTo>
                    <a:cubicBezTo>
                      <a:pt x="86" y="317"/>
                      <a:pt x="0" y="574"/>
                      <a:pt x="172" y="745"/>
                    </a:cubicBezTo>
                    <a:cubicBezTo>
                      <a:pt x="196" y="769"/>
                      <a:pt x="220" y="778"/>
                      <a:pt x="242" y="778"/>
                    </a:cubicBezTo>
                    <a:cubicBezTo>
                      <a:pt x="272" y="778"/>
                      <a:pt x="298" y="761"/>
                      <a:pt x="314" y="745"/>
                    </a:cubicBezTo>
                    <a:cubicBezTo>
                      <a:pt x="485" y="688"/>
                      <a:pt x="543" y="345"/>
                      <a:pt x="514" y="174"/>
                    </a:cubicBezTo>
                    <a:cubicBezTo>
                      <a:pt x="476" y="49"/>
                      <a:pt x="411"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2"/>
              <p:cNvSpPr/>
              <p:nvPr/>
            </p:nvSpPr>
            <p:spPr>
              <a:xfrm>
                <a:off x="1297513" y="2925438"/>
                <a:ext cx="14275" cy="19275"/>
              </a:xfrm>
              <a:custGeom>
                <a:rect b="b" l="l" r="r" t="t"/>
                <a:pathLst>
                  <a:path extrusionOk="0" h="771" w="571">
                    <a:moveTo>
                      <a:pt x="362" y="0"/>
                    </a:moveTo>
                    <a:cubicBezTo>
                      <a:pt x="308" y="0"/>
                      <a:pt x="250" y="31"/>
                      <a:pt x="200" y="102"/>
                    </a:cubicBezTo>
                    <a:lnTo>
                      <a:pt x="172" y="130"/>
                    </a:lnTo>
                    <a:cubicBezTo>
                      <a:pt x="114" y="216"/>
                      <a:pt x="0" y="644"/>
                      <a:pt x="229" y="729"/>
                    </a:cubicBezTo>
                    <a:cubicBezTo>
                      <a:pt x="229" y="758"/>
                      <a:pt x="229" y="758"/>
                      <a:pt x="257" y="758"/>
                    </a:cubicBezTo>
                    <a:cubicBezTo>
                      <a:pt x="280" y="767"/>
                      <a:pt x="302" y="771"/>
                      <a:pt x="322" y="771"/>
                    </a:cubicBezTo>
                    <a:cubicBezTo>
                      <a:pt x="502" y="771"/>
                      <a:pt x="571" y="453"/>
                      <a:pt x="571" y="273"/>
                    </a:cubicBezTo>
                    <a:cubicBezTo>
                      <a:pt x="552" y="107"/>
                      <a:pt x="462" y="0"/>
                      <a:pt x="3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2"/>
              <p:cNvSpPr/>
              <p:nvPr/>
            </p:nvSpPr>
            <p:spPr>
              <a:xfrm>
                <a:off x="1314638" y="3138988"/>
                <a:ext cx="15000" cy="21550"/>
              </a:xfrm>
              <a:custGeom>
                <a:rect b="b" l="l" r="r" t="t"/>
                <a:pathLst>
                  <a:path extrusionOk="0" h="862" w="600">
                    <a:moveTo>
                      <a:pt x="353" y="0"/>
                    </a:moveTo>
                    <a:cubicBezTo>
                      <a:pt x="320" y="0"/>
                      <a:pt x="287" y="11"/>
                      <a:pt x="257" y="34"/>
                    </a:cubicBezTo>
                    <a:cubicBezTo>
                      <a:pt x="228" y="62"/>
                      <a:pt x="228" y="62"/>
                      <a:pt x="228" y="62"/>
                    </a:cubicBezTo>
                    <a:cubicBezTo>
                      <a:pt x="86" y="176"/>
                      <a:pt x="0" y="433"/>
                      <a:pt x="57" y="662"/>
                    </a:cubicBezTo>
                    <a:lnTo>
                      <a:pt x="86" y="662"/>
                    </a:lnTo>
                    <a:cubicBezTo>
                      <a:pt x="114" y="776"/>
                      <a:pt x="143" y="833"/>
                      <a:pt x="257" y="861"/>
                    </a:cubicBezTo>
                    <a:cubicBezTo>
                      <a:pt x="314" y="861"/>
                      <a:pt x="342" y="833"/>
                      <a:pt x="400" y="776"/>
                    </a:cubicBezTo>
                    <a:cubicBezTo>
                      <a:pt x="400" y="776"/>
                      <a:pt x="400" y="804"/>
                      <a:pt x="428" y="804"/>
                    </a:cubicBezTo>
                    <a:cubicBezTo>
                      <a:pt x="571" y="690"/>
                      <a:pt x="599" y="405"/>
                      <a:pt x="571" y="205"/>
                    </a:cubicBezTo>
                    <a:cubicBezTo>
                      <a:pt x="529" y="80"/>
                      <a:pt x="441"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2"/>
              <p:cNvSpPr/>
              <p:nvPr/>
            </p:nvSpPr>
            <p:spPr>
              <a:xfrm>
                <a:off x="1341138" y="3183113"/>
                <a:ext cx="9775" cy="13325"/>
              </a:xfrm>
              <a:custGeom>
                <a:rect b="b" l="l" r="r" t="t"/>
                <a:pathLst>
                  <a:path extrusionOk="0" h="533" w="391">
                    <a:moveTo>
                      <a:pt x="213" y="0"/>
                    </a:moveTo>
                    <a:cubicBezTo>
                      <a:pt x="199" y="0"/>
                      <a:pt x="184" y="3"/>
                      <a:pt x="167" y="9"/>
                    </a:cubicBezTo>
                    <a:cubicBezTo>
                      <a:pt x="35" y="88"/>
                      <a:pt x="1" y="532"/>
                      <a:pt x="154" y="532"/>
                    </a:cubicBezTo>
                    <a:cubicBezTo>
                      <a:pt x="166" y="532"/>
                      <a:pt x="180" y="529"/>
                      <a:pt x="196" y="523"/>
                    </a:cubicBezTo>
                    <a:cubicBezTo>
                      <a:pt x="354" y="470"/>
                      <a:pt x="390" y="0"/>
                      <a:pt x="2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2"/>
              <p:cNvSpPr/>
              <p:nvPr/>
            </p:nvSpPr>
            <p:spPr>
              <a:xfrm>
                <a:off x="1302613" y="3186663"/>
                <a:ext cx="9775" cy="13325"/>
              </a:xfrm>
              <a:custGeom>
                <a:rect b="b" l="l" r="r" t="t"/>
                <a:pathLst>
                  <a:path extrusionOk="0" h="533" w="391">
                    <a:moveTo>
                      <a:pt x="238" y="0"/>
                    </a:moveTo>
                    <a:cubicBezTo>
                      <a:pt x="225" y="0"/>
                      <a:pt x="211" y="3"/>
                      <a:pt x="196" y="10"/>
                    </a:cubicBezTo>
                    <a:cubicBezTo>
                      <a:pt x="37" y="63"/>
                      <a:pt x="1" y="533"/>
                      <a:pt x="178" y="533"/>
                    </a:cubicBezTo>
                    <a:cubicBezTo>
                      <a:pt x="192" y="533"/>
                      <a:pt x="208" y="530"/>
                      <a:pt x="224" y="524"/>
                    </a:cubicBezTo>
                    <a:cubicBezTo>
                      <a:pt x="356" y="444"/>
                      <a:pt x="390" y="0"/>
                      <a:pt x="23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2"/>
              <p:cNvSpPr/>
              <p:nvPr/>
            </p:nvSpPr>
            <p:spPr>
              <a:xfrm>
                <a:off x="1301063" y="3252513"/>
                <a:ext cx="13600" cy="17250"/>
              </a:xfrm>
              <a:custGeom>
                <a:rect b="b" l="l" r="r" t="t"/>
                <a:pathLst>
                  <a:path extrusionOk="0" h="690" w="544">
                    <a:moveTo>
                      <a:pt x="286" y="1"/>
                    </a:moveTo>
                    <a:cubicBezTo>
                      <a:pt x="258" y="1"/>
                      <a:pt x="229" y="29"/>
                      <a:pt x="172" y="29"/>
                    </a:cubicBezTo>
                    <a:cubicBezTo>
                      <a:pt x="58" y="86"/>
                      <a:pt x="1" y="286"/>
                      <a:pt x="1" y="429"/>
                    </a:cubicBezTo>
                    <a:cubicBezTo>
                      <a:pt x="1" y="559"/>
                      <a:pt x="72" y="689"/>
                      <a:pt x="172" y="689"/>
                    </a:cubicBezTo>
                    <a:cubicBezTo>
                      <a:pt x="181" y="689"/>
                      <a:pt x="191" y="688"/>
                      <a:pt x="201" y="686"/>
                    </a:cubicBezTo>
                    <a:cubicBezTo>
                      <a:pt x="258" y="657"/>
                      <a:pt x="286" y="629"/>
                      <a:pt x="343" y="600"/>
                    </a:cubicBezTo>
                    <a:cubicBezTo>
                      <a:pt x="429" y="514"/>
                      <a:pt x="5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2"/>
              <p:cNvSpPr/>
              <p:nvPr/>
            </p:nvSpPr>
            <p:spPr>
              <a:xfrm>
                <a:off x="1172813" y="3328588"/>
                <a:ext cx="9025" cy="12650"/>
              </a:xfrm>
              <a:custGeom>
                <a:rect b="b" l="l" r="r" t="t"/>
                <a:pathLst>
                  <a:path extrusionOk="0" h="506" w="361">
                    <a:moveTo>
                      <a:pt x="210" y="1"/>
                    </a:moveTo>
                    <a:cubicBezTo>
                      <a:pt x="197" y="1"/>
                      <a:pt x="182" y="4"/>
                      <a:pt x="166" y="11"/>
                    </a:cubicBezTo>
                    <a:cubicBezTo>
                      <a:pt x="35" y="64"/>
                      <a:pt x="0" y="505"/>
                      <a:pt x="153" y="505"/>
                    </a:cubicBezTo>
                    <a:cubicBezTo>
                      <a:pt x="166" y="505"/>
                      <a:pt x="180" y="502"/>
                      <a:pt x="195" y="496"/>
                    </a:cubicBezTo>
                    <a:cubicBezTo>
                      <a:pt x="326" y="417"/>
                      <a:pt x="361" y="1"/>
                      <a:pt x="2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2"/>
              <p:cNvSpPr/>
              <p:nvPr/>
            </p:nvSpPr>
            <p:spPr>
              <a:xfrm>
                <a:off x="1258663" y="2458738"/>
                <a:ext cx="10925" cy="14625"/>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2"/>
              <p:cNvSpPr/>
              <p:nvPr/>
            </p:nvSpPr>
            <p:spPr>
              <a:xfrm>
                <a:off x="910263" y="2445888"/>
                <a:ext cx="17775" cy="25625"/>
              </a:xfrm>
              <a:custGeom>
                <a:rect b="b" l="l" r="r" t="t"/>
                <a:pathLst>
                  <a:path extrusionOk="0" h="1025" w="711">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2"/>
              <p:cNvSpPr/>
              <p:nvPr/>
            </p:nvSpPr>
            <p:spPr>
              <a:xfrm>
                <a:off x="953138" y="2478163"/>
                <a:ext cx="14575" cy="19425"/>
              </a:xfrm>
              <a:custGeom>
                <a:rect b="b" l="l" r="r" t="t"/>
                <a:pathLst>
                  <a:path extrusionOk="0" h="777" w="583">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2"/>
              <p:cNvSpPr/>
              <p:nvPr/>
            </p:nvSpPr>
            <p:spPr>
              <a:xfrm>
                <a:off x="970213" y="2464863"/>
                <a:ext cx="5600" cy="8200"/>
              </a:xfrm>
              <a:custGeom>
                <a:rect b="b" l="l" r="r" t="t"/>
                <a:pathLst>
                  <a:path extrusionOk="0" h="328" w="224">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2"/>
              <p:cNvSpPr/>
              <p:nvPr/>
            </p:nvSpPr>
            <p:spPr>
              <a:xfrm>
                <a:off x="1381688" y="2384588"/>
                <a:ext cx="510750" cy="429050"/>
              </a:xfrm>
              <a:custGeom>
                <a:rect b="b" l="l" r="r" t="t"/>
                <a:pathLst>
                  <a:path extrusionOk="0" h="17162" w="20430">
                    <a:moveTo>
                      <a:pt x="10623" y="0"/>
                    </a:moveTo>
                    <a:cubicBezTo>
                      <a:pt x="7585" y="0"/>
                      <a:pt x="4532" y="1118"/>
                      <a:pt x="2397" y="3218"/>
                    </a:cubicBezTo>
                    <a:cubicBezTo>
                      <a:pt x="828" y="4759"/>
                      <a:pt x="0" y="6813"/>
                      <a:pt x="29" y="8982"/>
                    </a:cubicBezTo>
                    <a:cubicBezTo>
                      <a:pt x="86" y="11721"/>
                      <a:pt x="1569" y="14232"/>
                      <a:pt x="3966" y="15716"/>
                    </a:cubicBezTo>
                    <a:cubicBezTo>
                      <a:pt x="5500" y="16683"/>
                      <a:pt x="7248" y="17161"/>
                      <a:pt x="9061" y="17161"/>
                    </a:cubicBezTo>
                    <a:cubicBezTo>
                      <a:pt x="10991" y="17161"/>
                      <a:pt x="12996" y="16619"/>
                      <a:pt x="14894" y="15544"/>
                    </a:cubicBezTo>
                    <a:cubicBezTo>
                      <a:pt x="18261" y="13633"/>
                      <a:pt x="20429" y="10437"/>
                      <a:pt x="20372" y="7441"/>
                    </a:cubicBezTo>
                    <a:cubicBezTo>
                      <a:pt x="20315" y="5672"/>
                      <a:pt x="19545" y="3190"/>
                      <a:pt x="16007" y="1307"/>
                    </a:cubicBezTo>
                    <a:cubicBezTo>
                      <a:pt x="14363" y="425"/>
                      <a:pt x="12496" y="0"/>
                      <a:pt x="1062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2"/>
              <p:cNvSpPr/>
              <p:nvPr/>
            </p:nvSpPr>
            <p:spPr>
              <a:xfrm>
                <a:off x="1353138" y="2356238"/>
                <a:ext cx="567825" cy="486000"/>
              </a:xfrm>
              <a:custGeom>
                <a:rect b="b" l="l" r="r" t="t"/>
                <a:pathLst>
                  <a:path extrusionOk="0" h="19440" w="22713">
                    <a:moveTo>
                      <a:pt x="11776" y="2274"/>
                    </a:moveTo>
                    <a:cubicBezTo>
                      <a:pt x="13468" y="2274"/>
                      <a:pt x="15147" y="2655"/>
                      <a:pt x="16607" y="3439"/>
                    </a:cubicBezTo>
                    <a:cubicBezTo>
                      <a:pt x="19232" y="4837"/>
                      <a:pt x="20316" y="6692"/>
                      <a:pt x="20373" y="8604"/>
                    </a:cubicBezTo>
                    <a:cubicBezTo>
                      <a:pt x="20461" y="12791"/>
                      <a:pt x="15358" y="17165"/>
                      <a:pt x="10178" y="17165"/>
                    </a:cubicBezTo>
                    <a:cubicBezTo>
                      <a:pt x="8651" y="17165"/>
                      <a:pt x="7117" y="16785"/>
                      <a:pt x="5707" y="15908"/>
                    </a:cubicBezTo>
                    <a:cubicBezTo>
                      <a:pt x="3539" y="14567"/>
                      <a:pt x="2369" y="12341"/>
                      <a:pt x="2312" y="10087"/>
                    </a:cubicBezTo>
                    <a:cubicBezTo>
                      <a:pt x="2283" y="8347"/>
                      <a:pt x="2940" y="6549"/>
                      <a:pt x="4338" y="5180"/>
                    </a:cubicBezTo>
                    <a:cubicBezTo>
                      <a:pt x="6261" y="3274"/>
                      <a:pt x="9035" y="2274"/>
                      <a:pt x="11776" y="2274"/>
                    </a:cubicBezTo>
                    <a:close/>
                    <a:moveTo>
                      <a:pt x="11752" y="1"/>
                    </a:moveTo>
                    <a:cubicBezTo>
                      <a:pt x="8415" y="1"/>
                      <a:pt x="5066" y="1228"/>
                      <a:pt x="2740" y="3554"/>
                    </a:cubicBezTo>
                    <a:cubicBezTo>
                      <a:pt x="942" y="5323"/>
                      <a:pt x="1" y="7662"/>
                      <a:pt x="29" y="10144"/>
                    </a:cubicBezTo>
                    <a:cubicBezTo>
                      <a:pt x="115" y="13254"/>
                      <a:pt x="1770" y="16136"/>
                      <a:pt x="4480" y="17820"/>
                    </a:cubicBezTo>
                    <a:cubicBezTo>
                      <a:pt x="6205" y="18904"/>
                      <a:pt x="8166" y="19440"/>
                      <a:pt x="10190" y="19440"/>
                    </a:cubicBezTo>
                    <a:cubicBezTo>
                      <a:pt x="12318" y="19440"/>
                      <a:pt x="14516" y="18847"/>
                      <a:pt x="16578" y="17677"/>
                    </a:cubicBezTo>
                    <a:cubicBezTo>
                      <a:pt x="20344" y="15537"/>
                      <a:pt x="22712" y="11971"/>
                      <a:pt x="22655" y="8547"/>
                    </a:cubicBezTo>
                    <a:cubicBezTo>
                      <a:pt x="22598" y="6863"/>
                      <a:pt x="21914" y="3696"/>
                      <a:pt x="17691" y="1442"/>
                    </a:cubicBezTo>
                    <a:cubicBezTo>
                      <a:pt x="15880" y="471"/>
                      <a:pt x="13818" y="1"/>
                      <a:pt x="117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2"/>
              <p:cNvSpPr/>
              <p:nvPr/>
            </p:nvSpPr>
            <p:spPr>
              <a:xfrm>
                <a:off x="1505088" y="2629788"/>
                <a:ext cx="57800" cy="29925"/>
              </a:xfrm>
              <a:custGeom>
                <a:rect b="b" l="l" r="r" t="t"/>
                <a:pathLst>
                  <a:path extrusionOk="0" h="1197" w="2312">
                    <a:moveTo>
                      <a:pt x="1315" y="1"/>
                    </a:moveTo>
                    <a:cubicBezTo>
                      <a:pt x="1058" y="1"/>
                      <a:pt x="796" y="67"/>
                      <a:pt x="599" y="173"/>
                    </a:cubicBezTo>
                    <a:cubicBezTo>
                      <a:pt x="286" y="315"/>
                      <a:pt x="0" y="715"/>
                      <a:pt x="343" y="1000"/>
                    </a:cubicBezTo>
                    <a:cubicBezTo>
                      <a:pt x="523" y="1138"/>
                      <a:pt x="756" y="1196"/>
                      <a:pt x="995" y="1196"/>
                    </a:cubicBezTo>
                    <a:cubicBezTo>
                      <a:pt x="1248" y="1196"/>
                      <a:pt x="1507" y="1131"/>
                      <a:pt x="1712" y="1029"/>
                    </a:cubicBezTo>
                    <a:cubicBezTo>
                      <a:pt x="1997" y="857"/>
                      <a:pt x="2311" y="458"/>
                      <a:pt x="1940" y="173"/>
                    </a:cubicBezTo>
                    <a:cubicBezTo>
                      <a:pt x="1766" y="52"/>
                      <a:pt x="1542" y="1"/>
                      <a:pt x="1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2"/>
              <p:cNvSpPr/>
              <p:nvPr/>
            </p:nvSpPr>
            <p:spPr>
              <a:xfrm>
                <a:off x="1488663" y="2573088"/>
                <a:ext cx="42125" cy="21800"/>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2"/>
              <p:cNvSpPr/>
              <p:nvPr/>
            </p:nvSpPr>
            <p:spPr>
              <a:xfrm>
                <a:off x="1535613" y="2548863"/>
                <a:ext cx="37975" cy="20525"/>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1572138" y="2597713"/>
                <a:ext cx="22175" cy="1127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1713363" y="2563988"/>
                <a:ext cx="51375" cy="26350"/>
              </a:xfrm>
              <a:custGeom>
                <a:rect b="b" l="l" r="r" t="t"/>
                <a:pathLst>
                  <a:path extrusionOk="0" h="1054" w="2055">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22"/>
            <p:cNvGrpSpPr/>
            <p:nvPr/>
          </p:nvGrpSpPr>
          <p:grpSpPr>
            <a:xfrm>
              <a:off x="7278484" y="-248126"/>
              <a:ext cx="2046882" cy="2059417"/>
              <a:chOff x="262675" y="238475"/>
              <a:chExt cx="1689125" cy="1563125"/>
            </a:xfrm>
          </p:grpSpPr>
          <p:sp>
            <p:nvSpPr>
              <p:cNvPr id="1909" name="Google Shape;1909;p22"/>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2"/>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2"/>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2"/>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2"/>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2"/>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2"/>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2"/>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2"/>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2"/>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2"/>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2"/>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2"/>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2"/>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2"/>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2"/>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2"/>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2"/>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2"/>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2"/>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2"/>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2"/>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2"/>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2"/>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2"/>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2"/>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2"/>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2"/>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2"/>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2"/>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2"/>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2"/>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2"/>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2"/>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2"/>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2"/>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2"/>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2"/>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2"/>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2"/>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2"/>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2"/>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2"/>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2"/>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2"/>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2"/>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2"/>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2"/>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2"/>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2"/>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2"/>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2"/>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2"/>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2"/>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2"/>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2"/>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2"/>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2"/>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2"/>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2"/>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2"/>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2"/>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2"/>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2"/>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2"/>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2"/>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2"/>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2"/>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2"/>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2"/>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2"/>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2"/>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2"/>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2"/>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2"/>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2"/>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2"/>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2"/>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2"/>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2"/>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2"/>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2"/>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2"/>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2"/>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2"/>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2"/>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2"/>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2"/>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2"/>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2"/>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2"/>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2"/>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2"/>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2"/>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2"/>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6" name="Google Shape;2006;p2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
    <p:bg>
      <p:bgPr>
        <a:solidFill>
          <a:srgbClr val="9E9E9E">
            <a:alpha val="0"/>
          </a:srgbClr>
        </a:solidFill>
      </p:bgPr>
    </p:bg>
    <p:spTree>
      <p:nvGrpSpPr>
        <p:cNvPr id="2007" name="Shape 2007"/>
        <p:cNvGrpSpPr/>
        <p:nvPr/>
      </p:nvGrpSpPr>
      <p:grpSpPr>
        <a:xfrm>
          <a:off x="0" y="0"/>
          <a:ext cx="0" cy="0"/>
          <a:chOff x="0" y="0"/>
          <a:chExt cx="0" cy="0"/>
        </a:xfrm>
      </p:grpSpPr>
      <p:sp>
        <p:nvSpPr>
          <p:cNvPr id="2008" name="Google Shape;2008;p23"/>
          <p:cNvSpPr/>
          <p:nvPr/>
        </p:nvSpPr>
        <p:spPr>
          <a:xfrm flipH="1">
            <a:off x="-946525" y="0"/>
            <a:ext cx="3914650" cy="3259825"/>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3"/>
          <p:cNvSpPr/>
          <p:nvPr/>
        </p:nvSpPr>
        <p:spPr>
          <a:xfrm flipH="1" rot="10800000">
            <a:off x="6869875" y="2348800"/>
            <a:ext cx="3914650" cy="3259825"/>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0" name="Google Shape;2010;p23"/>
          <p:cNvGrpSpPr/>
          <p:nvPr/>
        </p:nvGrpSpPr>
        <p:grpSpPr>
          <a:xfrm>
            <a:off x="275700" y="199825"/>
            <a:ext cx="1076825" cy="928975"/>
            <a:chOff x="5638300" y="3555950"/>
            <a:chExt cx="1076825" cy="928975"/>
          </a:xfrm>
        </p:grpSpPr>
        <p:sp>
          <p:nvSpPr>
            <p:cNvPr id="2011" name="Google Shape;2011;p23"/>
            <p:cNvSpPr/>
            <p:nvPr/>
          </p:nvSpPr>
          <p:spPr>
            <a:xfrm>
              <a:off x="6148625" y="3555950"/>
              <a:ext cx="271725" cy="286200"/>
            </a:xfrm>
            <a:custGeom>
              <a:rect b="b" l="l" r="r" t="t"/>
              <a:pathLst>
                <a:path extrusionOk="0" h="11448" w="10869">
                  <a:moveTo>
                    <a:pt x="8110" y="0"/>
                  </a:moveTo>
                  <a:cubicBezTo>
                    <a:pt x="7952" y="0"/>
                    <a:pt x="7793" y="21"/>
                    <a:pt x="7639" y="65"/>
                  </a:cubicBezTo>
                  <a:cubicBezTo>
                    <a:pt x="6763" y="303"/>
                    <a:pt x="6134" y="1303"/>
                    <a:pt x="6429" y="2198"/>
                  </a:cubicBezTo>
                  <a:cubicBezTo>
                    <a:pt x="6725" y="3094"/>
                    <a:pt x="7029" y="3989"/>
                    <a:pt x="7201" y="4913"/>
                  </a:cubicBezTo>
                  <a:cubicBezTo>
                    <a:pt x="7230" y="5218"/>
                    <a:pt x="7239" y="5532"/>
                    <a:pt x="7230" y="5837"/>
                  </a:cubicBezTo>
                  <a:cubicBezTo>
                    <a:pt x="7182" y="6075"/>
                    <a:pt x="7134" y="6304"/>
                    <a:pt x="7058" y="6532"/>
                  </a:cubicBezTo>
                  <a:cubicBezTo>
                    <a:pt x="6972" y="6713"/>
                    <a:pt x="6868" y="6885"/>
                    <a:pt x="6763" y="7047"/>
                  </a:cubicBezTo>
                  <a:cubicBezTo>
                    <a:pt x="6629" y="7199"/>
                    <a:pt x="6487" y="7351"/>
                    <a:pt x="6334" y="7485"/>
                  </a:cubicBezTo>
                  <a:lnTo>
                    <a:pt x="6201" y="7590"/>
                  </a:lnTo>
                  <a:cubicBezTo>
                    <a:pt x="6039" y="7704"/>
                    <a:pt x="5867" y="7799"/>
                    <a:pt x="5696" y="7885"/>
                  </a:cubicBezTo>
                  <a:lnTo>
                    <a:pt x="5601" y="7913"/>
                  </a:lnTo>
                  <a:lnTo>
                    <a:pt x="5582" y="7913"/>
                  </a:lnTo>
                  <a:lnTo>
                    <a:pt x="5372" y="7856"/>
                  </a:lnTo>
                  <a:cubicBezTo>
                    <a:pt x="5058" y="7704"/>
                    <a:pt x="4753" y="7513"/>
                    <a:pt x="4467" y="7313"/>
                  </a:cubicBezTo>
                  <a:cubicBezTo>
                    <a:pt x="4001" y="6942"/>
                    <a:pt x="3591" y="6532"/>
                    <a:pt x="3143" y="6142"/>
                  </a:cubicBezTo>
                  <a:cubicBezTo>
                    <a:pt x="2772" y="5808"/>
                    <a:pt x="2303" y="5635"/>
                    <a:pt x="1837" y="5635"/>
                  </a:cubicBezTo>
                  <a:cubicBezTo>
                    <a:pt x="1358" y="5635"/>
                    <a:pt x="881" y="5818"/>
                    <a:pt x="514" y="6199"/>
                  </a:cubicBezTo>
                  <a:cubicBezTo>
                    <a:pt x="191" y="6542"/>
                    <a:pt x="0" y="7018"/>
                    <a:pt x="0" y="7494"/>
                  </a:cubicBezTo>
                  <a:cubicBezTo>
                    <a:pt x="10" y="8018"/>
                    <a:pt x="229" y="8447"/>
                    <a:pt x="581" y="8818"/>
                  </a:cubicBezTo>
                  <a:cubicBezTo>
                    <a:pt x="1029" y="9304"/>
                    <a:pt x="1562" y="9695"/>
                    <a:pt x="2096" y="10076"/>
                  </a:cubicBezTo>
                  <a:cubicBezTo>
                    <a:pt x="2515" y="10380"/>
                    <a:pt x="2953" y="10657"/>
                    <a:pt x="3420" y="10895"/>
                  </a:cubicBezTo>
                  <a:cubicBezTo>
                    <a:pt x="3839" y="11104"/>
                    <a:pt x="4296" y="11266"/>
                    <a:pt x="4763" y="11371"/>
                  </a:cubicBezTo>
                  <a:cubicBezTo>
                    <a:pt x="5004" y="11422"/>
                    <a:pt x="5254" y="11447"/>
                    <a:pt x="5501" y="11447"/>
                  </a:cubicBezTo>
                  <a:cubicBezTo>
                    <a:pt x="5624" y="11447"/>
                    <a:pt x="5747" y="11441"/>
                    <a:pt x="5867" y="11428"/>
                  </a:cubicBezTo>
                  <a:cubicBezTo>
                    <a:pt x="6096" y="11400"/>
                    <a:pt x="6315" y="11371"/>
                    <a:pt x="6544" y="11323"/>
                  </a:cubicBezTo>
                  <a:cubicBezTo>
                    <a:pt x="6820" y="11276"/>
                    <a:pt x="7163" y="11095"/>
                    <a:pt x="7401" y="10981"/>
                  </a:cubicBezTo>
                  <a:cubicBezTo>
                    <a:pt x="7553" y="10914"/>
                    <a:pt x="7696" y="10838"/>
                    <a:pt x="7830" y="10752"/>
                  </a:cubicBezTo>
                  <a:cubicBezTo>
                    <a:pt x="8573" y="10314"/>
                    <a:pt x="9220" y="9676"/>
                    <a:pt x="9696" y="8971"/>
                  </a:cubicBezTo>
                  <a:cubicBezTo>
                    <a:pt x="10497" y="7771"/>
                    <a:pt x="10868" y="6266"/>
                    <a:pt x="10678" y="4827"/>
                  </a:cubicBezTo>
                  <a:cubicBezTo>
                    <a:pt x="10601" y="4189"/>
                    <a:pt x="10487" y="3589"/>
                    <a:pt x="10316" y="2970"/>
                  </a:cubicBezTo>
                  <a:cubicBezTo>
                    <a:pt x="10163" y="2399"/>
                    <a:pt x="9963" y="1837"/>
                    <a:pt x="9782" y="1275"/>
                  </a:cubicBezTo>
                  <a:cubicBezTo>
                    <a:pt x="9630" y="817"/>
                    <a:pt x="9363" y="446"/>
                    <a:pt x="8944" y="208"/>
                  </a:cubicBezTo>
                  <a:cubicBezTo>
                    <a:pt x="8691" y="72"/>
                    <a:pt x="8402" y="0"/>
                    <a:pt x="8110"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3"/>
            <p:cNvSpPr/>
            <p:nvPr/>
          </p:nvSpPr>
          <p:spPr>
            <a:xfrm>
              <a:off x="5729750" y="3828225"/>
              <a:ext cx="216950" cy="249900"/>
            </a:xfrm>
            <a:custGeom>
              <a:rect b="b" l="l" r="r" t="t"/>
              <a:pathLst>
                <a:path extrusionOk="0" h="9996" w="8678">
                  <a:moveTo>
                    <a:pt x="6005" y="1"/>
                  </a:moveTo>
                  <a:cubicBezTo>
                    <a:pt x="5855" y="1"/>
                    <a:pt x="5706" y="21"/>
                    <a:pt x="5563" y="61"/>
                  </a:cubicBezTo>
                  <a:cubicBezTo>
                    <a:pt x="4706" y="299"/>
                    <a:pt x="4106" y="1261"/>
                    <a:pt x="4392" y="2128"/>
                  </a:cubicBezTo>
                  <a:cubicBezTo>
                    <a:pt x="4696" y="3080"/>
                    <a:pt x="5049" y="4052"/>
                    <a:pt x="5239" y="5042"/>
                  </a:cubicBezTo>
                  <a:lnTo>
                    <a:pt x="5249" y="5376"/>
                  </a:lnTo>
                  <a:lnTo>
                    <a:pt x="5239" y="5414"/>
                  </a:lnTo>
                  <a:lnTo>
                    <a:pt x="5125" y="5614"/>
                  </a:lnTo>
                  <a:cubicBezTo>
                    <a:pt x="4944" y="5833"/>
                    <a:pt x="4734" y="6043"/>
                    <a:pt x="4515" y="6233"/>
                  </a:cubicBezTo>
                  <a:cubicBezTo>
                    <a:pt x="4382" y="6328"/>
                    <a:pt x="4239" y="6414"/>
                    <a:pt x="4087" y="6490"/>
                  </a:cubicBezTo>
                  <a:lnTo>
                    <a:pt x="4001" y="6519"/>
                  </a:lnTo>
                  <a:cubicBezTo>
                    <a:pt x="3820" y="6328"/>
                    <a:pt x="3658" y="6128"/>
                    <a:pt x="3487" y="5928"/>
                  </a:cubicBezTo>
                  <a:cubicBezTo>
                    <a:pt x="3391" y="5814"/>
                    <a:pt x="3306" y="5700"/>
                    <a:pt x="3210" y="5585"/>
                  </a:cubicBezTo>
                  <a:cubicBezTo>
                    <a:pt x="3001" y="5328"/>
                    <a:pt x="2734" y="5147"/>
                    <a:pt x="2458" y="4957"/>
                  </a:cubicBezTo>
                  <a:cubicBezTo>
                    <a:pt x="2201" y="4823"/>
                    <a:pt x="1934" y="4757"/>
                    <a:pt x="1639" y="4757"/>
                  </a:cubicBezTo>
                  <a:cubicBezTo>
                    <a:pt x="1201" y="4757"/>
                    <a:pt x="772" y="4947"/>
                    <a:pt x="458" y="5262"/>
                  </a:cubicBezTo>
                  <a:cubicBezTo>
                    <a:pt x="258" y="5481"/>
                    <a:pt x="124" y="5728"/>
                    <a:pt x="58" y="6005"/>
                  </a:cubicBezTo>
                  <a:cubicBezTo>
                    <a:pt x="39" y="6147"/>
                    <a:pt x="20" y="6281"/>
                    <a:pt x="1" y="6424"/>
                  </a:cubicBezTo>
                  <a:cubicBezTo>
                    <a:pt x="10" y="6728"/>
                    <a:pt x="86" y="7005"/>
                    <a:pt x="239" y="7262"/>
                  </a:cubicBezTo>
                  <a:cubicBezTo>
                    <a:pt x="448" y="7738"/>
                    <a:pt x="782" y="8138"/>
                    <a:pt x="1115" y="8538"/>
                  </a:cubicBezTo>
                  <a:cubicBezTo>
                    <a:pt x="1601" y="9138"/>
                    <a:pt x="2191" y="9672"/>
                    <a:pt x="2953" y="9881"/>
                  </a:cubicBezTo>
                  <a:cubicBezTo>
                    <a:pt x="3234" y="9958"/>
                    <a:pt x="3528" y="9996"/>
                    <a:pt x="3823" y="9996"/>
                  </a:cubicBezTo>
                  <a:cubicBezTo>
                    <a:pt x="4079" y="9996"/>
                    <a:pt x="4334" y="9967"/>
                    <a:pt x="4582" y="9910"/>
                  </a:cubicBezTo>
                  <a:cubicBezTo>
                    <a:pt x="5039" y="9805"/>
                    <a:pt x="5468" y="9605"/>
                    <a:pt x="5887" y="9395"/>
                  </a:cubicBezTo>
                  <a:lnTo>
                    <a:pt x="6011" y="9319"/>
                  </a:lnTo>
                  <a:cubicBezTo>
                    <a:pt x="6325" y="9129"/>
                    <a:pt x="6611" y="8881"/>
                    <a:pt x="6878" y="8643"/>
                  </a:cubicBezTo>
                  <a:cubicBezTo>
                    <a:pt x="7020" y="8519"/>
                    <a:pt x="7163" y="8376"/>
                    <a:pt x="7297" y="8233"/>
                  </a:cubicBezTo>
                  <a:cubicBezTo>
                    <a:pt x="7840" y="7595"/>
                    <a:pt x="8325" y="6928"/>
                    <a:pt x="8506" y="6090"/>
                  </a:cubicBezTo>
                  <a:cubicBezTo>
                    <a:pt x="8678" y="5309"/>
                    <a:pt x="8535" y="4519"/>
                    <a:pt x="8383" y="3747"/>
                  </a:cubicBezTo>
                  <a:cubicBezTo>
                    <a:pt x="8202" y="2890"/>
                    <a:pt x="7897" y="2061"/>
                    <a:pt x="7621" y="1233"/>
                  </a:cubicBezTo>
                  <a:cubicBezTo>
                    <a:pt x="7478" y="794"/>
                    <a:pt x="7221" y="432"/>
                    <a:pt x="6811" y="213"/>
                  </a:cubicBezTo>
                  <a:cubicBezTo>
                    <a:pt x="6563" y="71"/>
                    <a:pt x="6283" y="1"/>
                    <a:pt x="6005"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3"/>
            <p:cNvSpPr/>
            <p:nvPr/>
          </p:nvSpPr>
          <p:spPr>
            <a:xfrm>
              <a:off x="6064800" y="3948250"/>
              <a:ext cx="247425" cy="231950"/>
            </a:xfrm>
            <a:custGeom>
              <a:rect b="b" l="l" r="r" t="t"/>
              <a:pathLst>
                <a:path extrusionOk="0" h="9278" w="9897">
                  <a:moveTo>
                    <a:pt x="6993" y="1"/>
                  </a:moveTo>
                  <a:cubicBezTo>
                    <a:pt x="6665" y="1"/>
                    <a:pt x="6338" y="83"/>
                    <a:pt x="6058" y="251"/>
                  </a:cubicBezTo>
                  <a:cubicBezTo>
                    <a:pt x="5649" y="489"/>
                    <a:pt x="5353" y="889"/>
                    <a:pt x="5239" y="1356"/>
                  </a:cubicBezTo>
                  <a:cubicBezTo>
                    <a:pt x="5115" y="1832"/>
                    <a:pt x="5220" y="2280"/>
                    <a:pt x="5439" y="2708"/>
                  </a:cubicBezTo>
                  <a:cubicBezTo>
                    <a:pt x="5610" y="3042"/>
                    <a:pt x="5772" y="3366"/>
                    <a:pt x="5934" y="3690"/>
                  </a:cubicBezTo>
                  <a:cubicBezTo>
                    <a:pt x="6058" y="4013"/>
                    <a:pt x="6163" y="4347"/>
                    <a:pt x="6239" y="4680"/>
                  </a:cubicBezTo>
                  <a:lnTo>
                    <a:pt x="6249" y="4890"/>
                  </a:lnTo>
                  <a:lnTo>
                    <a:pt x="6201" y="5052"/>
                  </a:lnTo>
                  <a:lnTo>
                    <a:pt x="6163" y="5128"/>
                  </a:lnTo>
                  <a:cubicBezTo>
                    <a:pt x="5982" y="5328"/>
                    <a:pt x="5791" y="5509"/>
                    <a:pt x="5591" y="5680"/>
                  </a:cubicBezTo>
                  <a:cubicBezTo>
                    <a:pt x="5477" y="5756"/>
                    <a:pt x="5353" y="5833"/>
                    <a:pt x="5229" y="5909"/>
                  </a:cubicBezTo>
                  <a:lnTo>
                    <a:pt x="5134" y="5928"/>
                  </a:lnTo>
                  <a:cubicBezTo>
                    <a:pt x="5033" y="5935"/>
                    <a:pt x="4932" y="5941"/>
                    <a:pt x="4831" y="5941"/>
                  </a:cubicBezTo>
                  <a:cubicBezTo>
                    <a:pt x="4789" y="5941"/>
                    <a:pt x="4747" y="5940"/>
                    <a:pt x="4706" y="5937"/>
                  </a:cubicBezTo>
                  <a:cubicBezTo>
                    <a:pt x="4363" y="5880"/>
                    <a:pt x="4029" y="5804"/>
                    <a:pt x="3696" y="5699"/>
                  </a:cubicBezTo>
                  <a:cubicBezTo>
                    <a:pt x="3496" y="5614"/>
                    <a:pt x="3305" y="5518"/>
                    <a:pt x="3115" y="5404"/>
                  </a:cubicBezTo>
                  <a:cubicBezTo>
                    <a:pt x="2829" y="5233"/>
                    <a:pt x="2543" y="5052"/>
                    <a:pt x="2248" y="4890"/>
                  </a:cubicBezTo>
                  <a:cubicBezTo>
                    <a:pt x="2022" y="4762"/>
                    <a:pt x="1770" y="4700"/>
                    <a:pt x="1520" y="4700"/>
                  </a:cubicBezTo>
                  <a:cubicBezTo>
                    <a:pt x="1117" y="4700"/>
                    <a:pt x="717" y="4860"/>
                    <a:pt x="429" y="5166"/>
                  </a:cubicBezTo>
                  <a:cubicBezTo>
                    <a:pt x="153" y="5452"/>
                    <a:pt x="0" y="5833"/>
                    <a:pt x="0" y="6233"/>
                  </a:cubicBezTo>
                  <a:cubicBezTo>
                    <a:pt x="10" y="6661"/>
                    <a:pt x="200" y="6995"/>
                    <a:pt x="476" y="7309"/>
                  </a:cubicBezTo>
                  <a:cubicBezTo>
                    <a:pt x="810" y="7700"/>
                    <a:pt x="1258" y="8004"/>
                    <a:pt x="1696" y="8262"/>
                  </a:cubicBezTo>
                  <a:cubicBezTo>
                    <a:pt x="2143" y="8528"/>
                    <a:pt x="2620" y="8747"/>
                    <a:pt x="3115" y="8909"/>
                  </a:cubicBezTo>
                  <a:cubicBezTo>
                    <a:pt x="3648" y="9081"/>
                    <a:pt x="4172" y="9195"/>
                    <a:pt x="4725" y="9252"/>
                  </a:cubicBezTo>
                  <a:cubicBezTo>
                    <a:pt x="4878" y="9269"/>
                    <a:pt x="5032" y="9278"/>
                    <a:pt x="5185" y="9278"/>
                  </a:cubicBezTo>
                  <a:cubicBezTo>
                    <a:pt x="5967" y="9278"/>
                    <a:pt x="6742" y="9058"/>
                    <a:pt x="7411" y="8652"/>
                  </a:cubicBezTo>
                  <a:cubicBezTo>
                    <a:pt x="7525" y="8585"/>
                    <a:pt x="7639" y="8509"/>
                    <a:pt x="7754" y="8433"/>
                  </a:cubicBezTo>
                  <a:cubicBezTo>
                    <a:pt x="8011" y="8242"/>
                    <a:pt x="8277" y="8042"/>
                    <a:pt x="8516" y="7823"/>
                  </a:cubicBezTo>
                  <a:cubicBezTo>
                    <a:pt x="8830" y="7547"/>
                    <a:pt x="9068" y="7223"/>
                    <a:pt x="9306" y="6880"/>
                  </a:cubicBezTo>
                  <a:cubicBezTo>
                    <a:pt x="9468" y="6642"/>
                    <a:pt x="9554" y="6318"/>
                    <a:pt x="9649" y="6061"/>
                  </a:cubicBezTo>
                  <a:cubicBezTo>
                    <a:pt x="9697" y="5918"/>
                    <a:pt x="9735" y="5785"/>
                    <a:pt x="9763" y="5652"/>
                  </a:cubicBezTo>
                  <a:cubicBezTo>
                    <a:pt x="9897" y="5080"/>
                    <a:pt x="9840" y="4490"/>
                    <a:pt x="9744" y="3918"/>
                  </a:cubicBezTo>
                  <a:cubicBezTo>
                    <a:pt x="9544" y="2832"/>
                    <a:pt x="9030" y="1842"/>
                    <a:pt x="8525" y="870"/>
                  </a:cubicBezTo>
                  <a:cubicBezTo>
                    <a:pt x="8232" y="297"/>
                    <a:pt x="7613" y="1"/>
                    <a:pt x="6993"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3"/>
            <p:cNvSpPr/>
            <p:nvPr/>
          </p:nvSpPr>
          <p:spPr>
            <a:xfrm>
              <a:off x="5638300" y="4283800"/>
              <a:ext cx="281250" cy="184100"/>
            </a:xfrm>
            <a:custGeom>
              <a:rect b="b" l="l" r="r" t="t"/>
              <a:pathLst>
                <a:path extrusionOk="0" h="7364" w="11250">
                  <a:moveTo>
                    <a:pt x="9562" y="1"/>
                  </a:moveTo>
                  <a:cubicBezTo>
                    <a:pt x="8823" y="1"/>
                    <a:pt x="8081" y="500"/>
                    <a:pt x="7935" y="1259"/>
                  </a:cubicBezTo>
                  <a:cubicBezTo>
                    <a:pt x="7840" y="1726"/>
                    <a:pt x="7745" y="2193"/>
                    <a:pt x="7592" y="2640"/>
                  </a:cubicBezTo>
                  <a:cubicBezTo>
                    <a:pt x="7507" y="2831"/>
                    <a:pt x="7402" y="3021"/>
                    <a:pt x="7288" y="3202"/>
                  </a:cubicBezTo>
                  <a:cubicBezTo>
                    <a:pt x="7135" y="3383"/>
                    <a:pt x="6983" y="3564"/>
                    <a:pt x="6802" y="3726"/>
                  </a:cubicBezTo>
                  <a:cubicBezTo>
                    <a:pt x="6697" y="3802"/>
                    <a:pt x="6592" y="3869"/>
                    <a:pt x="6478" y="3936"/>
                  </a:cubicBezTo>
                  <a:lnTo>
                    <a:pt x="6116" y="4031"/>
                  </a:lnTo>
                  <a:cubicBezTo>
                    <a:pt x="6030" y="4036"/>
                    <a:pt x="5947" y="4038"/>
                    <a:pt x="5864" y="4038"/>
                  </a:cubicBezTo>
                  <a:cubicBezTo>
                    <a:pt x="5780" y="4038"/>
                    <a:pt x="5697" y="4036"/>
                    <a:pt x="5611" y="4031"/>
                  </a:cubicBezTo>
                  <a:cubicBezTo>
                    <a:pt x="5306" y="3983"/>
                    <a:pt x="5002" y="3907"/>
                    <a:pt x="4706" y="3812"/>
                  </a:cubicBezTo>
                  <a:cubicBezTo>
                    <a:pt x="4554" y="3745"/>
                    <a:pt x="4411" y="3679"/>
                    <a:pt x="4268" y="3593"/>
                  </a:cubicBezTo>
                  <a:cubicBezTo>
                    <a:pt x="4087" y="3498"/>
                    <a:pt x="3925" y="3383"/>
                    <a:pt x="3763" y="3269"/>
                  </a:cubicBezTo>
                  <a:cubicBezTo>
                    <a:pt x="3497" y="3069"/>
                    <a:pt x="3239" y="2840"/>
                    <a:pt x="2992" y="2621"/>
                  </a:cubicBezTo>
                  <a:cubicBezTo>
                    <a:pt x="2653" y="2320"/>
                    <a:pt x="2227" y="2163"/>
                    <a:pt x="1806" y="2163"/>
                  </a:cubicBezTo>
                  <a:cubicBezTo>
                    <a:pt x="1375" y="2163"/>
                    <a:pt x="948" y="2327"/>
                    <a:pt x="620" y="2669"/>
                  </a:cubicBezTo>
                  <a:cubicBezTo>
                    <a:pt x="1" y="3326"/>
                    <a:pt x="1" y="4422"/>
                    <a:pt x="677" y="5041"/>
                  </a:cubicBezTo>
                  <a:cubicBezTo>
                    <a:pt x="1296" y="5612"/>
                    <a:pt x="1954" y="6155"/>
                    <a:pt x="2697" y="6565"/>
                  </a:cubicBezTo>
                  <a:cubicBezTo>
                    <a:pt x="3087" y="6784"/>
                    <a:pt x="3525" y="6936"/>
                    <a:pt x="3944" y="7079"/>
                  </a:cubicBezTo>
                  <a:cubicBezTo>
                    <a:pt x="4287" y="7203"/>
                    <a:pt x="4668" y="7260"/>
                    <a:pt x="5030" y="7308"/>
                  </a:cubicBezTo>
                  <a:cubicBezTo>
                    <a:pt x="5301" y="7340"/>
                    <a:pt x="5554" y="7363"/>
                    <a:pt x="5811" y="7363"/>
                  </a:cubicBezTo>
                  <a:cubicBezTo>
                    <a:pt x="5933" y="7363"/>
                    <a:pt x="6057" y="7358"/>
                    <a:pt x="6183" y="7346"/>
                  </a:cubicBezTo>
                  <a:cubicBezTo>
                    <a:pt x="6621" y="7317"/>
                    <a:pt x="7069" y="7241"/>
                    <a:pt x="7488" y="7089"/>
                  </a:cubicBezTo>
                  <a:cubicBezTo>
                    <a:pt x="7773" y="6984"/>
                    <a:pt x="8050" y="6850"/>
                    <a:pt x="8307" y="6698"/>
                  </a:cubicBezTo>
                  <a:cubicBezTo>
                    <a:pt x="8783" y="6422"/>
                    <a:pt x="9212" y="6050"/>
                    <a:pt x="9593" y="5641"/>
                  </a:cubicBezTo>
                  <a:cubicBezTo>
                    <a:pt x="10117" y="5060"/>
                    <a:pt x="10488" y="4393"/>
                    <a:pt x="10755" y="3660"/>
                  </a:cubicBezTo>
                  <a:cubicBezTo>
                    <a:pt x="10945" y="3145"/>
                    <a:pt x="11050" y="2612"/>
                    <a:pt x="11164" y="2069"/>
                  </a:cubicBezTo>
                  <a:cubicBezTo>
                    <a:pt x="11250" y="1631"/>
                    <a:pt x="11212" y="1202"/>
                    <a:pt x="10974" y="812"/>
                  </a:cubicBezTo>
                  <a:cubicBezTo>
                    <a:pt x="10745" y="431"/>
                    <a:pt x="10383" y="154"/>
                    <a:pt x="9955" y="50"/>
                  </a:cubicBezTo>
                  <a:cubicBezTo>
                    <a:pt x="9826" y="16"/>
                    <a:pt x="9694" y="1"/>
                    <a:pt x="9562"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3"/>
            <p:cNvSpPr/>
            <p:nvPr/>
          </p:nvSpPr>
          <p:spPr>
            <a:xfrm>
              <a:off x="6491025" y="3768125"/>
              <a:ext cx="224100" cy="185775"/>
            </a:xfrm>
            <a:custGeom>
              <a:rect b="b" l="l" r="r" t="t"/>
              <a:pathLst>
                <a:path extrusionOk="0" h="7431" w="8964">
                  <a:moveTo>
                    <a:pt x="7354" y="1"/>
                  </a:moveTo>
                  <a:cubicBezTo>
                    <a:pt x="7080" y="1"/>
                    <a:pt x="6806" y="73"/>
                    <a:pt x="6564" y="217"/>
                  </a:cubicBezTo>
                  <a:cubicBezTo>
                    <a:pt x="6249" y="408"/>
                    <a:pt x="5926" y="779"/>
                    <a:pt x="5868" y="1160"/>
                  </a:cubicBezTo>
                  <a:cubicBezTo>
                    <a:pt x="5745" y="1941"/>
                    <a:pt x="5640" y="2713"/>
                    <a:pt x="5402" y="3465"/>
                  </a:cubicBezTo>
                  <a:cubicBezTo>
                    <a:pt x="5335" y="3579"/>
                    <a:pt x="5278" y="3694"/>
                    <a:pt x="5202" y="3798"/>
                  </a:cubicBezTo>
                  <a:cubicBezTo>
                    <a:pt x="5116" y="3913"/>
                    <a:pt x="5021" y="4008"/>
                    <a:pt x="4916" y="4113"/>
                  </a:cubicBezTo>
                  <a:lnTo>
                    <a:pt x="4697" y="4237"/>
                  </a:lnTo>
                  <a:lnTo>
                    <a:pt x="4382" y="4322"/>
                  </a:lnTo>
                  <a:cubicBezTo>
                    <a:pt x="4226" y="4335"/>
                    <a:pt x="4068" y="4340"/>
                    <a:pt x="3909" y="4340"/>
                  </a:cubicBezTo>
                  <a:cubicBezTo>
                    <a:pt x="3578" y="4340"/>
                    <a:pt x="3245" y="4316"/>
                    <a:pt x="2916" y="4284"/>
                  </a:cubicBezTo>
                  <a:cubicBezTo>
                    <a:pt x="2601" y="4237"/>
                    <a:pt x="2287" y="4189"/>
                    <a:pt x="1973" y="4141"/>
                  </a:cubicBezTo>
                  <a:cubicBezTo>
                    <a:pt x="1833" y="4116"/>
                    <a:pt x="1697" y="4101"/>
                    <a:pt x="1566" y="4101"/>
                  </a:cubicBezTo>
                  <a:cubicBezTo>
                    <a:pt x="1302" y="4101"/>
                    <a:pt x="1052" y="4160"/>
                    <a:pt x="811" y="4313"/>
                  </a:cubicBezTo>
                  <a:cubicBezTo>
                    <a:pt x="458" y="4513"/>
                    <a:pt x="201" y="4856"/>
                    <a:pt x="106" y="5256"/>
                  </a:cubicBezTo>
                  <a:cubicBezTo>
                    <a:pt x="1" y="5646"/>
                    <a:pt x="68" y="6065"/>
                    <a:pt x="277" y="6418"/>
                  </a:cubicBezTo>
                  <a:cubicBezTo>
                    <a:pt x="468" y="6742"/>
                    <a:pt x="830" y="7046"/>
                    <a:pt x="1220" y="7113"/>
                  </a:cubicBezTo>
                  <a:cubicBezTo>
                    <a:pt x="1944" y="7246"/>
                    <a:pt x="2668" y="7332"/>
                    <a:pt x="3392" y="7408"/>
                  </a:cubicBezTo>
                  <a:cubicBezTo>
                    <a:pt x="3563" y="7424"/>
                    <a:pt x="3732" y="7431"/>
                    <a:pt x="3900" y="7431"/>
                  </a:cubicBezTo>
                  <a:cubicBezTo>
                    <a:pt x="4352" y="7431"/>
                    <a:pt x="4796" y="7380"/>
                    <a:pt x="5240" y="7304"/>
                  </a:cubicBezTo>
                  <a:cubicBezTo>
                    <a:pt x="5573" y="7246"/>
                    <a:pt x="5935" y="7094"/>
                    <a:pt x="6221" y="6942"/>
                  </a:cubicBezTo>
                  <a:lnTo>
                    <a:pt x="6440" y="6827"/>
                  </a:lnTo>
                  <a:cubicBezTo>
                    <a:pt x="6792" y="6618"/>
                    <a:pt x="7107" y="6351"/>
                    <a:pt x="7402" y="6065"/>
                  </a:cubicBezTo>
                  <a:cubicBezTo>
                    <a:pt x="7650" y="5808"/>
                    <a:pt x="7859" y="5494"/>
                    <a:pt x="8059" y="5199"/>
                  </a:cubicBezTo>
                  <a:cubicBezTo>
                    <a:pt x="8164" y="5037"/>
                    <a:pt x="8240" y="4865"/>
                    <a:pt x="8307" y="4694"/>
                  </a:cubicBezTo>
                  <a:cubicBezTo>
                    <a:pt x="8450" y="4332"/>
                    <a:pt x="8583" y="3979"/>
                    <a:pt x="8678" y="3617"/>
                  </a:cubicBezTo>
                  <a:cubicBezTo>
                    <a:pt x="8869" y="2932"/>
                    <a:pt x="8964" y="2217"/>
                    <a:pt x="8888" y="1512"/>
                  </a:cubicBezTo>
                  <a:cubicBezTo>
                    <a:pt x="8878" y="1236"/>
                    <a:pt x="8812" y="979"/>
                    <a:pt x="8669" y="741"/>
                  </a:cubicBezTo>
                  <a:cubicBezTo>
                    <a:pt x="8459" y="398"/>
                    <a:pt x="8116" y="141"/>
                    <a:pt x="7726" y="46"/>
                  </a:cubicBezTo>
                  <a:cubicBezTo>
                    <a:pt x="7604" y="16"/>
                    <a:pt x="7479" y="1"/>
                    <a:pt x="7354"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3"/>
            <p:cNvSpPr/>
            <p:nvPr/>
          </p:nvSpPr>
          <p:spPr>
            <a:xfrm>
              <a:off x="6456025" y="4070350"/>
              <a:ext cx="199100" cy="187325"/>
            </a:xfrm>
            <a:custGeom>
              <a:rect b="b" l="l" r="r" t="t"/>
              <a:pathLst>
                <a:path extrusionOk="0" h="7493" w="7964">
                  <a:moveTo>
                    <a:pt x="5366" y="0"/>
                  </a:moveTo>
                  <a:cubicBezTo>
                    <a:pt x="5085" y="0"/>
                    <a:pt x="4801" y="72"/>
                    <a:pt x="4544" y="225"/>
                  </a:cubicBezTo>
                  <a:cubicBezTo>
                    <a:pt x="3782" y="682"/>
                    <a:pt x="3506" y="1720"/>
                    <a:pt x="3973" y="2482"/>
                  </a:cubicBezTo>
                  <a:cubicBezTo>
                    <a:pt x="4201" y="2844"/>
                    <a:pt x="4420" y="3197"/>
                    <a:pt x="4611" y="3578"/>
                  </a:cubicBezTo>
                  <a:lnTo>
                    <a:pt x="4535" y="3711"/>
                  </a:lnTo>
                  <a:cubicBezTo>
                    <a:pt x="4373" y="3901"/>
                    <a:pt x="4201" y="4082"/>
                    <a:pt x="4011" y="4254"/>
                  </a:cubicBezTo>
                  <a:cubicBezTo>
                    <a:pt x="3887" y="4340"/>
                    <a:pt x="3763" y="4416"/>
                    <a:pt x="3630" y="4482"/>
                  </a:cubicBezTo>
                  <a:lnTo>
                    <a:pt x="3411" y="4549"/>
                  </a:lnTo>
                  <a:cubicBezTo>
                    <a:pt x="3335" y="4554"/>
                    <a:pt x="3258" y="4556"/>
                    <a:pt x="3182" y="4556"/>
                  </a:cubicBezTo>
                  <a:cubicBezTo>
                    <a:pt x="3106" y="4556"/>
                    <a:pt x="3030" y="4554"/>
                    <a:pt x="2954" y="4549"/>
                  </a:cubicBezTo>
                  <a:cubicBezTo>
                    <a:pt x="2573" y="4482"/>
                    <a:pt x="2201" y="4368"/>
                    <a:pt x="1830" y="4273"/>
                  </a:cubicBezTo>
                  <a:cubicBezTo>
                    <a:pt x="1713" y="4241"/>
                    <a:pt x="1595" y="4225"/>
                    <a:pt x="1477" y="4225"/>
                  </a:cubicBezTo>
                  <a:cubicBezTo>
                    <a:pt x="969" y="4225"/>
                    <a:pt x="477" y="4512"/>
                    <a:pt x="229" y="4968"/>
                  </a:cubicBezTo>
                  <a:cubicBezTo>
                    <a:pt x="48" y="5292"/>
                    <a:pt x="1" y="5683"/>
                    <a:pt x="96" y="6044"/>
                  </a:cubicBezTo>
                  <a:cubicBezTo>
                    <a:pt x="191" y="6378"/>
                    <a:pt x="448" y="6768"/>
                    <a:pt x="791" y="6911"/>
                  </a:cubicBezTo>
                  <a:cubicBezTo>
                    <a:pt x="1144" y="7064"/>
                    <a:pt x="1496" y="7197"/>
                    <a:pt x="1858" y="7302"/>
                  </a:cubicBezTo>
                  <a:cubicBezTo>
                    <a:pt x="2230" y="7397"/>
                    <a:pt x="2601" y="7445"/>
                    <a:pt x="2982" y="7473"/>
                  </a:cubicBezTo>
                  <a:cubicBezTo>
                    <a:pt x="3109" y="7486"/>
                    <a:pt x="3235" y="7492"/>
                    <a:pt x="3361" y="7492"/>
                  </a:cubicBezTo>
                  <a:cubicBezTo>
                    <a:pt x="4166" y="7492"/>
                    <a:pt x="4957" y="7237"/>
                    <a:pt x="5649" y="6826"/>
                  </a:cubicBezTo>
                  <a:cubicBezTo>
                    <a:pt x="5763" y="6749"/>
                    <a:pt x="5887" y="6673"/>
                    <a:pt x="6002" y="6587"/>
                  </a:cubicBezTo>
                  <a:cubicBezTo>
                    <a:pt x="6564" y="6187"/>
                    <a:pt x="7030" y="5711"/>
                    <a:pt x="7430" y="5149"/>
                  </a:cubicBezTo>
                  <a:cubicBezTo>
                    <a:pt x="7516" y="5044"/>
                    <a:pt x="7583" y="4930"/>
                    <a:pt x="7649" y="4816"/>
                  </a:cubicBezTo>
                  <a:cubicBezTo>
                    <a:pt x="7716" y="4635"/>
                    <a:pt x="7792" y="4454"/>
                    <a:pt x="7868" y="4263"/>
                  </a:cubicBezTo>
                  <a:cubicBezTo>
                    <a:pt x="7945" y="3825"/>
                    <a:pt x="7964" y="3454"/>
                    <a:pt x="7868" y="3016"/>
                  </a:cubicBezTo>
                  <a:cubicBezTo>
                    <a:pt x="7764" y="2511"/>
                    <a:pt x="7516" y="2034"/>
                    <a:pt x="7268" y="1587"/>
                  </a:cubicBezTo>
                  <a:cubicBezTo>
                    <a:pt x="7116" y="1320"/>
                    <a:pt x="6954" y="1053"/>
                    <a:pt x="6792" y="796"/>
                  </a:cubicBezTo>
                  <a:cubicBezTo>
                    <a:pt x="6481" y="288"/>
                    <a:pt x="5929" y="0"/>
                    <a:pt x="53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3"/>
            <p:cNvSpPr/>
            <p:nvPr/>
          </p:nvSpPr>
          <p:spPr>
            <a:xfrm>
              <a:off x="6076950" y="4259300"/>
              <a:ext cx="225050" cy="225625"/>
            </a:xfrm>
            <a:custGeom>
              <a:rect b="b" l="l" r="r" t="t"/>
              <a:pathLst>
                <a:path extrusionOk="0" h="9025" w="9002">
                  <a:moveTo>
                    <a:pt x="7391" y="1"/>
                  </a:moveTo>
                  <a:cubicBezTo>
                    <a:pt x="6639" y="10"/>
                    <a:pt x="5906" y="677"/>
                    <a:pt x="5963" y="1458"/>
                  </a:cubicBezTo>
                  <a:cubicBezTo>
                    <a:pt x="6001" y="2058"/>
                    <a:pt x="6039" y="2649"/>
                    <a:pt x="6067" y="3239"/>
                  </a:cubicBezTo>
                  <a:cubicBezTo>
                    <a:pt x="6096" y="3678"/>
                    <a:pt x="6106" y="4116"/>
                    <a:pt x="6077" y="4554"/>
                  </a:cubicBezTo>
                  <a:cubicBezTo>
                    <a:pt x="6058" y="4687"/>
                    <a:pt x="6020" y="4811"/>
                    <a:pt x="5982" y="4944"/>
                  </a:cubicBezTo>
                  <a:cubicBezTo>
                    <a:pt x="5934" y="5049"/>
                    <a:pt x="5877" y="5154"/>
                    <a:pt x="5810" y="5259"/>
                  </a:cubicBezTo>
                  <a:cubicBezTo>
                    <a:pt x="5629" y="5478"/>
                    <a:pt x="5439" y="5668"/>
                    <a:pt x="5239" y="5849"/>
                  </a:cubicBezTo>
                  <a:cubicBezTo>
                    <a:pt x="5124" y="5925"/>
                    <a:pt x="5010" y="5992"/>
                    <a:pt x="4886" y="6059"/>
                  </a:cubicBezTo>
                  <a:lnTo>
                    <a:pt x="4639" y="6126"/>
                  </a:lnTo>
                  <a:lnTo>
                    <a:pt x="4267" y="6135"/>
                  </a:lnTo>
                  <a:cubicBezTo>
                    <a:pt x="4162" y="6106"/>
                    <a:pt x="4048" y="6078"/>
                    <a:pt x="3943" y="6049"/>
                  </a:cubicBezTo>
                  <a:cubicBezTo>
                    <a:pt x="3715" y="5935"/>
                    <a:pt x="3496" y="5811"/>
                    <a:pt x="3286" y="5668"/>
                  </a:cubicBezTo>
                  <a:cubicBezTo>
                    <a:pt x="2991" y="5449"/>
                    <a:pt x="2686" y="5211"/>
                    <a:pt x="2353" y="5068"/>
                  </a:cubicBezTo>
                  <a:cubicBezTo>
                    <a:pt x="2134" y="4944"/>
                    <a:pt x="1886" y="4887"/>
                    <a:pt x="1629" y="4887"/>
                  </a:cubicBezTo>
                  <a:cubicBezTo>
                    <a:pt x="1229" y="4897"/>
                    <a:pt x="848" y="5059"/>
                    <a:pt x="572" y="5344"/>
                  </a:cubicBezTo>
                  <a:cubicBezTo>
                    <a:pt x="29" y="5906"/>
                    <a:pt x="0" y="6926"/>
                    <a:pt x="610" y="7449"/>
                  </a:cubicBezTo>
                  <a:cubicBezTo>
                    <a:pt x="981" y="7764"/>
                    <a:pt x="1419" y="8021"/>
                    <a:pt x="1829" y="8288"/>
                  </a:cubicBezTo>
                  <a:cubicBezTo>
                    <a:pt x="2200" y="8526"/>
                    <a:pt x="2648" y="8716"/>
                    <a:pt x="3077" y="8840"/>
                  </a:cubicBezTo>
                  <a:cubicBezTo>
                    <a:pt x="3482" y="8958"/>
                    <a:pt x="3911" y="9024"/>
                    <a:pt x="4341" y="9024"/>
                  </a:cubicBezTo>
                  <a:cubicBezTo>
                    <a:pt x="4396" y="9024"/>
                    <a:pt x="4451" y="9023"/>
                    <a:pt x="4505" y="9021"/>
                  </a:cubicBezTo>
                  <a:cubicBezTo>
                    <a:pt x="4763" y="9012"/>
                    <a:pt x="5020" y="8954"/>
                    <a:pt x="5286" y="8916"/>
                  </a:cubicBezTo>
                  <a:cubicBezTo>
                    <a:pt x="5686" y="8859"/>
                    <a:pt x="6086" y="8659"/>
                    <a:pt x="6448" y="8469"/>
                  </a:cubicBezTo>
                  <a:lnTo>
                    <a:pt x="6572" y="8392"/>
                  </a:lnTo>
                  <a:cubicBezTo>
                    <a:pt x="6848" y="8231"/>
                    <a:pt x="7096" y="8011"/>
                    <a:pt x="7344" y="7802"/>
                  </a:cubicBezTo>
                  <a:cubicBezTo>
                    <a:pt x="7591" y="7573"/>
                    <a:pt x="7820" y="7335"/>
                    <a:pt x="8039" y="7078"/>
                  </a:cubicBezTo>
                  <a:cubicBezTo>
                    <a:pt x="8439" y="6573"/>
                    <a:pt x="8706" y="6021"/>
                    <a:pt x="8868" y="5392"/>
                  </a:cubicBezTo>
                  <a:cubicBezTo>
                    <a:pt x="8973" y="5002"/>
                    <a:pt x="8982" y="4563"/>
                    <a:pt x="8992" y="4154"/>
                  </a:cubicBezTo>
                  <a:cubicBezTo>
                    <a:pt x="9001" y="3773"/>
                    <a:pt x="8973" y="3382"/>
                    <a:pt x="8954" y="3001"/>
                  </a:cubicBezTo>
                  <a:cubicBezTo>
                    <a:pt x="8915" y="2477"/>
                    <a:pt x="8887" y="1954"/>
                    <a:pt x="8849" y="1430"/>
                  </a:cubicBezTo>
                  <a:cubicBezTo>
                    <a:pt x="8830" y="1039"/>
                    <a:pt x="8696" y="677"/>
                    <a:pt x="8401" y="401"/>
                  </a:cubicBezTo>
                  <a:cubicBezTo>
                    <a:pt x="8134" y="144"/>
                    <a:pt x="7763" y="1"/>
                    <a:pt x="7391"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3"/>
          <p:cNvGrpSpPr/>
          <p:nvPr/>
        </p:nvGrpSpPr>
        <p:grpSpPr>
          <a:xfrm>
            <a:off x="6342950" y="4039025"/>
            <a:ext cx="2828025" cy="1104475"/>
            <a:chOff x="6342950" y="4039025"/>
            <a:chExt cx="2828025" cy="1104475"/>
          </a:xfrm>
        </p:grpSpPr>
        <p:sp>
          <p:nvSpPr>
            <p:cNvPr id="2019" name="Google Shape;2019;p23"/>
            <p:cNvSpPr/>
            <p:nvPr/>
          </p:nvSpPr>
          <p:spPr>
            <a:xfrm>
              <a:off x="7257575" y="4781450"/>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3"/>
            <p:cNvSpPr/>
            <p:nvPr/>
          </p:nvSpPr>
          <p:spPr>
            <a:xfrm>
              <a:off x="7325150" y="4772175"/>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a:off x="7331025" y="4844600"/>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3"/>
            <p:cNvSpPr/>
            <p:nvPr/>
          </p:nvSpPr>
          <p:spPr>
            <a:xfrm>
              <a:off x="7377950" y="4931950"/>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3"/>
            <p:cNvSpPr/>
            <p:nvPr/>
          </p:nvSpPr>
          <p:spPr>
            <a:xfrm>
              <a:off x="7408875" y="4875625"/>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3"/>
            <p:cNvSpPr/>
            <p:nvPr/>
          </p:nvSpPr>
          <p:spPr>
            <a:xfrm>
              <a:off x="7401400" y="4821925"/>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3"/>
            <p:cNvSpPr/>
            <p:nvPr/>
          </p:nvSpPr>
          <p:spPr>
            <a:xfrm>
              <a:off x="7244775" y="4855350"/>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3"/>
            <p:cNvSpPr/>
            <p:nvPr/>
          </p:nvSpPr>
          <p:spPr>
            <a:xfrm>
              <a:off x="7285925" y="4916425"/>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3"/>
            <p:cNvSpPr/>
            <p:nvPr/>
          </p:nvSpPr>
          <p:spPr>
            <a:xfrm>
              <a:off x="7222450" y="4958475"/>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3"/>
            <p:cNvSpPr/>
            <p:nvPr/>
          </p:nvSpPr>
          <p:spPr>
            <a:xfrm>
              <a:off x="7241000" y="4959750"/>
              <a:ext cx="725" cy="750"/>
            </a:xfrm>
            <a:custGeom>
              <a:rect b="b" l="l" r="r" t="t"/>
              <a:pathLst>
                <a:path extrusionOk="0" h="30" w="29">
                  <a:moveTo>
                    <a:pt x="29" y="29"/>
                  </a:moveTo>
                  <a:lnTo>
                    <a:pt x="29" y="29"/>
                  </a:lnTo>
                  <a:cubicBezTo>
                    <a:pt x="0" y="1"/>
                    <a:pt x="0" y="1"/>
                    <a:pt x="29" y="29"/>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3"/>
            <p:cNvSpPr/>
            <p:nvPr/>
          </p:nvSpPr>
          <p:spPr>
            <a:xfrm>
              <a:off x="7129000" y="4866550"/>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3"/>
            <p:cNvSpPr/>
            <p:nvPr/>
          </p:nvSpPr>
          <p:spPr>
            <a:xfrm>
              <a:off x="7097625" y="4776500"/>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3"/>
            <p:cNvSpPr/>
            <p:nvPr/>
          </p:nvSpPr>
          <p:spPr>
            <a:xfrm>
              <a:off x="7089225" y="4728875"/>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3"/>
            <p:cNvSpPr/>
            <p:nvPr/>
          </p:nvSpPr>
          <p:spPr>
            <a:xfrm>
              <a:off x="7185625" y="4727300"/>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3"/>
            <p:cNvSpPr/>
            <p:nvPr/>
          </p:nvSpPr>
          <p:spPr>
            <a:xfrm>
              <a:off x="7036975" y="4839050"/>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3"/>
            <p:cNvSpPr/>
            <p:nvPr/>
          </p:nvSpPr>
          <p:spPr>
            <a:xfrm>
              <a:off x="6983475" y="4784825"/>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3"/>
            <p:cNvSpPr/>
            <p:nvPr/>
          </p:nvSpPr>
          <p:spPr>
            <a:xfrm>
              <a:off x="6991325" y="4668600"/>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3"/>
            <p:cNvSpPr/>
            <p:nvPr/>
          </p:nvSpPr>
          <p:spPr>
            <a:xfrm>
              <a:off x="7332300" y="4664700"/>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3"/>
            <p:cNvSpPr/>
            <p:nvPr/>
          </p:nvSpPr>
          <p:spPr>
            <a:xfrm>
              <a:off x="7238850" y="4679500"/>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3"/>
            <p:cNvSpPr/>
            <p:nvPr/>
          </p:nvSpPr>
          <p:spPr>
            <a:xfrm>
              <a:off x="7417175" y="4696550"/>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3"/>
            <p:cNvSpPr/>
            <p:nvPr/>
          </p:nvSpPr>
          <p:spPr>
            <a:xfrm>
              <a:off x="7986150" y="50260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3"/>
            <p:cNvSpPr/>
            <p:nvPr/>
          </p:nvSpPr>
          <p:spPr>
            <a:xfrm>
              <a:off x="8091725" y="50512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3"/>
            <p:cNvSpPr/>
            <p:nvPr/>
          </p:nvSpPr>
          <p:spPr>
            <a:xfrm>
              <a:off x="8083975" y="51232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3"/>
            <p:cNvSpPr/>
            <p:nvPr/>
          </p:nvSpPr>
          <p:spPr>
            <a:xfrm>
              <a:off x="8139525" y="49915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3"/>
            <p:cNvSpPr/>
            <p:nvPr/>
          </p:nvSpPr>
          <p:spPr>
            <a:xfrm>
              <a:off x="8016125" y="48680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3"/>
            <p:cNvSpPr/>
            <p:nvPr/>
          </p:nvSpPr>
          <p:spPr>
            <a:xfrm>
              <a:off x="7916250" y="48352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3"/>
            <p:cNvSpPr/>
            <p:nvPr/>
          </p:nvSpPr>
          <p:spPr>
            <a:xfrm>
              <a:off x="7906275" y="49135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3"/>
            <p:cNvSpPr/>
            <p:nvPr/>
          </p:nvSpPr>
          <p:spPr>
            <a:xfrm>
              <a:off x="7830650" y="49707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3"/>
            <p:cNvSpPr/>
            <p:nvPr/>
          </p:nvSpPr>
          <p:spPr>
            <a:xfrm>
              <a:off x="7858475" y="50658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3"/>
            <p:cNvSpPr/>
            <p:nvPr/>
          </p:nvSpPr>
          <p:spPr>
            <a:xfrm>
              <a:off x="8033400" y="49438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3"/>
            <p:cNvSpPr/>
            <p:nvPr/>
          </p:nvSpPr>
          <p:spPr>
            <a:xfrm>
              <a:off x="7963325" y="51256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3"/>
            <p:cNvSpPr/>
            <p:nvPr/>
          </p:nvSpPr>
          <p:spPr>
            <a:xfrm>
              <a:off x="7750775" y="50042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3"/>
            <p:cNvSpPr/>
            <p:nvPr/>
          </p:nvSpPr>
          <p:spPr>
            <a:xfrm>
              <a:off x="7710825" y="48970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3"/>
            <p:cNvSpPr/>
            <p:nvPr/>
          </p:nvSpPr>
          <p:spPr>
            <a:xfrm>
              <a:off x="7656625" y="50711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3"/>
            <p:cNvSpPr/>
            <p:nvPr/>
          </p:nvSpPr>
          <p:spPr>
            <a:xfrm>
              <a:off x="8896350" y="46605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3"/>
            <p:cNvSpPr/>
            <p:nvPr/>
          </p:nvSpPr>
          <p:spPr>
            <a:xfrm>
              <a:off x="8824200" y="45772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3"/>
            <p:cNvSpPr/>
            <p:nvPr/>
          </p:nvSpPr>
          <p:spPr>
            <a:xfrm>
              <a:off x="8757950" y="46464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3"/>
            <p:cNvSpPr/>
            <p:nvPr/>
          </p:nvSpPr>
          <p:spPr>
            <a:xfrm>
              <a:off x="8674025" y="45531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3"/>
            <p:cNvSpPr/>
            <p:nvPr/>
          </p:nvSpPr>
          <p:spPr>
            <a:xfrm>
              <a:off x="8260775" y="44259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3"/>
            <p:cNvSpPr/>
            <p:nvPr/>
          </p:nvSpPr>
          <p:spPr>
            <a:xfrm>
              <a:off x="8359700" y="43843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3"/>
            <p:cNvSpPr/>
            <p:nvPr/>
          </p:nvSpPr>
          <p:spPr>
            <a:xfrm>
              <a:off x="8302875" y="43151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3"/>
            <p:cNvSpPr/>
            <p:nvPr/>
          </p:nvSpPr>
          <p:spPr>
            <a:xfrm>
              <a:off x="8268625" y="43736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3"/>
            <p:cNvSpPr/>
            <p:nvPr/>
          </p:nvSpPr>
          <p:spPr>
            <a:xfrm>
              <a:off x="9056275" y="42404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3"/>
            <p:cNvSpPr/>
            <p:nvPr/>
          </p:nvSpPr>
          <p:spPr>
            <a:xfrm>
              <a:off x="8983350" y="42132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3"/>
            <p:cNvSpPr/>
            <p:nvPr/>
          </p:nvSpPr>
          <p:spPr>
            <a:xfrm>
              <a:off x="8992625" y="42732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3"/>
            <p:cNvSpPr/>
            <p:nvPr/>
          </p:nvSpPr>
          <p:spPr>
            <a:xfrm>
              <a:off x="9110750" y="43935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3"/>
            <p:cNvSpPr/>
            <p:nvPr/>
          </p:nvSpPr>
          <p:spPr>
            <a:xfrm>
              <a:off x="8518275" y="50481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3"/>
            <p:cNvSpPr/>
            <p:nvPr/>
          </p:nvSpPr>
          <p:spPr>
            <a:xfrm>
              <a:off x="8656675" y="50208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3"/>
            <p:cNvSpPr/>
            <p:nvPr/>
          </p:nvSpPr>
          <p:spPr>
            <a:xfrm>
              <a:off x="8567500" y="4920225"/>
              <a:ext cx="1450" cy="25"/>
            </a:xfrm>
            <a:custGeom>
              <a:rect b="b" l="l" r="r" t="t"/>
              <a:pathLst>
                <a:path extrusionOk="0" h="1" w="58">
                  <a:moveTo>
                    <a:pt x="1" y="0"/>
                  </a:moveTo>
                  <a:lnTo>
                    <a:pt x="1" y="0"/>
                  </a:lnTo>
                  <a:cubicBezTo>
                    <a:pt x="29" y="0"/>
                    <a:pt x="58" y="0"/>
                    <a:pt x="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3"/>
            <p:cNvSpPr/>
            <p:nvPr/>
          </p:nvSpPr>
          <p:spPr>
            <a:xfrm>
              <a:off x="8552525" y="49058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3"/>
            <p:cNvSpPr/>
            <p:nvPr/>
          </p:nvSpPr>
          <p:spPr>
            <a:xfrm>
              <a:off x="8536350" y="49904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3"/>
            <p:cNvSpPr/>
            <p:nvPr/>
          </p:nvSpPr>
          <p:spPr>
            <a:xfrm>
              <a:off x="8436250" y="50027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3"/>
            <p:cNvSpPr/>
            <p:nvPr/>
          </p:nvSpPr>
          <p:spPr>
            <a:xfrm>
              <a:off x="8469775" y="50208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3"/>
            <p:cNvSpPr/>
            <p:nvPr/>
          </p:nvSpPr>
          <p:spPr>
            <a:xfrm>
              <a:off x="7729375" y="44299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3"/>
            <p:cNvSpPr/>
            <p:nvPr/>
          </p:nvSpPr>
          <p:spPr>
            <a:xfrm>
              <a:off x="7808550" y="43724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3"/>
            <p:cNvSpPr/>
            <p:nvPr/>
          </p:nvSpPr>
          <p:spPr>
            <a:xfrm>
              <a:off x="7696550" y="42624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3"/>
            <p:cNvSpPr/>
            <p:nvPr/>
          </p:nvSpPr>
          <p:spPr>
            <a:xfrm>
              <a:off x="7714400" y="43532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3"/>
            <p:cNvSpPr/>
            <p:nvPr/>
          </p:nvSpPr>
          <p:spPr>
            <a:xfrm>
              <a:off x="7593125" y="44132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3"/>
            <p:cNvSpPr/>
            <p:nvPr/>
          </p:nvSpPr>
          <p:spPr>
            <a:xfrm>
              <a:off x="7548900" y="42682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3"/>
            <p:cNvSpPr/>
            <p:nvPr/>
          </p:nvSpPr>
          <p:spPr>
            <a:xfrm>
              <a:off x="7585325" y="41685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3"/>
            <p:cNvSpPr/>
            <p:nvPr/>
          </p:nvSpPr>
          <p:spPr>
            <a:xfrm>
              <a:off x="7489425" y="43232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3"/>
            <p:cNvSpPr/>
            <p:nvPr/>
          </p:nvSpPr>
          <p:spPr>
            <a:xfrm>
              <a:off x="7596700" y="44884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3"/>
            <p:cNvSpPr/>
            <p:nvPr/>
          </p:nvSpPr>
          <p:spPr>
            <a:xfrm>
              <a:off x="7481850" y="44779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3"/>
            <p:cNvSpPr/>
            <p:nvPr/>
          </p:nvSpPr>
          <p:spPr>
            <a:xfrm>
              <a:off x="7766475" y="42245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3"/>
            <p:cNvSpPr/>
            <p:nvPr/>
          </p:nvSpPr>
          <p:spPr>
            <a:xfrm>
              <a:off x="7717950" y="40390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3"/>
            <p:cNvSpPr/>
            <p:nvPr/>
          </p:nvSpPr>
          <p:spPr>
            <a:xfrm>
              <a:off x="7657325" y="41983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3"/>
            <p:cNvSpPr/>
            <p:nvPr/>
          </p:nvSpPr>
          <p:spPr>
            <a:xfrm>
              <a:off x="7655200" y="42524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3"/>
            <p:cNvSpPr/>
            <p:nvPr/>
          </p:nvSpPr>
          <p:spPr>
            <a:xfrm>
              <a:off x="6563350" y="4878625"/>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3"/>
            <p:cNvSpPr/>
            <p:nvPr/>
          </p:nvSpPr>
          <p:spPr>
            <a:xfrm>
              <a:off x="6525550" y="4696550"/>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3"/>
            <p:cNvSpPr/>
            <p:nvPr/>
          </p:nvSpPr>
          <p:spPr>
            <a:xfrm>
              <a:off x="6620425" y="4676400"/>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3"/>
            <p:cNvSpPr/>
            <p:nvPr/>
          </p:nvSpPr>
          <p:spPr>
            <a:xfrm>
              <a:off x="6556400" y="4725425"/>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3"/>
            <p:cNvSpPr/>
            <p:nvPr/>
          </p:nvSpPr>
          <p:spPr>
            <a:xfrm>
              <a:off x="6451350" y="4735775"/>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3"/>
            <p:cNvSpPr/>
            <p:nvPr/>
          </p:nvSpPr>
          <p:spPr>
            <a:xfrm>
              <a:off x="6505250" y="4773725"/>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3"/>
            <p:cNvSpPr/>
            <p:nvPr/>
          </p:nvSpPr>
          <p:spPr>
            <a:xfrm>
              <a:off x="6342950" y="4756750"/>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3"/>
            <p:cNvSpPr/>
            <p:nvPr/>
          </p:nvSpPr>
          <p:spPr>
            <a:xfrm>
              <a:off x="6587850" y="4809375"/>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3"/>
            <p:cNvSpPr/>
            <p:nvPr/>
          </p:nvSpPr>
          <p:spPr>
            <a:xfrm>
              <a:off x="7786425" y="46447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3"/>
            <p:cNvSpPr/>
            <p:nvPr/>
          </p:nvSpPr>
          <p:spPr>
            <a:xfrm>
              <a:off x="7831450" y="46357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3"/>
            <p:cNvSpPr/>
            <p:nvPr/>
          </p:nvSpPr>
          <p:spPr>
            <a:xfrm>
              <a:off x="8447675" y="47286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3"/>
            <p:cNvSpPr/>
            <p:nvPr/>
          </p:nvSpPr>
          <p:spPr>
            <a:xfrm>
              <a:off x="8453800" y="46735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3"/>
            <p:cNvSpPr/>
            <p:nvPr/>
          </p:nvSpPr>
          <p:spPr>
            <a:xfrm>
              <a:off x="8680200" y="41717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3"/>
            <p:cNvSpPr/>
            <p:nvPr/>
          </p:nvSpPr>
          <p:spPr>
            <a:xfrm>
              <a:off x="8719450" y="42491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3"/>
            <p:cNvSpPr/>
            <p:nvPr/>
          </p:nvSpPr>
          <p:spPr>
            <a:xfrm>
              <a:off x="8632675" y="42122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3"/>
            <p:cNvSpPr/>
            <p:nvPr/>
          </p:nvSpPr>
          <p:spPr>
            <a:xfrm>
              <a:off x="8394175" y="40726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3"/>
            <p:cNvSpPr/>
            <p:nvPr/>
          </p:nvSpPr>
          <p:spPr>
            <a:xfrm>
              <a:off x="6857350" y="5000800"/>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3"/>
            <p:cNvSpPr/>
            <p:nvPr/>
          </p:nvSpPr>
          <p:spPr>
            <a:xfrm>
              <a:off x="8333100" y="40717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3"/>
            <p:cNvSpPr/>
            <p:nvPr/>
          </p:nvSpPr>
          <p:spPr>
            <a:xfrm>
              <a:off x="6738100" y="5008350"/>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3"/>
            <p:cNvSpPr/>
            <p:nvPr/>
          </p:nvSpPr>
          <p:spPr>
            <a:xfrm>
              <a:off x="8053100" y="41570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3"/>
            <p:cNvSpPr/>
            <p:nvPr/>
          </p:nvSpPr>
          <p:spPr>
            <a:xfrm>
              <a:off x="9148425" y="45222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3"/>
            <p:cNvSpPr/>
            <p:nvPr/>
          </p:nvSpPr>
          <p:spPr>
            <a:xfrm>
              <a:off x="8845700" y="49509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3"/>
            <p:cNvSpPr/>
            <p:nvPr/>
          </p:nvSpPr>
          <p:spPr>
            <a:xfrm>
              <a:off x="8849675" y="48877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3"/>
            <p:cNvSpPr/>
            <p:nvPr/>
          </p:nvSpPr>
          <p:spPr>
            <a:xfrm>
              <a:off x="8895100" y="48868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0" name="Google Shape;2110;p23"/>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bg>
      <p:bgPr>
        <a:solidFill>
          <a:schemeClr val="dk2"/>
        </a:solidFill>
      </p:bgPr>
    </p:bg>
    <p:spTree>
      <p:nvGrpSpPr>
        <p:cNvPr id="2111" name="Shape 2111"/>
        <p:cNvGrpSpPr/>
        <p:nvPr/>
      </p:nvGrpSpPr>
      <p:grpSpPr>
        <a:xfrm>
          <a:off x="0" y="0"/>
          <a:ext cx="0" cy="0"/>
          <a:chOff x="0" y="0"/>
          <a:chExt cx="0" cy="0"/>
        </a:xfrm>
      </p:grpSpPr>
      <p:sp>
        <p:nvSpPr>
          <p:cNvPr id="2112" name="Google Shape;2112;p24"/>
          <p:cNvSpPr/>
          <p:nvPr/>
        </p:nvSpPr>
        <p:spPr>
          <a:xfrm>
            <a:off x="-963686" y="1207325"/>
            <a:ext cx="9143889" cy="4012375"/>
          </a:xfrm>
          <a:custGeom>
            <a:rect b="b" l="l" r="r" t="t"/>
            <a:pathLst>
              <a:path extrusionOk="0" h="160495" w="285323">
                <a:moveTo>
                  <a:pt x="1" y="1"/>
                </a:moveTo>
                <a:lnTo>
                  <a:pt x="1" y="160494"/>
                </a:lnTo>
                <a:lnTo>
                  <a:pt x="285323" y="160494"/>
                </a:lnTo>
                <a:lnTo>
                  <a:pt x="285323" y="150308"/>
                </a:lnTo>
                <a:cubicBezTo>
                  <a:pt x="283183" y="150194"/>
                  <a:pt x="281072" y="149937"/>
                  <a:pt x="278960" y="149623"/>
                </a:cubicBezTo>
                <a:cubicBezTo>
                  <a:pt x="262354" y="146970"/>
                  <a:pt x="248117" y="138325"/>
                  <a:pt x="232738" y="132390"/>
                </a:cubicBezTo>
                <a:cubicBezTo>
                  <a:pt x="216289" y="126036"/>
                  <a:pt x="198204" y="122733"/>
                  <a:pt x="180117" y="122733"/>
                </a:cubicBezTo>
                <a:cubicBezTo>
                  <a:pt x="177655" y="122733"/>
                  <a:pt x="175193" y="122794"/>
                  <a:pt x="172735" y="122917"/>
                </a:cubicBezTo>
                <a:cubicBezTo>
                  <a:pt x="159439" y="123602"/>
                  <a:pt x="146343" y="126056"/>
                  <a:pt x="133018" y="126455"/>
                </a:cubicBezTo>
                <a:cubicBezTo>
                  <a:pt x="131909" y="126489"/>
                  <a:pt x="130794" y="126506"/>
                  <a:pt x="129678" y="126506"/>
                </a:cubicBezTo>
                <a:cubicBezTo>
                  <a:pt x="117381" y="126506"/>
                  <a:pt x="104786" y="124392"/>
                  <a:pt x="95213" y="118010"/>
                </a:cubicBezTo>
                <a:cubicBezTo>
                  <a:pt x="82259" y="109365"/>
                  <a:pt x="77323" y="94699"/>
                  <a:pt x="75697" y="80832"/>
                </a:cubicBezTo>
                <a:cubicBezTo>
                  <a:pt x="74099" y="66966"/>
                  <a:pt x="74984" y="52757"/>
                  <a:pt x="70418" y="39375"/>
                </a:cubicBezTo>
                <a:cubicBezTo>
                  <a:pt x="65168" y="23996"/>
                  <a:pt x="52472" y="10501"/>
                  <a:pt x="35752" y="2968"/>
                </a:cubicBezTo>
                <a:cubicBezTo>
                  <a:pt x="33241" y="1827"/>
                  <a:pt x="30616" y="828"/>
                  <a:pt x="27905" y="1"/>
                </a:cubicBez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3" name="Google Shape;2113;p24"/>
          <p:cNvGrpSpPr/>
          <p:nvPr/>
        </p:nvGrpSpPr>
        <p:grpSpPr>
          <a:xfrm>
            <a:off x="286476" y="-773220"/>
            <a:ext cx="9792509" cy="5627936"/>
            <a:chOff x="286476" y="-773220"/>
            <a:chExt cx="9792509" cy="5627936"/>
          </a:xfrm>
        </p:grpSpPr>
        <p:grpSp>
          <p:nvGrpSpPr>
            <p:cNvPr id="2114" name="Google Shape;2114;p24"/>
            <p:cNvGrpSpPr/>
            <p:nvPr/>
          </p:nvGrpSpPr>
          <p:grpSpPr>
            <a:xfrm flipH="1" rot="1799995">
              <a:off x="6801424" y="-128689"/>
              <a:ext cx="3045496" cy="1744355"/>
              <a:chOff x="7015550" y="3058050"/>
              <a:chExt cx="1381675" cy="780025"/>
            </a:xfrm>
          </p:grpSpPr>
          <p:sp>
            <p:nvSpPr>
              <p:cNvPr id="2115" name="Google Shape;2115;p24"/>
              <p:cNvSpPr/>
              <p:nvPr/>
            </p:nvSpPr>
            <p:spPr>
              <a:xfrm>
                <a:off x="7565500" y="3206675"/>
                <a:ext cx="145325" cy="56125"/>
              </a:xfrm>
              <a:custGeom>
                <a:rect b="b" l="l" r="r" t="t"/>
                <a:pathLst>
                  <a:path extrusionOk="0" h="2245" w="5813">
                    <a:moveTo>
                      <a:pt x="4582" y="1"/>
                    </a:moveTo>
                    <a:cubicBezTo>
                      <a:pt x="4316" y="1"/>
                      <a:pt x="4104" y="100"/>
                      <a:pt x="3824" y="176"/>
                    </a:cubicBezTo>
                    <a:cubicBezTo>
                      <a:pt x="3424" y="319"/>
                      <a:pt x="3025" y="433"/>
                      <a:pt x="2597" y="519"/>
                    </a:cubicBezTo>
                    <a:cubicBezTo>
                      <a:pt x="2197" y="604"/>
                      <a:pt x="1798" y="633"/>
                      <a:pt x="1427" y="747"/>
                    </a:cubicBezTo>
                    <a:cubicBezTo>
                      <a:pt x="1142" y="833"/>
                      <a:pt x="885" y="1004"/>
                      <a:pt x="571" y="1032"/>
                    </a:cubicBezTo>
                    <a:cubicBezTo>
                      <a:pt x="0" y="1147"/>
                      <a:pt x="0" y="2060"/>
                      <a:pt x="571" y="2202"/>
                    </a:cubicBezTo>
                    <a:cubicBezTo>
                      <a:pt x="703" y="2232"/>
                      <a:pt x="837" y="2245"/>
                      <a:pt x="973" y="2245"/>
                    </a:cubicBezTo>
                    <a:cubicBezTo>
                      <a:pt x="1484" y="2245"/>
                      <a:pt x="2015" y="2070"/>
                      <a:pt x="2511" y="2003"/>
                    </a:cubicBezTo>
                    <a:cubicBezTo>
                      <a:pt x="2882" y="1974"/>
                      <a:pt x="3253" y="1917"/>
                      <a:pt x="3624" y="1860"/>
                    </a:cubicBezTo>
                    <a:cubicBezTo>
                      <a:pt x="3795" y="1831"/>
                      <a:pt x="3938" y="1803"/>
                      <a:pt x="4109" y="1774"/>
                    </a:cubicBezTo>
                    <a:cubicBezTo>
                      <a:pt x="4080" y="1774"/>
                      <a:pt x="4708" y="1689"/>
                      <a:pt x="4423" y="1632"/>
                    </a:cubicBezTo>
                    <a:lnTo>
                      <a:pt x="4423" y="1632"/>
                    </a:lnTo>
                    <a:cubicBezTo>
                      <a:pt x="4489" y="1643"/>
                      <a:pt x="4552" y="1648"/>
                      <a:pt x="4612" y="1648"/>
                    </a:cubicBezTo>
                    <a:cubicBezTo>
                      <a:pt x="5645" y="1648"/>
                      <a:pt x="5812" y="113"/>
                      <a:pt x="4680" y="5"/>
                    </a:cubicBezTo>
                    <a:cubicBezTo>
                      <a:pt x="4646" y="2"/>
                      <a:pt x="4614" y="1"/>
                      <a:pt x="458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4"/>
              <p:cNvSpPr/>
              <p:nvPr/>
            </p:nvSpPr>
            <p:spPr>
              <a:xfrm>
                <a:off x="7343650" y="3058050"/>
                <a:ext cx="127000" cy="54025"/>
              </a:xfrm>
              <a:custGeom>
                <a:rect b="b" l="l" r="r" t="t"/>
                <a:pathLst>
                  <a:path extrusionOk="0" h="2161" w="5080">
                    <a:moveTo>
                      <a:pt x="4075" y="1"/>
                    </a:moveTo>
                    <a:cubicBezTo>
                      <a:pt x="3787" y="1"/>
                      <a:pt x="3621" y="103"/>
                      <a:pt x="3339" y="244"/>
                    </a:cubicBezTo>
                    <a:cubicBezTo>
                      <a:pt x="3054" y="386"/>
                      <a:pt x="2654" y="472"/>
                      <a:pt x="2369" y="586"/>
                    </a:cubicBezTo>
                    <a:cubicBezTo>
                      <a:pt x="1713" y="814"/>
                      <a:pt x="1057" y="1157"/>
                      <a:pt x="372" y="1357"/>
                    </a:cubicBezTo>
                    <a:cubicBezTo>
                      <a:pt x="86" y="1442"/>
                      <a:pt x="1" y="1870"/>
                      <a:pt x="286" y="2013"/>
                    </a:cubicBezTo>
                    <a:cubicBezTo>
                      <a:pt x="485" y="2123"/>
                      <a:pt x="730" y="2161"/>
                      <a:pt x="989" y="2161"/>
                    </a:cubicBezTo>
                    <a:cubicBezTo>
                      <a:pt x="1401" y="2161"/>
                      <a:pt x="1848" y="2065"/>
                      <a:pt x="2198" y="2013"/>
                    </a:cubicBezTo>
                    <a:cubicBezTo>
                      <a:pt x="2597" y="1956"/>
                      <a:pt x="2997" y="1870"/>
                      <a:pt x="3396" y="1785"/>
                    </a:cubicBezTo>
                    <a:cubicBezTo>
                      <a:pt x="3682" y="1728"/>
                      <a:pt x="4052" y="1585"/>
                      <a:pt x="4252" y="1556"/>
                    </a:cubicBezTo>
                    <a:cubicBezTo>
                      <a:pt x="4994" y="1414"/>
                      <a:pt x="5080" y="130"/>
                      <a:pt x="4281" y="16"/>
                    </a:cubicBezTo>
                    <a:cubicBezTo>
                      <a:pt x="4205" y="5"/>
                      <a:pt x="4137" y="1"/>
                      <a:pt x="407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4"/>
              <p:cNvSpPr/>
              <p:nvPr/>
            </p:nvSpPr>
            <p:spPr>
              <a:xfrm>
                <a:off x="7570500" y="3076125"/>
                <a:ext cx="114850" cy="51050"/>
              </a:xfrm>
              <a:custGeom>
                <a:rect b="b" l="l" r="r" t="t"/>
                <a:pathLst>
                  <a:path extrusionOk="0" h="2042" w="4594">
                    <a:moveTo>
                      <a:pt x="3430" y="0"/>
                    </a:moveTo>
                    <a:cubicBezTo>
                      <a:pt x="2777" y="0"/>
                      <a:pt x="2040" y="358"/>
                      <a:pt x="1427" y="491"/>
                    </a:cubicBezTo>
                    <a:cubicBezTo>
                      <a:pt x="942" y="605"/>
                      <a:pt x="0" y="805"/>
                      <a:pt x="86" y="1490"/>
                    </a:cubicBezTo>
                    <a:lnTo>
                      <a:pt x="114" y="1547"/>
                    </a:lnTo>
                    <a:cubicBezTo>
                      <a:pt x="143" y="1746"/>
                      <a:pt x="342" y="1975"/>
                      <a:pt x="542" y="2003"/>
                    </a:cubicBezTo>
                    <a:cubicBezTo>
                      <a:pt x="666" y="2031"/>
                      <a:pt x="789" y="2042"/>
                      <a:pt x="913" y="2042"/>
                    </a:cubicBezTo>
                    <a:cubicBezTo>
                      <a:pt x="1303" y="2042"/>
                      <a:pt x="1693" y="1932"/>
                      <a:pt x="2083" y="1889"/>
                    </a:cubicBezTo>
                    <a:cubicBezTo>
                      <a:pt x="2568" y="1803"/>
                      <a:pt x="3053" y="1661"/>
                      <a:pt x="3538" y="1632"/>
                    </a:cubicBezTo>
                    <a:cubicBezTo>
                      <a:pt x="4565" y="1547"/>
                      <a:pt x="4594" y="91"/>
                      <a:pt x="3567" y="6"/>
                    </a:cubicBezTo>
                    <a:cubicBezTo>
                      <a:pt x="3522" y="2"/>
                      <a:pt x="3476" y="0"/>
                      <a:pt x="3430"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4"/>
              <p:cNvSpPr/>
              <p:nvPr/>
            </p:nvSpPr>
            <p:spPr>
              <a:xfrm>
                <a:off x="7804450" y="3239325"/>
                <a:ext cx="122625" cy="46050"/>
              </a:xfrm>
              <a:custGeom>
                <a:rect b="b" l="l" r="r" t="t"/>
                <a:pathLst>
                  <a:path extrusionOk="0" h="1842" w="4905">
                    <a:moveTo>
                      <a:pt x="3871" y="1"/>
                    </a:moveTo>
                    <a:cubicBezTo>
                      <a:pt x="3764" y="1"/>
                      <a:pt x="3652" y="30"/>
                      <a:pt x="3539" y="97"/>
                    </a:cubicBezTo>
                    <a:cubicBezTo>
                      <a:pt x="3111" y="354"/>
                      <a:pt x="2569" y="354"/>
                      <a:pt x="2112" y="440"/>
                    </a:cubicBezTo>
                    <a:cubicBezTo>
                      <a:pt x="1541" y="554"/>
                      <a:pt x="942" y="697"/>
                      <a:pt x="372" y="839"/>
                    </a:cubicBezTo>
                    <a:cubicBezTo>
                      <a:pt x="1" y="953"/>
                      <a:pt x="1" y="1410"/>
                      <a:pt x="257" y="1610"/>
                    </a:cubicBezTo>
                    <a:cubicBezTo>
                      <a:pt x="481" y="1786"/>
                      <a:pt x="767" y="1841"/>
                      <a:pt x="1071" y="1841"/>
                    </a:cubicBezTo>
                    <a:cubicBezTo>
                      <a:pt x="1504" y="1841"/>
                      <a:pt x="1971" y="1729"/>
                      <a:pt x="2340" y="1695"/>
                    </a:cubicBezTo>
                    <a:cubicBezTo>
                      <a:pt x="2997" y="1610"/>
                      <a:pt x="3624" y="1638"/>
                      <a:pt x="4223" y="1353"/>
                    </a:cubicBezTo>
                    <a:cubicBezTo>
                      <a:pt x="4905" y="988"/>
                      <a:pt x="4486" y="1"/>
                      <a:pt x="387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4"/>
              <p:cNvSpPr/>
              <p:nvPr/>
            </p:nvSpPr>
            <p:spPr>
              <a:xfrm>
                <a:off x="7821425" y="3375900"/>
                <a:ext cx="107175" cy="55775"/>
              </a:xfrm>
              <a:custGeom>
                <a:rect b="b" l="l" r="r" t="t"/>
                <a:pathLst>
                  <a:path extrusionOk="0" h="2231" w="4287">
                    <a:moveTo>
                      <a:pt x="3517" y="0"/>
                    </a:moveTo>
                    <a:cubicBezTo>
                      <a:pt x="3441" y="0"/>
                      <a:pt x="3364" y="9"/>
                      <a:pt x="3288" y="27"/>
                    </a:cubicBezTo>
                    <a:cubicBezTo>
                      <a:pt x="2803" y="141"/>
                      <a:pt x="2346" y="426"/>
                      <a:pt x="1861" y="598"/>
                    </a:cubicBezTo>
                    <a:cubicBezTo>
                      <a:pt x="1405" y="797"/>
                      <a:pt x="834" y="911"/>
                      <a:pt x="406" y="1225"/>
                    </a:cubicBezTo>
                    <a:cubicBezTo>
                      <a:pt x="0" y="1523"/>
                      <a:pt x="184" y="2230"/>
                      <a:pt x="690" y="2230"/>
                    </a:cubicBezTo>
                    <a:cubicBezTo>
                      <a:pt x="718" y="2230"/>
                      <a:pt x="747" y="2228"/>
                      <a:pt x="777" y="2224"/>
                    </a:cubicBezTo>
                    <a:cubicBezTo>
                      <a:pt x="1804" y="2110"/>
                      <a:pt x="2774" y="1596"/>
                      <a:pt x="3773" y="1339"/>
                    </a:cubicBezTo>
                    <a:cubicBezTo>
                      <a:pt x="4144" y="1254"/>
                      <a:pt x="4286" y="769"/>
                      <a:pt x="4172" y="455"/>
                    </a:cubicBezTo>
                    <a:cubicBezTo>
                      <a:pt x="4081" y="137"/>
                      <a:pt x="3811" y="0"/>
                      <a:pt x="3517"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4"/>
              <p:cNvSpPr/>
              <p:nvPr/>
            </p:nvSpPr>
            <p:spPr>
              <a:xfrm>
                <a:off x="7684950" y="3525400"/>
                <a:ext cx="119875" cy="89475"/>
              </a:xfrm>
              <a:custGeom>
                <a:rect b="b" l="l" r="r" t="t"/>
                <a:pathLst>
                  <a:path extrusionOk="0" h="3579" w="4795">
                    <a:moveTo>
                      <a:pt x="3519" y="0"/>
                    </a:moveTo>
                    <a:cubicBezTo>
                      <a:pt x="3335" y="0"/>
                      <a:pt x="3140" y="70"/>
                      <a:pt x="2955" y="238"/>
                    </a:cubicBezTo>
                    <a:cubicBezTo>
                      <a:pt x="2698" y="467"/>
                      <a:pt x="2441" y="638"/>
                      <a:pt x="2184" y="895"/>
                    </a:cubicBezTo>
                    <a:cubicBezTo>
                      <a:pt x="1899" y="1180"/>
                      <a:pt x="1614" y="1437"/>
                      <a:pt x="1271" y="1694"/>
                    </a:cubicBezTo>
                    <a:cubicBezTo>
                      <a:pt x="786" y="2064"/>
                      <a:pt x="101" y="2464"/>
                      <a:pt x="44" y="3149"/>
                    </a:cubicBezTo>
                    <a:cubicBezTo>
                      <a:pt x="1" y="3388"/>
                      <a:pt x="240" y="3578"/>
                      <a:pt x="470" y="3578"/>
                    </a:cubicBezTo>
                    <a:cubicBezTo>
                      <a:pt x="541" y="3578"/>
                      <a:pt x="611" y="3560"/>
                      <a:pt x="672" y="3520"/>
                    </a:cubicBezTo>
                    <a:cubicBezTo>
                      <a:pt x="1756" y="2863"/>
                      <a:pt x="2898" y="2264"/>
                      <a:pt x="3953" y="1608"/>
                    </a:cubicBezTo>
                    <a:cubicBezTo>
                      <a:pt x="4795" y="1085"/>
                      <a:pt x="4240" y="0"/>
                      <a:pt x="351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4"/>
              <p:cNvSpPr/>
              <p:nvPr/>
            </p:nvSpPr>
            <p:spPr>
              <a:xfrm>
                <a:off x="7461350" y="3516375"/>
                <a:ext cx="101275" cy="72925"/>
              </a:xfrm>
              <a:custGeom>
                <a:rect b="b" l="l" r="r" t="t"/>
                <a:pathLst>
                  <a:path extrusionOk="0" h="2917" w="4051">
                    <a:moveTo>
                      <a:pt x="2859" y="0"/>
                    </a:moveTo>
                    <a:cubicBezTo>
                      <a:pt x="2660" y="0"/>
                      <a:pt x="2463" y="84"/>
                      <a:pt x="2312" y="286"/>
                    </a:cubicBezTo>
                    <a:cubicBezTo>
                      <a:pt x="1713" y="1084"/>
                      <a:pt x="315" y="1313"/>
                      <a:pt x="58" y="2368"/>
                    </a:cubicBezTo>
                    <a:cubicBezTo>
                      <a:pt x="1" y="2597"/>
                      <a:pt x="200" y="2910"/>
                      <a:pt x="457" y="2910"/>
                    </a:cubicBezTo>
                    <a:cubicBezTo>
                      <a:pt x="495" y="2914"/>
                      <a:pt x="533" y="2916"/>
                      <a:pt x="572" y="2916"/>
                    </a:cubicBezTo>
                    <a:cubicBezTo>
                      <a:pt x="1089" y="2916"/>
                      <a:pt x="1687" y="2575"/>
                      <a:pt x="2112" y="2283"/>
                    </a:cubicBezTo>
                    <a:cubicBezTo>
                      <a:pt x="2597" y="1969"/>
                      <a:pt x="3139" y="1741"/>
                      <a:pt x="3539" y="1284"/>
                    </a:cubicBezTo>
                    <a:cubicBezTo>
                      <a:pt x="4050" y="730"/>
                      <a:pt x="3447" y="0"/>
                      <a:pt x="285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4"/>
              <p:cNvSpPr/>
              <p:nvPr/>
            </p:nvSpPr>
            <p:spPr>
              <a:xfrm>
                <a:off x="7228100" y="3577325"/>
                <a:ext cx="96100" cy="89325"/>
              </a:xfrm>
              <a:custGeom>
                <a:rect b="b" l="l" r="r" t="t"/>
                <a:pathLst>
                  <a:path extrusionOk="0" h="3573" w="3844">
                    <a:moveTo>
                      <a:pt x="2782" y="0"/>
                    </a:moveTo>
                    <a:cubicBezTo>
                      <a:pt x="2628" y="0"/>
                      <a:pt x="2473" y="64"/>
                      <a:pt x="2340" y="216"/>
                    </a:cubicBezTo>
                    <a:cubicBezTo>
                      <a:pt x="1798" y="843"/>
                      <a:pt x="1256" y="1443"/>
                      <a:pt x="742" y="2099"/>
                    </a:cubicBezTo>
                    <a:cubicBezTo>
                      <a:pt x="457" y="2498"/>
                      <a:pt x="1" y="2869"/>
                      <a:pt x="229" y="3383"/>
                    </a:cubicBezTo>
                    <a:cubicBezTo>
                      <a:pt x="290" y="3517"/>
                      <a:pt x="403" y="3573"/>
                      <a:pt x="519" y="3573"/>
                    </a:cubicBezTo>
                    <a:cubicBezTo>
                      <a:pt x="675" y="3573"/>
                      <a:pt x="836" y="3473"/>
                      <a:pt x="885" y="3326"/>
                    </a:cubicBezTo>
                    <a:lnTo>
                      <a:pt x="885" y="3326"/>
                    </a:lnTo>
                    <a:cubicBezTo>
                      <a:pt x="880" y="3346"/>
                      <a:pt x="885" y="3354"/>
                      <a:pt x="897" y="3354"/>
                    </a:cubicBezTo>
                    <a:cubicBezTo>
                      <a:pt x="951" y="3354"/>
                      <a:pt x="1157" y="3168"/>
                      <a:pt x="1228" y="3097"/>
                    </a:cubicBezTo>
                    <a:cubicBezTo>
                      <a:pt x="1456" y="2926"/>
                      <a:pt x="1656" y="2698"/>
                      <a:pt x="1884" y="2498"/>
                    </a:cubicBezTo>
                    <a:cubicBezTo>
                      <a:pt x="2340" y="2042"/>
                      <a:pt x="2854" y="1699"/>
                      <a:pt x="3310" y="1271"/>
                    </a:cubicBezTo>
                    <a:cubicBezTo>
                      <a:pt x="3843" y="783"/>
                      <a:pt x="3322" y="0"/>
                      <a:pt x="278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4"/>
              <p:cNvSpPr/>
              <p:nvPr/>
            </p:nvSpPr>
            <p:spPr>
              <a:xfrm>
                <a:off x="7097575" y="3507425"/>
                <a:ext cx="92750" cy="86025"/>
              </a:xfrm>
              <a:custGeom>
                <a:rect b="b" l="l" r="r" t="t"/>
                <a:pathLst>
                  <a:path extrusionOk="0" h="3441" w="3710">
                    <a:moveTo>
                      <a:pt x="2828" y="0"/>
                    </a:moveTo>
                    <a:cubicBezTo>
                      <a:pt x="1869" y="0"/>
                      <a:pt x="1536" y="1174"/>
                      <a:pt x="1027" y="1870"/>
                    </a:cubicBezTo>
                    <a:cubicBezTo>
                      <a:pt x="913" y="2042"/>
                      <a:pt x="0" y="3440"/>
                      <a:pt x="771" y="3440"/>
                    </a:cubicBezTo>
                    <a:cubicBezTo>
                      <a:pt x="781" y="3440"/>
                      <a:pt x="792" y="3441"/>
                      <a:pt x="802" y="3441"/>
                    </a:cubicBezTo>
                    <a:cubicBezTo>
                      <a:pt x="1251" y="3441"/>
                      <a:pt x="1748" y="2862"/>
                      <a:pt x="2055" y="2584"/>
                    </a:cubicBezTo>
                    <a:cubicBezTo>
                      <a:pt x="2311" y="2355"/>
                      <a:pt x="2511" y="2099"/>
                      <a:pt x="2768" y="1842"/>
                    </a:cubicBezTo>
                    <a:cubicBezTo>
                      <a:pt x="2768" y="1824"/>
                      <a:pt x="2941" y="1623"/>
                      <a:pt x="3001" y="1544"/>
                    </a:cubicBezTo>
                    <a:lnTo>
                      <a:pt x="3001" y="1544"/>
                    </a:lnTo>
                    <a:cubicBezTo>
                      <a:pt x="3105" y="1479"/>
                      <a:pt x="3230" y="1437"/>
                      <a:pt x="3339" y="1328"/>
                    </a:cubicBezTo>
                    <a:cubicBezTo>
                      <a:pt x="3709" y="957"/>
                      <a:pt x="3624" y="130"/>
                      <a:pt x="3025" y="16"/>
                    </a:cubicBezTo>
                    <a:cubicBezTo>
                      <a:pt x="2956" y="5"/>
                      <a:pt x="2891" y="0"/>
                      <a:pt x="2828"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4"/>
              <p:cNvSpPr/>
              <p:nvPr/>
            </p:nvSpPr>
            <p:spPr>
              <a:xfrm>
                <a:off x="7308000" y="3435475"/>
                <a:ext cx="113100" cy="62625"/>
              </a:xfrm>
              <a:custGeom>
                <a:rect b="b" l="l" r="r" t="t"/>
                <a:pathLst>
                  <a:path extrusionOk="0" h="2505" w="4524">
                    <a:moveTo>
                      <a:pt x="3587" y="1"/>
                    </a:moveTo>
                    <a:cubicBezTo>
                      <a:pt x="3491" y="1"/>
                      <a:pt x="3388" y="22"/>
                      <a:pt x="3281" y="69"/>
                    </a:cubicBezTo>
                    <a:cubicBezTo>
                      <a:pt x="2911" y="240"/>
                      <a:pt x="2597" y="469"/>
                      <a:pt x="2254" y="668"/>
                    </a:cubicBezTo>
                    <a:cubicBezTo>
                      <a:pt x="1855" y="868"/>
                      <a:pt x="1455" y="1068"/>
                      <a:pt x="1084" y="1267"/>
                    </a:cubicBezTo>
                    <a:cubicBezTo>
                      <a:pt x="685" y="1496"/>
                      <a:pt x="0" y="1753"/>
                      <a:pt x="114" y="2295"/>
                    </a:cubicBezTo>
                    <a:cubicBezTo>
                      <a:pt x="134" y="2434"/>
                      <a:pt x="238" y="2504"/>
                      <a:pt x="357" y="2504"/>
                    </a:cubicBezTo>
                    <a:cubicBezTo>
                      <a:pt x="409" y="2504"/>
                      <a:pt x="462" y="2492"/>
                      <a:pt x="514" y="2466"/>
                    </a:cubicBezTo>
                    <a:cubicBezTo>
                      <a:pt x="628" y="2409"/>
                      <a:pt x="828" y="2437"/>
                      <a:pt x="970" y="2409"/>
                    </a:cubicBezTo>
                    <a:cubicBezTo>
                      <a:pt x="1341" y="2352"/>
                      <a:pt x="1712" y="2209"/>
                      <a:pt x="2055" y="2066"/>
                    </a:cubicBezTo>
                    <a:cubicBezTo>
                      <a:pt x="2682" y="1838"/>
                      <a:pt x="3367" y="1610"/>
                      <a:pt x="3909" y="1239"/>
                    </a:cubicBezTo>
                    <a:cubicBezTo>
                      <a:pt x="4524" y="821"/>
                      <a:pt x="4185" y="1"/>
                      <a:pt x="3587"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4"/>
              <p:cNvSpPr/>
              <p:nvPr/>
            </p:nvSpPr>
            <p:spPr>
              <a:xfrm>
                <a:off x="7181025" y="3353775"/>
                <a:ext cx="59825" cy="79000"/>
              </a:xfrm>
              <a:custGeom>
                <a:rect b="b" l="l" r="r" t="t"/>
                <a:pathLst>
                  <a:path extrusionOk="0" h="3160" w="2393">
                    <a:moveTo>
                      <a:pt x="1570" y="1"/>
                    </a:moveTo>
                    <a:cubicBezTo>
                      <a:pt x="1514" y="1"/>
                      <a:pt x="1457" y="9"/>
                      <a:pt x="1399" y="27"/>
                    </a:cubicBezTo>
                    <a:cubicBezTo>
                      <a:pt x="771" y="199"/>
                      <a:pt x="600" y="769"/>
                      <a:pt x="428" y="1340"/>
                    </a:cubicBezTo>
                    <a:cubicBezTo>
                      <a:pt x="314" y="1853"/>
                      <a:pt x="1" y="2453"/>
                      <a:pt x="86" y="2966"/>
                    </a:cubicBezTo>
                    <a:cubicBezTo>
                      <a:pt x="86" y="3091"/>
                      <a:pt x="186" y="3160"/>
                      <a:pt x="295" y="3160"/>
                    </a:cubicBezTo>
                    <a:cubicBezTo>
                      <a:pt x="362" y="3160"/>
                      <a:pt x="432" y="3134"/>
                      <a:pt x="486" y="3080"/>
                    </a:cubicBezTo>
                    <a:cubicBezTo>
                      <a:pt x="828" y="2738"/>
                      <a:pt x="1085" y="2367"/>
                      <a:pt x="1370" y="1968"/>
                    </a:cubicBezTo>
                    <a:cubicBezTo>
                      <a:pt x="1598" y="1597"/>
                      <a:pt x="1912" y="1368"/>
                      <a:pt x="2112" y="1026"/>
                    </a:cubicBezTo>
                    <a:cubicBezTo>
                      <a:pt x="2392" y="593"/>
                      <a:pt x="2035" y="1"/>
                      <a:pt x="1570"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4"/>
              <p:cNvSpPr/>
              <p:nvPr/>
            </p:nvSpPr>
            <p:spPr>
              <a:xfrm>
                <a:off x="7839400" y="3101675"/>
                <a:ext cx="120575" cy="51150"/>
              </a:xfrm>
              <a:custGeom>
                <a:rect b="b" l="l" r="r" t="t"/>
                <a:pathLst>
                  <a:path extrusionOk="0" h="2046" w="4823">
                    <a:moveTo>
                      <a:pt x="810" y="0"/>
                    </a:moveTo>
                    <a:cubicBezTo>
                      <a:pt x="687" y="0"/>
                      <a:pt x="568" y="12"/>
                      <a:pt x="457" y="40"/>
                    </a:cubicBezTo>
                    <a:cubicBezTo>
                      <a:pt x="1" y="154"/>
                      <a:pt x="29" y="753"/>
                      <a:pt x="429" y="896"/>
                    </a:cubicBezTo>
                    <a:cubicBezTo>
                      <a:pt x="1056" y="1124"/>
                      <a:pt x="1656" y="1352"/>
                      <a:pt x="2283" y="1552"/>
                    </a:cubicBezTo>
                    <a:cubicBezTo>
                      <a:pt x="2836" y="1743"/>
                      <a:pt x="3341" y="2045"/>
                      <a:pt x="3882" y="2045"/>
                    </a:cubicBezTo>
                    <a:cubicBezTo>
                      <a:pt x="4066" y="2045"/>
                      <a:pt x="4255" y="2010"/>
                      <a:pt x="4452" y="1923"/>
                    </a:cubicBezTo>
                    <a:cubicBezTo>
                      <a:pt x="4709" y="1780"/>
                      <a:pt x="4823" y="1409"/>
                      <a:pt x="4651" y="1181"/>
                    </a:cubicBezTo>
                    <a:cubicBezTo>
                      <a:pt x="4195" y="439"/>
                      <a:pt x="3168" y="382"/>
                      <a:pt x="2369" y="268"/>
                    </a:cubicBezTo>
                    <a:cubicBezTo>
                      <a:pt x="1909" y="199"/>
                      <a:pt x="1320" y="0"/>
                      <a:pt x="810"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4"/>
              <p:cNvSpPr/>
              <p:nvPr/>
            </p:nvSpPr>
            <p:spPr>
              <a:xfrm>
                <a:off x="8074075" y="3235300"/>
                <a:ext cx="118800" cy="61375"/>
              </a:xfrm>
              <a:custGeom>
                <a:rect b="b" l="l" r="r" t="t"/>
                <a:pathLst>
                  <a:path extrusionOk="0" h="2455" w="4752">
                    <a:moveTo>
                      <a:pt x="418" y="0"/>
                    </a:moveTo>
                    <a:cubicBezTo>
                      <a:pt x="359" y="0"/>
                      <a:pt x="305" y="32"/>
                      <a:pt x="286" y="87"/>
                    </a:cubicBezTo>
                    <a:cubicBezTo>
                      <a:pt x="1" y="515"/>
                      <a:pt x="600" y="886"/>
                      <a:pt x="914" y="1057"/>
                    </a:cubicBezTo>
                    <a:cubicBezTo>
                      <a:pt x="1713" y="1457"/>
                      <a:pt x="2512" y="1856"/>
                      <a:pt x="3282" y="2341"/>
                    </a:cubicBezTo>
                    <a:cubicBezTo>
                      <a:pt x="3406" y="2421"/>
                      <a:pt x="3529" y="2455"/>
                      <a:pt x="3647" y="2455"/>
                    </a:cubicBezTo>
                    <a:cubicBezTo>
                      <a:pt x="4289" y="2455"/>
                      <a:pt x="4752" y="1428"/>
                      <a:pt x="4052" y="1114"/>
                    </a:cubicBezTo>
                    <a:cubicBezTo>
                      <a:pt x="3311" y="772"/>
                      <a:pt x="2540" y="515"/>
                      <a:pt x="1770" y="344"/>
                    </a:cubicBezTo>
                    <a:cubicBezTo>
                      <a:pt x="1427" y="258"/>
                      <a:pt x="800" y="230"/>
                      <a:pt x="514" y="30"/>
                    </a:cubicBezTo>
                    <a:cubicBezTo>
                      <a:pt x="484" y="10"/>
                      <a:pt x="450" y="0"/>
                      <a:pt x="418"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4"/>
              <p:cNvSpPr/>
              <p:nvPr/>
            </p:nvSpPr>
            <p:spPr>
              <a:xfrm>
                <a:off x="8067675" y="3357025"/>
                <a:ext cx="118450" cy="64150"/>
              </a:xfrm>
              <a:custGeom>
                <a:rect b="b" l="l" r="r" t="t"/>
                <a:pathLst>
                  <a:path extrusionOk="0" h="2566" w="4738">
                    <a:moveTo>
                      <a:pt x="639" y="1"/>
                    </a:moveTo>
                    <a:cubicBezTo>
                      <a:pt x="577" y="1"/>
                      <a:pt x="516" y="4"/>
                      <a:pt x="457" y="12"/>
                    </a:cubicBezTo>
                    <a:cubicBezTo>
                      <a:pt x="114" y="40"/>
                      <a:pt x="0" y="440"/>
                      <a:pt x="285" y="668"/>
                    </a:cubicBezTo>
                    <a:cubicBezTo>
                      <a:pt x="827" y="1096"/>
                      <a:pt x="1370" y="1495"/>
                      <a:pt x="1997" y="1838"/>
                    </a:cubicBezTo>
                    <a:cubicBezTo>
                      <a:pt x="2482" y="2094"/>
                      <a:pt x="3053" y="2437"/>
                      <a:pt x="3595" y="2551"/>
                    </a:cubicBezTo>
                    <a:cubicBezTo>
                      <a:pt x="3647" y="2561"/>
                      <a:pt x="3699" y="2566"/>
                      <a:pt x="3750" y="2566"/>
                    </a:cubicBezTo>
                    <a:cubicBezTo>
                      <a:pt x="4287" y="2566"/>
                      <a:pt x="4738" y="2042"/>
                      <a:pt x="4451" y="1495"/>
                    </a:cubicBezTo>
                    <a:cubicBezTo>
                      <a:pt x="4080" y="867"/>
                      <a:pt x="3310" y="839"/>
                      <a:pt x="2682" y="611"/>
                    </a:cubicBezTo>
                    <a:cubicBezTo>
                      <a:pt x="2081" y="402"/>
                      <a:pt x="1312" y="1"/>
                      <a:pt x="639"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4"/>
              <p:cNvSpPr/>
              <p:nvPr/>
            </p:nvSpPr>
            <p:spPr>
              <a:xfrm>
                <a:off x="8104750" y="3507350"/>
                <a:ext cx="144700" cy="61225"/>
              </a:xfrm>
              <a:custGeom>
                <a:rect b="b" l="l" r="r" t="t"/>
                <a:pathLst>
                  <a:path extrusionOk="0" h="2449" w="5788">
                    <a:moveTo>
                      <a:pt x="822" y="1"/>
                    </a:moveTo>
                    <a:cubicBezTo>
                      <a:pt x="701" y="1"/>
                      <a:pt x="579" y="6"/>
                      <a:pt x="457" y="19"/>
                    </a:cubicBezTo>
                    <a:cubicBezTo>
                      <a:pt x="115" y="76"/>
                      <a:pt x="1" y="475"/>
                      <a:pt x="286" y="704"/>
                    </a:cubicBezTo>
                    <a:cubicBezTo>
                      <a:pt x="1342" y="1560"/>
                      <a:pt x="2854" y="1645"/>
                      <a:pt x="4024" y="2301"/>
                    </a:cubicBezTo>
                    <a:cubicBezTo>
                      <a:pt x="4201" y="2404"/>
                      <a:pt x="4367" y="2448"/>
                      <a:pt x="4517" y="2448"/>
                    </a:cubicBezTo>
                    <a:cubicBezTo>
                      <a:pt x="5455" y="2448"/>
                      <a:pt x="5788" y="724"/>
                      <a:pt x="4509" y="675"/>
                    </a:cubicBezTo>
                    <a:cubicBezTo>
                      <a:pt x="3285" y="623"/>
                      <a:pt x="2085" y="1"/>
                      <a:pt x="82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4"/>
              <p:cNvSpPr/>
              <p:nvPr/>
            </p:nvSpPr>
            <p:spPr>
              <a:xfrm>
                <a:off x="7475425" y="3662125"/>
                <a:ext cx="105800" cy="73050"/>
              </a:xfrm>
              <a:custGeom>
                <a:rect b="b" l="l" r="r" t="t"/>
                <a:pathLst>
                  <a:path extrusionOk="0" h="2922" w="4232">
                    <a:moveTo>
                      <a:pt x="3758" y="1"/>
                    </a:moveTo>
                    <a:cubicBezTo>
                      <a:pt x="3590" y="1"/>
                      <a:pt x="3460" y="67"/>
                      <a:pt x="3261" y="133"/>
                    </a:cubicBezTo>
                    <a:cubicBezTo>
                      <a:pt x="2890" y="305"/>
                      <a:pt x="2519" y="447"/>
                      <a:pt x="2148" y="647"/>
                    </a:cubicBezTo>
                    <a:cubicBezTo>
                      <a:pt x="1549" y="932"/>
                      <a:pt x="1093" y="1303"/>
                      <a:pt x="550" y="1703"/>
                    </a:cubicBezTo>
                    <a:cubicBezTo>
                      <a:pt x="0" y="2096"/>
                      <a:pt x="484" y="2922"/>
                      <a:pt x="1075" y="2922"/>
                    </a:cubicBezTo>
                    <a:cubicBezTo>
                      <a:pt x="1128" y="2922"/>
                      <a:pt x="1182" y="2915"/>
                      <a:pt x="1235" y="2901"/>
                    </a:cubicBezTo>
                    <a:cubicBezTo>
                      <a:pt x="1549" y="2844"/>
                      <a:pt x="1663" y="2673"/>
                      <a:pt x="1863" y="2445"/>
                    </a:cubicBezTo>
                    <a:cubicBezTo>
                      <a:pt x="2091" y="2188"/>
                      <a:pt x="2376" y="1988"/>
                      <a:pt x="2662" y="1788"/>
                    </a:cubicBezTo>
                    <a:cubicBezTo>
                      <a:pt x="3147" y="1446"/>
                      <a:pt x="3832" y="1104"/>
                      <a:pt x="4117" y="561"/>
                    </a:cubicBezTo>
                    <a:cubicBezTo>
                      <a:pt x="4231" y="362"/>
                      <a:pt x="4145" y="76"/>
                      <a:pt x="3917" y="19"/>
                    </a:cubicBezTo>
                    <a:cubicBezTo>
                      <a:pt x="3859" y="6"/>
                      <a:pt x="3807" y="1"/>
                      <a:pt x="3758"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4"/>
              <p:cNvSpPr/>
              <p:nvPr/>
            </p:nvSpPr>
            <p:spPr>
              <a:xfrm>
                <a:off x="7336975" y="3709925"/>
                <a:ext cx="65200" cy="97700"/>
              </a:xfrm>
              <a:custGeom>
                <a:rect b="b" l="l" r="r" t="t"/>
                <a:pathLst>
                  <a:path extrusionOk="0" h="3908" w="2608">
                    <a:moveTo>
                      <a:pt x="2146" y="0"/>
                    </a:moveTo>
                    <a:cubicBezTo>
                      <a:pt x="2118" y="0"/>
                      <a:pt x="2091" y="6"/>
                      <a:pt x="2065" y="19"/>
                    </a:cubicBezTo>
                    <a:cubicBezTo>
                      <a:pt x="1609" y="190"/>
                      <a:pt x="1381" y="590"/>
                      <a:pt x="1095" y="989"/>
                    </a:cubicBezTo>
                    <a:cubicBezTo>
                      <a:pt x="696" y="1588"/>
                      <a:pt x="439" y="2216"/>
                      <a:pt x="211" y="2901"/>
                    </a:cubicBezTo>
                    <a:cubicBezTo>
                      <a:pt x="1" y="3495"/>
                      <a:pt x="542" y="3908"/>
                      <a:pt x="1038" y="3908"/>
                    </a:cubicBezTo>
                    <a:cubicBezTo>
                      <a:pt x="1351" y="3908"/>
                      <a:pt x="1646" y="3744"/>
                      <a:pt x="1723" y="3357"/>
                    </a:cubicBezTo>
                    <a:cubicBezTo>
                      <a:pt x="1866" y="2672"/>
                      <a:pt x="2008" y="2016"/>
                      <a:pt x="2237" y="1360"/>
                    </a:cubicBezTo>
                    <a:cubicBezTo>
                      <a:pt x="2379" y="1018"/>
                      <a:pt x="2607" y="475"/>
                      <a:pt x="2379" y="133"/>
                    </a:cubicBezTo>
                    <a:cubicBezTo>
                      <a:pt x="2335" y="67"/>
                      <a:pt x="2239" y="0"/>
                      <a:pt x="2146"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4"/>
              <p:cNvSpPr/>
              <p:nvPr/>
            </p:nvSpPr>
            <p:spPr>
              <a:xfrm>
                <a:off x="7146775" y="3735250"/>
                <a:ext cx="58000" cy="102825"/>
              </a:xfrm>
              <a:custGeom>
                <a:rect b="b" l="l" r="r" t="t"/>
                <a:pathLst>
                  <a:path extrusionOk="0" h="4113" w="2320">
                    <a:moveTo>
                      <a:pt x="719" y="1"/>
                    </a:moveTo>
                    <a:cubicBezTo>
                      <a:pt x="569" y="1"/>
                      <a:pt x="415" y="67"/>
                      <a:pt x="315" y="204"/>
                    </a:cubicBezTo>
                    <a:cubicBezTo>
                      <a:pt x="1" y="632"/>
                      <a:pt x="144" y="1346"/>
                      <a:pt x="115" y="1859"/>
                    </a:cubicBezTo>
                    <a:cubicBezTo>
                      <a:pt x="87" y="2401"/>
                      <a:pt x="58" y="2943"/>
                      <a:pt x="201" y="3457"/>
                    </a:cubicBezTo>
                    <a:cubicBezTo>
                      <a:pt x="320" y="3926"/>
                      <a:pt x="646" y="4112"/>
                      <a:pt x="989" y="4112"/>
                    </a:cubicBezTo>
                    <a:cubicBezTo>
                      <a:pt x="1625" y="4112"/>
                      <a:pt x="2319" y="3469"/>
                      <a:pt x="1856" y="2801"/>
                    </a:cubicBezTo>
                    <a:cubicBezTo>
                      <a:pt x="1599" y="2458"/>
                      <a:pt x="1542" y="2116"/>
                      <a:pt x="1485" y="1716"/>
                    </a:cubicBezTo>
                    <a:cubicBezTo>
                      <a:pt x="1456" y="1488"/>
                      <a:pt x="1399" y="1231"/>
                      <a:pt x="1371" y="1003"/>
                    </a:cubicBezTo>
                    <a:cubicBezTo>
                      <a:pt x="1313" y="775"/>
                      <a:pt x="1199" y="547"/>
                      <a:pt x="1142" y="318"/>
                    </a:cubicBezTo>
                    <a:cubicBezTo>
                      <a:pt x="1094" y="110"/>
                      <a:pt x="911" y="1"/>
                      <a:pt x="719"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4"/>
              <p:cNvSpPr/>
              <p:nvPr/>
            </p:nvSpPr>
            <p:spPr>
              <a:xfrm>
                <a:off x="7035500" y="3319800"/>
                <a:ext cx="91725" cy="94325"/>
              </a:xfrm>
              <a:custGeom>
                <a:rect b="b" l="l" r="r" t="t"/>
                <a:pathLst>
                  <a:path extrusionOk="0" h="3773" w="3669">
                    <a:moveTo>
                      <a:pt x="2292" y="0"/>
                    </a:moveTo>
                    <a:cubicBezTo>
                      <a:pt x="2015" y="0"/>
                      <a:pt x="1738" y="121"/>
                      <a:pt x="1542" y="416"/>
                    </a:cubicBezTo>
                    <a:cubicBezTo>
                      <a:pt x="1228" y="901"/>
                      <a:pt x="971" y="1358"/>
                      <a:pt x="686" y="1843"/>
                    </a:cubicBezTo>
                    <a:cubicBezTo>
                      <a:pt x="429" y="2271"/>
                      <a:pt x="1" y="2556"/>
                      <a:pt x="1" y="3098"/>
                    </a:cubicBezTo>
                    <a:cubicBezTo>
                      <a:pt x="23" y="3427"/>
                      <a:pt x="348" y="3773"/>
                      <a:pt x="692" y="3773"/>
                    </a:cubicBezTo>
                    <a:cubicBezTo>
                      <a:pt x="795" y="3773"/>
                      <a:pt x="900" y="3742"/>
                      <a:pt x="1000" y="3669"/>
                    </a:cubicBezTo>
                    <a:cubicBezTo>
                      <a:pt x="1399" y="3412"/>
                      <a:pt x="1770" y="3127"/>
                      <a:pt x="2084" y="2756"/>
                    </a:cubicBezTo>
                    <a:cubicBezTo>
                      <a:pt x="2455" y="2328"/>
                      <a:pt x="2797" y="1871"/>
                      <a:pt x="3139" y="1415"/>
                    </a:cubicBezTo>
                    <a:cubicBezTo>
                      <a:pt x="3668" y="744"/>
                      <a:pt x="2980" y="0"/>
                      <a:pt x="229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4"/>
              <p:cNvSpPr/>
              <p:nvPr/>
            </p:nvSpPr>
            <p:spPr>
              <a:xfrm>
                <a:off x="7178875" y="3159650"/>
                <a:ext cx="99700" cy="79775"/>
              </a:xfrm>
              <a:custGeom>
                <a:rect b="b" l="l" r="r" t="t"/>
                <a:pathLst>
                  <a:path extrusionOk="0" h="3191" w="3988">
                    <a:moveTo>
                      <a:pt x="2651" y="1"/>
                    </a:moveTo>
                    <a:cubicBezTo>
                      <a:pt x="2516" y="1"/>
                      <a:pt x="2372" y="36"/>
                      <a:pt x="2226" y="117"/>
                    </a:cubicBezTo>
                    <a:cubicBezTo>
                      <a:pt x="1970" y="260"/>
                      <a:pt x="1798" y="431"/>
                      <a:pt x="1599" y="631"/>
                    </a:cubicBezTo>
                    <a:cubicBezTo>
                      <a:pt x="1370" y="859"/>
                      <a:pt x="1114" y="1030"/>
                      <a:pt x="885" y="1230"/>
                    </a:cubicBezTo>
                    <a:cubicBezTo>
                      <a:pt x="457" y="1658"/>
                      <a:pt x="29" y="2000"/>
                      <a:pt x="1" y="2628"/>
                    </a:cubicBezTo>
                    <a:cubicBezTo>
                      <a:pt x="1" y="2934"/>
                      <a:pt x="269" y="3190"/>
                      <a:pt x="549" y="3190"/>
                    </a:cubicBezTo>
                    <a:cubicBezTo>
                      <a:pt x="634" y="3190"/>
                      <a:pt x="720" y="3166"/>
                      <a:pt x="800" y="3113"/>
                    </a:cubicBezTo>
                    <a:cubicBezTo>
                      <a:pt x="1171" y="2885"/>
                      <a:pt x="1599" y="2742"/>
                      <a:pt x="1970" y="2485"/>
                    </a:cubicBezTo>
                    <a:cubicBezTo>
                      <a:pt x="2341" y="2229"/>
                      <a:pt x="2683" y="1858"/>
                      <a:pt x="3082" y="1687"/>
                    </a:cubicBezTo>
                    <a:cubicBezTo>
                      <a:pt x="3988" y="1295"/>
                      <a:pt x="3466" y="1"/>
                      <a:pt x="265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4"/>
              <p:cNvSpPr/>
              <p:nvPr/>
            </p:nvSpPr>
            <p:spPr>
              <a:xfrm>
                <a:off x="7546950" y="3364900"/>
                <a:ext cx="128200" cy="59550"/>
              </a:xfrm>
              <a:custGeom>
                <a:rect b="b" l="l" r="r" t="t"/>
                <a:pathLst>
                  <a:path extrusionOk="0" h="2382" w="5128">
                    <a:moveTo>
                      <a:pt x="4056" y="0"/>
                    </a:moveTo>
                    <a:cubicBezTo>
                      <a:pt x="3901" y="0"/>
                      <a:pt x="3741" y="54"/>
                      <a:pt x="3596" y="182"/>
                    </a:cubicBezTo>
                    <a:cubicBezTo>
                      <a:pt x="3510" y="267"/>
                      <a:pt x="3253" y="296"/>
                      <a:pt x="3111" y="353"/>
                    </a:cubicBezTo>
                    <a:cubicBezTo>
                      <a:pt x="2740" y="495"/>
                      <a:pt x="2369" y="667"/>
                      <a:pt x="1998" y="809"/>
                    </a:cubicBezTo>
                    <a:cubicBezTo>
                      <a:pt x="1456" y="1038"/>
                      <a:pt x="742" y="1066"/>
                      <a:pt x="314" y="1494"/>
                    </a:cubicBezTo>
                    <a:cubicBezTo>
                      <a:pt x="1" y="1808"/>
                      <a:pt x="200" y="2379"/>
                      <a:pt x="657" y="2379"/>
                    </a:cubicBezTo>
                    <a:cubicBezTo>
                      <a:pt x="707" y="2381"/>
                      <a:pt x="757" y="2382"/>
                      <a:pt x="808" y="2382"/>
                    </a:cubicBezTo>
                    <a:cubicBezTo>
                      <a:pt x="1453" y="2382"/>
                      <a:pt x="2160" y="2217"/>
                      <a:pt x="2768" y="1979"/>
                    </a:cubicBezTo>
                    <a:cubicBezTo>
                      <a:pt x="3339" y="1751"/>
                      <a:pt x="4109" y="1608"/>
                      <a:pt x="4566" y="1209"/>
                    </a:cubicBezTo>
                    <a:cubicBezTo>
                      <a:pt x="5127" y="737"/>
                      <a:pt x="4628" y="0"/>
                      <a:pt x="4056"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4"/>
              <p:cNvSpPr/>
              <p:nvPr/>
            </p:nvSpPr>
            <p:spPr>
              <a:xfrm>
                <a:off x="7347225" y="3257225"/>
                <a:ext cx="102325" cy="73300"/>
              </a:xfrm>
              <a:custGeom>
                <a:rect b="b" l="l" r="r" t="t"/>
                <a:pathLst>
                  <a:path extrusionOk="0" h="2932" w="4093">
                    <a:moveTo>
                      <a:pt x="3064" y="0"/>
                    </a:moveTo>
                    <a:cubicBezTo>
                      <a:pt x="2962" y="0"/>
                      <a:pt x="2853" y="21"/>
                      <a:pt x="2740" y="66"/>
                    </a:cubicBezTo>
                    <a:cubicBezTo>
                      <a:pt x="2112" y="351"/>
                      <a:pt x="1484" y="865"/>
                      <a:pt x="999" y="1350"/>
                    </a:cubicBezTo>
                    <a:cubicBezTo>
                      <a:pt x="657" y="1692"/>
                      <a:pt x="1" y="2120"/>
                      <a:pt x="115" y="2691"/>
                    </a:cubicBezTo>
                    <a:cubicBezTo>
                      <a:pt x="132" y="2849"/>
                      <a:pt x="269" y="2932"/>
                      <a:pt x="411" y="2932"/>
                    </a:cubicBezTo>
                    <a:cubicBezTo>
                      <a:pt x="500" y="2932"/>
                      <a:pt x="591" y="2899"/>
                      <a:pt x="657" y="2834"/>
                    </a:cubicBezTo>
                    <a:cubicBezTo>
                      <a:pt x="828" y="2691"/>
                      <a:pt x="1085" y="2634"/>
                      <a:pt x="1284" y="2548"/>
                    </a:cubicBezTo>
                    <a:cubicBezTo>
                      <a:pt x="1513" y="2406"/>
                      <a:pt x="1712" y="2235"/>
                      <a:pt x="1941" y="2092"/>
                    </a:cubicBezTo>
                    <a:cubicBezTo>
                      <a:pt x="2397" y="1778"/>
                      <a:pt x="2968" y="1607"/>
                      <a:pt x="3424" y="1293"/>
                    </a:cubicBezTo>
                    <a:cubicBezTo>
                      <a:pt x="4093" y="872"/>
                      <a:pt x="3730" y="0"/>
                      <a:pt x="3064"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4"/>
              <p:cNvSpPr/>
              <p:nvPr/>
            </p:nvSpPr>
            <p:spPr>
              <a:xfrm>
                <a:off x="7912675" y="3492675"/>
                <a:ext cx="96575" cy="34500"/>
              </a:xfrm>
              <a:custGeom>
                <a:rect b="b" l="l" r="r" t="t"/>
                <a:pathLst>
                  <a:path extrusionOk="0" h="1380" w="3863">
                    <a:moveTo>
                      <a:pt x="2055" y="1"/>
                    </a:moveTo>
                    <a:cubicBezTo>
                      <a:pt x="2000" y="1"/>
                      <a:pt x="1946" y="2"/>
                      <a:pt x="1892" y="7"/>
                    </a:cubicBezTo>
                    <a:cubicBezTo>
                      <a:pt x="1605" y="30"/>
                      <a:pt x="1279" y="134"/>
                      <a:pt x="963" y="134"/>
                    </a:cubicBezTo>
                    <a:cubicBezTo>
                      <a:pt x="901" y="134"/>
                      <a:pt x="840" y="130"/>
                      <a:pt x="779" y="121"/>
                    </a:cubicBezTo>
                    <a:cubicBezTo>
                      <a:pt x="760" y="118"/>
                      <a:pt x="740" y="117"/>
                      <a:pt x="721" y="117"/>
                    </a:cubicBezTo>
                    <a:cubicBezTo>
                      <a:pt x="319" y="117"/>
                      <a:pt x="1" y="673"/>
                      <a:pt x="437" y="891"/>
                    </a:cubicBezTo>
                    <a:cubicBezTo>
                      <a:pt x="836" y="1091"/>
                      <a:pt x="1235" y="1148"/>
                      <a:pt x="1663" y="1176"/>
                    </a:cubicBezTo>
                    <a:cubicBezTo>
                      <a:pt x="2120" y="1205"/>
                      <a:pt x="2548" y="1319"/>
                      <a:pt x="2976" y="1376"/>
                    </a:cubicBezTo>
                    <a:cubicBezTo>
                      <a:pt x="3000" y="1379"/>
                      <a:pt x="3023" y="1380"/>
                      <a:pt x="3046" y="1380"/>
                    </a:cubicBezTo>
                    <a:cubicBezTo>
                      <a:pt x="3819" y="1380"/>
                      <a:pt x="3863" y="34"/>
                      <a:pt x="3054" y="34"/>
                    </a:cubicBezTo>
                    <a:cubicBezTo>
                      <a:pt x="3037" y="34"/>
                      <a:pt x="3021" y="34"/>
                      <a:pt x="3004" y="35"/>
                    </a:cubicBezTo>
                    <a:cubicBezTo>
                      <a:pt x="2950" y="39"/>
                      <a:pt x="2896" y="41"/>
                      <a:pt x="2841" y="41"/>
                    </a:cubicBezTo>
                    <a:cubicBezTo>
                      <a:pt x="2579" y="41"/>
                      <a:pt x="2317" y="1"/>
                      <a:pt x="205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4"/>
              <p:cNvSpPr/>
              <p:nvPr/>
            </p:nvSpPr>
            <p:spPr>
              <a:xfrm>
                <a:off x="8302350" y="3446900"/>
                <a:ext cx="94875" cy="84900"/>
              </a:xfrm>
              <a:custGeom>
                <a:rect b="b" l="l" r="r" t="t"/>
                <a:pathLst>
                  <a:path extrusionOk="0" h="3396" w="3795">
                    <a:moveTo>
                      <a:pt x="1897" y="2724"/>
                    </a:moveTo>
                    <a:cubicBezTo>
                      <a:pt x="1896" y="2724"/>
                      <a:pt x="1901" y="2732"/>
                      <a:pt x="1912" y="2751"/>
                    </a:cubicBezTo>
                    <a:cubicBezTo>
                      <a:pt x="1915" y="2753"/>
                      <a:pt x="1917" y="2754"/>
                      <a:pt x="1919" y="2755"/>
                    </a:cubicBezTo>
                    <a:lnTo>
                      <a:pt x="1919" y="2755"/>
                    </a:lnTo>
                    <a:cubicBezTo>
                      <a:pt x="1906" y="2736"/>
                      <a:pt x="1898" y="2724"/>
                      <a:pt x="1897" y="2724"/>
                    </a:cubicBezTo>
                    <a:close/>
                    <a:moveTo>
                      <a:pt x="606" y="0"/>
                    </a:moveTo>
                    <a:cubicBezTo>
                      <a:pt x="392" y="0"/>
                      <a:pt x="156" y="147"/>
                      <a:pt x="114" y="354"/>
                    </a:cubicBezTo>
                    <a:cubicBezTo>
                      <a:pt x="0" y="1096"/>
                      <a:pt x="713" y="1609"/>
                      <a:pt x="1227" y="2094"/>
                    </a:cubicBezTo>
                    <a:cubicBezTo>
                      <a:pt x="1397" y="2265"/>
                      <a:pt x="1596" y="2407"/>
                      <a:pt x="1767" y="2577"/>
                    </a:cubicBezTo>
                    <a:lnTo>
                      <a:pt x="1767" y="2577"/>
                    </a:lnTo>
                    <a:cubicBezTo>
                      <a:pt x="1767" y="2577"/>
                      <a:pt x="1767" y="2577"/>
                      <a:pt x="1767" y="2577"/>
                    </a:cubicBezTo>
                    <a:lnTo>
                      <a:pt x="1767" y="2577"/>
                    </a:lnTo>
                    <a:cubicBezTo>
                      <a:pt x="1767" y="2577"/>
                      <a:pt x="1947" y="2759"/>
                      <a:pt x="1928" y="2759"/>
                    </a:cubicBezTo>
                    <a:cubicBezTo>
                      <a:pt x="1926" y="2759"/>
                      <a:pt x="1924" y="2758"/>
                      <a:pt x="1919" y="2755"/>
                    </a:cubicBezTo>
                    <a:lnTo>
                      <a:pt x="1919" y="2755"/>
                    </a:lnTo>
                    <a:cubicBezTo>
                      <a:pt x="1980" y="2845"/>
                      <a:pt x="2148" y="3101"/>
                      <a:pt x="2169" y="3122"/>
                    </a:cubicBezTo>
                    <a:cubicBezTo>
                      <a:pt x="2350" y="3303"/>
                      <a:pt x="2589" y="3396"/>
                      <a:pt x="2826" y="3396"/>
                    </a:cubicBezTo>
                    <a:cubicBezTo>
                      <a:pt x="3112" y="3396"/>
                      <a:pt x="3395" y="3260"/>
                      <a:pt x="3567" y="2979"/>
                    </a:cubicBezTo>
                    <a:cubicBezTo>
                      <a:pt x="3567" y="2979"/>
                      <a:pt x="3567" y="2950"/>
                      <a:pt x="3595" y="2950"/>
                    </a:cubicBezTo>
                    <a:cubicBezTo>
                      <a:pt x="3738" y="2694"/>
                      <a:pt x="3795" y="2294"/>
                      <a:pt x="3624" y="2009"/>
                    </a:cubicBezTo>
                    <a:cubicBezTo>
                      <a:pt x="3310" y="1552"/>
                      <a:pt x="2910" y="1353"/>
                      <a:pt x="2454" y="1153"/>
                    </a:cubicBezTo>
                    <a:cubicBezTo>
                      <a:pt x="1855" y="868"/>
                      <a:pt x="1341" y="468"/>
                      <a:pt x="828" y="69"/>
                    </a:cubicBezTo>
                    <a:cubicBezTo>
                      <a:pt x="765" y="22"/>
                      <a:pt x="687" y="0"/>
                      <a:pt x="606"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4"/>
              <p:cNvSpPr/>
              <p:nvPr/>
            </p:nvSpPr>
            <p:spPr>
              <a:xfrm>
                <a:off x="7015550" y="3599200"/>
                <a:ext cx="46375" cy="95675"/>
              </a:xfrm>
              <a:custGeom>
                <a:rect b="b" l="l" r="r" t="t"/>
                <a:pathLst>
                  <a:path extrusionOk="0" h="3827" w="1855">
                    <a:moveTo>
                      <a:pt x="605" y="0"/>
                    </a:moveTo>
                    <a:cubicBezTo>
                      <a:pt x="436" y="0"/>
                      <a:pt x="270" y="100"/>
                      <a:pt x="200" y="311"/>
                    </a:cubicBezTo>
                    <a:cubicBezTo>
                      <a:pt x="0" y="910"/>
                      <a:pt x="57" y="1680"/>
                      <a:pt x="86" y="2308"/>
                    </a:cubicBezTo>
                    <a:cubicBezTo>
                      <a:pt x="143" y="2993"/>
                      <a:pt x="371" y="3763"/>
                      <a:pt x="1141" y="3820"/>
                    </a:cubicBezTo>
                    <a:cubicBezTo>
                      <a:pt x="1169" y="3824"/>
                      <a:pt x="1196" y="3826"/>
                      <a:pt x="1222" y="3826"/>
                    </a:cubicBezTo>
                    <a:cubicBezTo>
                      <a:pt x="1575" y="3826"/>
                      <a:pt x="1800" y="3483"/>
                      <a:pt x="1826" y="3164"/>
                    </a:cubicBezTo>
                    <a:cubicBezTo>
                      <a:pt x="1855" y="2879"/>
                      <a:pt x="1712" y="2736"/>
                      <a:pt x="1626" y="2479"/>
                    </a:cubicBezTo>
                    <a:cubicBezTo>
                      <a:pt x="1541" y="2308"/>
                      <a:pt x="1512" y="2080"/>
                      <a:pt x="1455" y="1880"/>
                    </a:cubicBezTo>
                    <a:cubicBezTo>
                      <a:pt x="1427" y="1652"/>
                      <a:pt x="1370" y="1424"/>
                      <a:pt x="1313" y="1167"/>
                    </a:cubicBezTo>
                    <a:cubicBezTo>
                      <a:pt x="1255" y="853"/>
                      <a:pt x="1141" y="625"/>
                      <a:pt x="1027" y="311"/>
                    </a:cubicBezTo>
                    <a:cubicBezTo>
                      <a:pt x="955" y="108"/>
                      <a:pt x="779" y="0"/>
                      <a:pt x="605"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24"/>
            <p:cNvGrpSpPr/>
            <p:nvPr/>
          </p:nvGrpSpPr>
          <p:grpSpPr>
            <a:xfrm>
              <a:off x="286476" y="3942284"/>
              <a:ext cx="1130552" cy="912431"/>
              <a:chOff x="6759450" y="4258200"/>
              <a:chExt cx="696925" cy="562500"/>
            </a:xfrm>
          </p:grpSpPr>
          <p:sp>
            <p:nvSpPr>
              <p:cNvPr id="2141" name="Google Shape;2141;p24"/>
              <p:cNvSpPr/>
              <p:nvPr/>
            </p:nvSpPr>
            <p:spPr>
              <a:xfrm>
                <a:off x="6759450" y="4339525"/>
                <a:ext cx="94200" cy="113975"/>
              </a:xfrm>
              <a:custGeom>
                <a:rect b="b" l="l" r="r" t="t"/>
                <a:pathLst>
                  <a:path extrusionOk="0" h="4559" w="3768">
                    <a:moveTo>
                      <a:pt x="2112" y="0"/>
                    </a:moveTo>
                    <a:cubicBezTo>
                      <a:pt x="1684" y="29"/>
                      <a:pt x="1228" y="257"/>
                      <a:pt x="1000" y="656"/>
                    </a:cubicBezTo>
                    <a:cubicBezTo>
                      <a:pt x="857" y="942"/>
                      <a:pt x="686" y="1199"/>
                      <a:pt x="543" y="1484"/>
                    </a:cubicBezTo>
                    <a:cubicBezTo>
                      <a:pt x="372" y="1855"/>
                      <a:pt x="201" y="2226"/>
                      <a:pt x="115" y="2625"/>
                    </a:cubicBezTo>
                    <a:cubicBezTo>
                      <a:pt x="30" y="2939"/>
                      <a:pt x="1" y="3253"/>
                      <a:pt x="87" y="3538"/>
                    </a:cubicBezTo>
                    <a:cubicBezTo>
                      <a:pt x="172" y="4023"/>
                      <a:pt x="572" y="4394"/>
                      <a:pt x="1028" y="4508"/>
                    </a:cubicBezTo>
                    <a:cubicBezTo>
                      <a:pt x="1145" y="4543"/>
                      <a:pt x="1261" y="4559"/>
                      <a:pt x="1376" y="4559"/>
                    </a:cubicBezTo>
                    <a:cubicBezTo>
                      <a:pt x="1740" y="4559"/>
                      <a:pt x="2087" y="4397"/>
                      <a:pt x="2369" y="4137"/>
                    </a:cubicBezTo>
                    <a:cubicBezTo>
                      <a:pt x="2540" y="3995"/>
                      <a:pt x="2683" y="3795"/>
                      <a:pt x="2826" y="3624"/>
                    </a:cubicBezTo>
                    <a:cubicBezTo>
                      <a:pt x="3025" y="3339"/>
                      <a:pt x="3168" y="2968"/>
                      <a:pt x="3311" y="2654"/>
                    </a:cubicBezTo>
                    <a:cubicBezTo>
                      <a:pt x="3339" y="2568"/>
                      <a:pt x="3368" y="2483"/>
                      <a:pt x="3425" y="2397"/>
                    </a:cubicBezTo>
                    <a:cubicBezTo>
                      <a:pt x="3453" y="2340"/>
                      <a:pt x="3482" y="2254"/>
                      <a:pt x="3510" y="2197"/>
                    </a:cubicBezTo>
                    <a:cubicBezTo>
                      <a:pt x="3568" y="2055"/>
                      <a:pt x="3625" y="1912"/>
                      <a:pt x="3682" y="1769"/>
                    </a:cubicBezTo>
                    <a:cubicBezTo>
                      <a:pt x="3767" y="1512"/>
                      <a:pt x="3710" y="1313"/>
                      <a:pt x="3682" y="1027"/>
                    </a:cubicBezTo>
                    <a:cubicBezTo>
                      <a:pt x="3625" y="942"/>
                      <a:pt x="3596" y="828"/>
                      <a:pt x="3539" y="714"/>
                    </a:cubicBezTo>
                    <a:cubicBezTo>
                      <a:pt x="3425" y="542"/>
                      <a:pt x="3282" y="371"/>
                      <a:pt x="3082" y="257"/>
                    </a:cubicBezTo>
                    <a:cubicBezTo>
                      <a:pt x="2911" y="171"/>
                      <a:pt x="2740" y="114"/>
                      <a:pt x="2569" y="86"/>
                    </a:cubicBezTo>
                    <a:cubicBezTo>
                      <a:pt x="2426" y="29"/>
                      <a:pt x="2284" y="0"/>
                      <a:pt x="21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4"/>
              <p:cNvSpPr/>
              <p:nvPr/>
            </p:nvSpPr>
            <p:spPr>
              <a:xfrm>
                <a:off x="6780150" y="4520700"/>
                <a:ext cx="94900" cy="140350"/>
              </a:xfrm>
              <a:custGeom>
                <a:rect b="b" l="l" r="r" t="t"/>
                <a:pathLst>
                  <a:path extrusionOk="0" h="5614" w="3796">
                    <a:moveTo>
                      <a:pt x="2312" y="0"/>
                    </a:moveTo>
                    <a:cubicBezTo>
                      <a:pt x="1741" y="0"/>
                      <a:pt x="1170" y="400"/>
                      <a:pt x="999" y="999"/>
                    </a:cubicBezTo>
                    <a:cubicBezTo>
                      <a:pt x="885" y="1484"/>
                      <a:pt x="742" y="1998"/>
                      <a:pt x="628" y="2511"/>
                    </a:cubicBezTo>
                    <a:lnTo>
                      <a:pt x="600" y="2511"/>
                    </a:lnTo>
                    <a:lnTo>
                      <a:pt x="571" y="2568"/>
                    </a:lnTo>
                    <a:cubicBezTo>
                      <a:pt x="514" y="2682"/>
                      <a:pt x="457" y="2797"/>
                      <a:pt x="400" y="2882"/>
                    </a:cubicBezTo>
                    <a:cubicBezTo>
                      <a:pt x="314" y="3053"/>
                      <a:pt x="257" y="3225"/>
                      <a:pt x="172" y="3396"/>
                    </a:cubicBezTo>
                    <a:cubicBezTo>
                      <a:pt x="57" y="3738"/>
                      <a:pt x="0" y="4109"/>
                      <a:pt x="115" y="4480"/>
                    </a:cubicBezTo>
                    <a:cubicBezTo>
                      <a:pt x="172" y="4708"/>
                      <a:pt x="286" y="4908"/>
                      <a:pt x="457" y="5051"/>
                    </a:cubicBezTo>
                    <a:cubicBezTo>
                      <a:pt x="657" y="5307"/>
                      <a:pt x="913" y="5479"/>
                      <a:pt x="1199" y="5564"/>
                    </a:cubicBezTo>
                    <a:cubicBezTo>
                      <a:pt x="1313" y="5598"/>
                      <a:pt x="1430" y="5613"/>
                      <a:pt x="1547" y="5613"/>
                    </a:cubicBezTo>
                    <a:cubicBezTo>
                      <a:pt x="2125" y="5613"/>
                      <a:pt x="2687" y="5221"/>
                      <a:pt x="2854" y="4651"/>
                    </a:cubicBezTo>
                    <a:cubicBezTo>
                      <a:pt x="3110" y="3681"/>
                      <a:pt x="3367" y="2682"/>
                      <a:pt x="3624" y="1712"/>
                    </a:cubicBezTo>
                    <a:cubicBezTo>
                      <a:pt x="3795" y="999"/>
                      <a:pt x="3396" y="257"/>
                      <a:pt x="2682" y="57"/>
                    </a:cubicBezTo>
                    <a:cubicBezTo>
                      <a:pt x="2568" y="29"/>
                      <a:pt x="2426" y="0"/>
                      <a:pt x="23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4"/>
              <p:cNvSpPr/>
              <p:nvPr/>
            </p:nvSpPr>
            <p:spPr>
              <a:xfrm>
                <a:off x="6938500" y="4506425"/>
                <a:ext cx="85625" cy="106325"/>
              </a:xfrm>
              <a:custGeom>
                <a:rect b="b" l="l" r="r" t="t"/>
                <a:pathLst>
                  <a:path extrusionOk="0" h="4253" w="3425">
                    <a:moveTo>
                      <a:pt x="1884" y="1"/>
                    </a:moveTo>
                    <a:cubicBezTo>
                      <a:pt x="1684" y="29"/>
                      <a:pt x="1513" y="58"/>
                      <a:pt x="1370" y="143"/>
                    </a:cubicBezTo>
                    <a:cubicBezTo>
                      <a:pt x="1285" y="200"/>
                      <a:pt x="1227" y="258"/>
                      <a:pt x="1170" y="315"/>
                    </a:cubicBezTo>
                    <a:cubicBezTo>
                      <a:pt x="1085" y="372"/>
                      <a:pt x="1028" y="429"/>
                      <a:pt x="971" y="543"/>
                    </a:cubicBezTo>
                    <a:lnTo>
                      <a:pt x="914" y="657"/>
                    </a:lnTo>
                    <a:lnTo>
                      <a:pt x="799" y="885"/>
                    </a:lnTo>
                    <a:cubicBezTo>
                      <a:pt x="714" y="1028"/>
                      <a:pt x="657" y="1199"/>
                      <a:pt x="600" y="1342"/>
                    </a:cubicBezTo>
                    <a:cubicBezTo>
                      <a:pt x="486" y="1599"/>
                      <a:pt x="371" y="1855"/>
                      <a:pt x="257" y="2112"/>
                    </a:cubicBezTo>
                    <a:cubicBezTo>
                      <a:pt x="143" y="2426"/>
                      <a:pt x="58" y="2768"/>
                      <a:pt x="115" y="3111"/>
                    </a:cubicBezTo>
                    <a:lnTo>
                      <a:pt x="86" y="3196"/>
                    </a:lnTo>
                    <a:cubicBezTo>
                      <a:pt x="1" y="3396"/>
                      <a:pt x="58" y="3653"/>
                      <a:pt x="172" y="3853"/>
                    </a:cubicBezTo>
                    <a:cubicBezTo>
                      <a:pt x="286" y="4024"/>
                      <a:pt x="457" y="4166"/>
                      <a:pt x="657" y="4224"/>
                    </a:cubicBezTo>
                    <a:cubicBezTo>
                      <a:pt x="733" y="4243"/>
                      <a:pt x="809" y="4252"/>
                      <a:pt x="884" y="4252"/>
                    </a:cubicBezTo>
                    <a:cubicBezTo>
                      <a:pt x="1034" y="4252"/>
                      <a:pt x="1180" y="4214"/>
                      <a:pt x="1313" y="4138"/>
                    </a:cubicBezTo>
                    <a:lnTo>
                      <a:pt x="1342" y="4138"/>
                    </a:lnTo>
                    <a:cubicBezTo>
                      <a:pt x="1456" y="4138"/>
                      <a:pt x="1570" y="4109"/>
                      <a:pt x="1684" y="4081"/>
                    </a:cubicBezTo>
                    <a:cubicBezTo>
                      <a:pt x="1750" y="4096"/>
                      <a:pt x="1819" y="4103"/>
                      <a:pt x="1887" y="4103"/>
                    </a:cubicBezTo>
                    <a:cubicBezTo>
                      <a:pt x="2084" y="4103"/>
                      <a:pt x="2285" y="4044"/>
                      <a:pt x="2454" y="3938"/>
                    </a:cubicBezTo>
                    <a:cubicBezTo>
                      <a:pt x="2768" y="3767"/>
                      <a:pt x="2911" y="3510"/>
                      <a:pt x="3025" y="3196"/>
                    </a:cubicBezTo>
                    <a:cubicBezTo>
                      <a:pt x="3111" y="2997"/>
                      <a:pt x="3168" y="2797"/>
                      <a:pt x="3225" y="2597"/>
                    </a:cubicBezTo>
                    <a:cubicBezTo>
                      <a:pt x="3282" y="2483"/>
                      <a:pt x="3282" y="2369"/>
                      <a:pt x="3310" y="2283"/>
                    </a:cubicBezTo>
                    <a:cubicBezTo>
                      <a:pt x="3367" y="1998"/>
                      <a:pt x="3424" y="1656"/>
                      <a:pt x="3339" y="1370"/>
                    </a:cubicBezTo>
                    <a:cubicBezTo>
                      <a:pt x="3253" y="1114"/>
                      <a:pt x="3139" y="857"/>
                      <a:pt x="2939" y="686"/>
                    </a:cubicBezTo>
                    <a:lnTo>
                      <a:pt x="2768" y="571"/>
                    </a:lnTo>
                    <a:lnTo>
                      <a:pt x="2768" y="514"/>
                    </a:lnTo>
                    <a:cubicBezTo>
                      <a:pt x="2654" y="343"/>
                      <a:pt x="2568" y="286"/>
                      <a:pt x="2369" y="143"/>
                    </a:cubicBezTo>
                    <a:cubicBezTo>
                      <a:pt x="2226" y="58"/>
                      <a:pt x="2055" y="1"/>
                      <a:pt x="1884"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4"/>
              <p:cNvSpPr/>
              <p:nvPr/>
            </p:nvSpPr>
            <p:spPr>
              <a:xfrm>
                <a:off x="7141075" y="4516425"/>
                <a:ext cx="96325" cy="136675"/>
              </a:xfrm>
              <a:custGeom>
                <a:rect b="b" l="l" r="r" t="t"/>
                <a:pathLst>
                  <a:path extrusionOk="0" h="5467" w="3853">
                    <a:moveTo>
                      <a:pt x="2369" y="0"/>
                    </a:moveTo>
                    <a:cubicBezTo>
                      <a:pt x="2112" y="0"/>
                      <a:pt x="1855" y="57"/>
                      <a:pt x="1656" y="171"/>
                    </a:cubicBezTo>
                    <a:cubicBezTo>
                      <a:pt x="1570" y="257"/>
                      <a:pt x="1456" y="314"/>
                      <a:pt x="1370" y="400"/>
                    </a:cubicBezTo>
                    <a:cubicBezTo>
                      <a:pt x="1199" y="571"/>
                      <a:pt x="1085" y="799"/>
                      <a:pt x="999" y="1027"/>
                    </a:cubicBezTo>
                    <a:cubicBezTo>
                      <a:pt x="857" y="1370"/>
                      <a:pt x="714" y="1712"/>
                      <a:pt x="571" y="2083"/>
                    </a:cubicBezTo>
                    <a:cubicBezTo>
                      <a:pt x="429" y="2454"/>
                      <a:pt x="258" y="2825"/>
                      <a:pt x="143" y="3224"/>
                    </a:cubicBezTo>
                    <a:cubicBezTo>
                      <a:pt x="1" y="3624"/>
                      <a:pt x="86" y="4023"/>
                      <a:pt x="315" y="4366"/>
                    </a:cubicBezTo>
                    <a:cubicBezTo>
                      <a:pt x="400" y="4879"/>
                      <a:pt x="771" y="5279"/>
                      <a:pt x="1256" y="5421"/>
                    </a:cubicBezTo>
                    <a:cubicBezTo>
                      <a:pt x="1374" y="5451"/>
                      <a:pt x="1499" y="5467"/>
                      <a:pt x="1624" y="5467"/>
                    </a:cubicBezTo>
                    <a:cubicBezTo>
                      <a:pt x="1861" y="5467"/>
                      <a:pt x="2096" y="5409"/>
                      <a:pt x="2283" y="5279"/>
                    </a:cubicBezTo>
                    <a:cubicBezTo>
                      <a:pt x="2397" y="5222"/>
                      <a:pt x="2483" y="5136"/>
                      <a:pt x="2569" y="5079"/>
                    </a:cubicBezTo>
                    <a:cubicBezTo>
                      <a:pt x="2740" y="4908"/>
                      <a:pt x="2854" y="4708"/>
                      <a:pt x="2911" y="4480"/>
                    </a:cubicBezTo>
                    <a:lnTo>
                      <a:pt x="2940" y="4423"/>
                    </a:lnTo>
                    <a:lnTo>
                      <a:pt x="2940" y="4423"/>
                    </a:lnTo>
                    <a:lnTo>
                      <a:pt x="2911" y="4451"/>
                    </a:lnTo>
                    <a:cubicBezTo>
                      <a:pt x="3025" y="4194"/>
                      <a:pt x="3139" y="3909"/>
                      <a:pt x="3225" y="3652"/>
                    </a:cubicBezTo>
                    <a:cubicBezTo>
                      <a:pt x="3339" y="3281"/>
                      <a:pt x="3510" y="2910"/>
                      <a:pt x="3567" y="2540"/>
                    </a:cubicBezTo>
                    <a:cubicBezTo>
                      <a:pt x="3624" y="2368"/>
                      <a:pt x="3624" y="2226"/>
                      <a:pt x="3624" y="2055"/>
                    </a:cubicBezTo>
                    <a:cubicBezTo>
                      <a:pt x="3653" y="1969"/>
                      <a:pt x="3681" y="1883"/>
                      <a:pt x="3738" y="1798"/>
                    </a:cubicBezTo>
                    <a:cubicBezTo>
                      <a:pt x="3853" y="1455"/>
                      <a:pt x="3767" y="999"/>
                      <a:pt x="3596" y="685"/>
                    </a:cubicBezTo>
                    <a:cubicBezTo>
                      <a:pt x="3396" y="371"/>
                      <a:pt x="3082" y="143"/>
                      <a:pt x="2740" y="57"/>
                    </a:cubicBezTo>
                    <a:cubicBezTo>
                      <a:pt x="2626" y="29"/>
                      <a:pt x="2483" y="0"/>
                      <a:pt x="236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4"/>
              <p:cNvSpPr/>
              <p:nvPr/>
            </p:nvSpPr>
            <p:spPr>
              <a:xfrm>
                <a:off x="6932800" y="4702600"/>
                <a:ext cx="88475" cy="118100"/>
              </a:xfrm>
              <a:custGeom>
                <a:rect b="b" l="l" r="r" t="t"/>
                <a:pathLst>
                  <a:path extrusionOk="0" h="4724" w="3539">
                    <a:moveTo>
                      <a:pt x="2169" y="0"/>
                    </a:moveTo>
                    <a:cubicBezTo>
                      <a:pt x="1940" y="0"/>
                      <a:pt x="1741" y="29"/>
                      <a:pt x="1570" y="143"/>
                    </a:cubicBezTo>
                    <a:cubicBezTo>
                      <a:pt x="1341" y="285"/>
                      <a:pt x="1085" y="542"/>
                      <a:pt x="1027" y="828"/>
                    </a:cubicBezTo>
                    <a:lnTo>
                      <a:pt x="999" y="885"/>
                    </a:lnTo>
                    <a:cubicBezTo>
                      <a:pt x="856" y="1056"/>
                      <a:pt x="771" y="1227"/>
                      <a:pt x="685" y="1455"/>
                    </a:cubicBezTo>
                    <a:cubicBezTo>
                      <a:pt x="685" y="1512"/>
                      <a:pt x="657" y="1569"/>
                      <a:pt x="657" y="1655"/>
                    </a:cubicBezTo>
                    <a:cubicBezTo>
                      <a:pt x="599" y="1769"/>
                      <a:pt x="542" y="1912"/>
                      <a:pt x="514" y="2054"/>
                    </a:cubicBezTo>
                    <a:cubicBezTo>
                      <a:pt x="485" y="2140"/>
                      <a:pt x="457" y="2226"/>
                      <a:pt x="428" y="2311"/>
                    </a:cubicBezTo>
                    <a:cubicBezTo>
                      <a:pt x="343" y="2511"/>
                      <a:pt x="257" y="2739"/>
                      <a:pt x="200" y="2967"/>
                    </a:cubicBezTo>
                    <a:cubicBezTo>
                      <a:pt x="0" y="3567"/>
                      <a:pt x="314" y="4223"/>
                      <a:pt x="828" y="4537"/>
                    </a:cubicBezTo>
                    <a:cubicBezTo>
                      <a:pt x="1032" y="4662"/>
                      <a:pt x="1273" y="4723"/>
                      <a:pt x="1516" y="4723"/>
                    </a:cubicBezTo>
                    <a:cubicBezTo>
                      <a:pt x="1883" y="4723"/>
                      <a:pt x="2254" y="4583"/>
                      <a:pt x="2511" y="4308"/>
                    </a:cubicBezTo>
                    <a:cubicBezTo>
                      <a:pt x="2654" y="4166"/>
                      <a:pt x="2768" y="4023"/>
                      <a:pt x="2854" y="3823"/>
                    </a:cubicBezTo>
                    <a:cubicBezTo>
                      <a:pt x="2939" y="3652"/>
                      <a:pt x="2996" y="3481"/>
                      <a:pt x="3053" y="3310"/>
                    </a:cubicBezTo>
                    <a:lnTo>
                      <a:pt x="3110" y="3196"/>
                    </a:lnTo>
                    <a:cubicBezTo>
                      <a:pt x="3196" y="3053"/>
                      <a:pt x="3253" y="2910"/>
                      <a:pt x="3310" y="2768"/>
                    </a:cubicBezTo>
                    <a:cubicBezTo>
                      <a:pt x="3367" y="2568"/>
                      <a:pt x="3453" y="2397"/>
                      <a:pt x="3481" y="2226"/>
                    </a:cubicBezTo>
                    <a:lnTo>
                      <a:pt x="3538" y="1826"/>
                    </a:lnTo>
                    <a:cubicBezTo>
                      <a:pt x="3538" y="1569"/>
                      <a:pt x="3453" y="1341"/>
                      <a:pt x="3339" y="1113"/>
                    </a:cubicBezTo>
                    <a:cubicBezTo>
                      <a:pt x="3310" y="599"/>
                      <a:pt x="2939" y="171"/>
                      <a:pt x="2483" y="29"/>
                    </a:cubicBezTo>
                    <a:cubicBezTo>
                      <a:pt x="2368" y="0"/>
                      <a:pt x="2254" y="0"/>
                      <a:pt x="216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4"/>
              <p:cNvSpPr/>
              <p:nvPr/>
            </p:nvSpPr>
            <p:spPr>
              <a:xfrm>
                <a:off x="7241650" y="4320250"/>
                <a:ext cx="92750" cy="115175"/>
              </a:xfrm>
              <a:custGeom>
                <a:rect b="b" l="l" r="r" t="t"/>
                <a:pathLst>
                  <a:path extrusionOk="0" h="4607" w="3710">
                    <a:moveTo>
                      <a:pt x="2141" y="1"/>
                    </a:moveTo>
                    <a:lnTo>
                      <a:pt x="1741" y="58"/>
                    </a:lnTo>
                    <a:cubicBezTo>
                      <a:pt x="1484" y="144"/>
                      <a:pt x="1256" y="258"/>
                      <a:pt x="1085" y="457"/>
                    </a:cubicBezTo>
                    <a:cubicBezTo>
                      <a:pt x="885" y="600"/>
                      <a:pt x="743" y="857"/>
                      <a:pt x="600" y="1085"/>
                    </a:cubicBezTo>
                    <a:cubicBezTo>
                      <a:pt x="514" y="1171"/>
                      <a:pt x="457" y="1285"/>
                      <a:pt x="400" y="1370"/>
                    </a:cubicBezTo>
                    <a:cubicBezTo>
                      <a:pt x="315" y="1570"/>
                      <a:pt x="229" y="1770"/>
                      <a:pt x="143" y="1970"/>
                    </a:cubicBezTo>
                    <a:cubicBezTo>
                      <a:pt x="86" y="2198"/>
                      <a:pt x="58" y="2483"/>
                      <a:pt x="29" y="2711"/>
                    </a:cubicBezTo>
                    <a:cubicBezTo>
                      <a:pt x="1" y="3025"/>
                      <a:pt x="86" y="3368"/>
                      <a:pt x="229" y="3682"/>
                    </a:cubicBezTo>
                    <a:cubicBezTo>
                      <a:pt x="372" y="3967"/>
                      <a:pt x="571" y="4252"/>
                      <a:pt x="857" y="4395"/>
                    </a:cubicBezTo>
                    <a:cubicBezTo>
                      <a:pt x="1095" y="4538"/>
                      <a:pt x="1358" y="4606"/>
                      <a:pt x="1619" y="4606"/>
                    </a:cubicBezTo>
                    <a:cubicBezTo>
                      <a:pt x="1983" y="4606"/>
                      <a:pt x="2343" y="4473"/>
                      <a:pt x="2626" y="4224"/>
                    </a:cubicBezTo>
                    <a:cubicBezTo>
                      <a:pt x="2740" y="4138"/>
                      <a:pt x="2854" y="4052"/>
                      <a:pt x="2940" y="3938"/>
                    </a:cubicBezTo>
                    <a:cubicBezTo>
                      <a:pt x="3082" y="3739"/>
                      <a:pt x="3225" y="3567"/>
                      <a:pt x="3339" y="3368"/>
                    </a:cubicBezTo>
                    <a:cubicBezTo>
                      <a:pt x="3453" y="3139"/>
                      <a:pt x="3567" y="2911"/>
                      <a:pt x="3624" y="2654"/>
                    </a:cubicBezTo>
                    <a:cubicBezTo>
                      <a:pt x="3710" y="2369"/>
                      <a:pt x="3710" y="2084"/>
                      <a:pt x="3624" y="1798"/>
                    </a:cubicBezTo>
                    <a:lnTo>
                      <a:pt x="3624" y="1713"/>
                    </a:lnTo>
                    <a:cubicBezTo>
                      <a:pt x="3653" y="1513"/>
                      <a:pt x="3624" y="1313"/>
                      <a:pt x="3567" y="1114"/>
                    </a:cubicBezTo>
                    <a:cubicBezTo>
                      <a:pt x="3539" y="1000"/>
                      <a:pt x="3482" y="857"/>
                      <a:pt x="3425" y="743"/>
                    </a:cubicBezTo>
                    <a:cubicBezTo>
                      <a:pt x="3310" y="543"/>
                      <a:pt x="3139" y="372"/>
                      <a:pt x="2911" y="229"/>
                    </a:cubicBezTo>
                    <a:lnTo>
                      <a:pt x="2883" y="201"/>
                    </a:lnTo>
                    <a:cubicBezTo>
                      <a:pt x="2654" y="86"/>
                      <a:pt x="2397" y="1"/>
                      <a:pt x="214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4"/>
              <p:cNvSpPr/>
              <p:nvPr/>
            </p:nvSpPr>
            <p:spPr>
              <a:xfrm>
                <a:off x="7360075" y="4462200"/>
                <a:ext cx="96300" cy="133525"/>
              </a:xfrm>
              <a:custGeom>
                <a:rect b="b" l="l" r="r" t="t"/>
                <a:pathLst>
                  <a:path extrusionOk="0" h="5341" w="3852">
                    <a:moveTo>
                      <a:pt x="1826" y="1"/>
                    </a:moveTo>
                    <a:cubicBezTo>
                      <a:pt x="1626" y="1"/>
                      <a:pt x="1427" y="58"/>
                      <a:pt x="1227" y="172"/>
                    </a:cubicBezTo>
                    <a:cubicBezTo>
                      <a:pt x="999" y="315"/>
                      <a:pt x="770" y="571"/>
                      <a:pt x="713" y="857"/>
                    </a:cubicBezTo>
                    <a:cubicBezTo>
                      <a:pt x="571" y="1228"/>
                      <a:pt x="485" y="1627"/>
                      <a:pt x="371" y="1998"/>
                    </a:cubicBezTo>
                    <a:cubicBezTo>
                      <a:pt x="285" y="2369"/>
                      <a:pt x="171" y="2768"/>
                      <a:pt x="114" y="3139"/>
                    </a:cubicBezTo>
                    <a:lnTo>
                      <a:pt x="86" y="3282"/>
                    </a:lnTo>
                    <a:cubicBezTo>
                      <a:pt x="0" y="3624"/>
                      <a:pt x="0" y="3824"/>
                      <a:pt x="57" y="4166"/>
                    </a:cubicBezTo>
                    <a:cubicBezTo>
                      <a:pt x="114" y="4452"/>
                      <a:pt x="285" y="4737"/>
                      <a:pt x="485" y="4908"/>
                    </a:cubicBezTo>
                    <a:cubicBezTo>
                      <a:pt x="656" y="5108"/>
                      <a:pt x="885" y="5222"/>
                      <a:pt x="1113" y="5279"/>
                    </a:cubicBezTo>
                    <a:cubicBezTo>
                      <a:pt x="1256" y="5308"/>
                      <a:pt x="1398" y="5336"/>
                      <a:pt x="1541" y="5336"/>
                    </a:cubicBezTo>
                    <a:cubicBezTo>
                      <a:pt x="1568" y="5339"/>
                      <a:pt x="1595" y="5341"/>
                      <a:pt x="1623" y="5341"/>
                    </a:cubicBezTo>
                    <a:cubicBezTo>
                      <a:pt x="1862" y="5341"/>
                      <a:pt x="2132" y="5236"/>
                      <a:pt x="2311" y="5108"/>
                    </a:cubicBezTo>
                    <a:cubicBezTo>
                      <a:pt x="2454" y="5022"/>
                      <a:pt x="2568" y="4937"/>
                      <a:pt x="2654" y="4794"/>
                    </a:cubicBezTo>
                    <a:cubicBezTo>
                      <a:pt x="2739" y="4680"/>
                      <a:pt x="2825" y="4594"/>
                      <a:pt x="2910" y="4452"/>
                    </a:cubicBezTo>
                    <a:cubicBezTo>
                      <a:pt x="2967" y="4366"/>
                      <a:pt x="3025" y="4252"/>
                      <a:pt x="3082" y="4166"/>
                    </a:cubicBezTo>
                    <a:cubicBezTo>
                      <a:pt x="3253" y="3796"/>
                      <a:pt x="3367" y="3425"/>
                      <a:pt x="3567" y="3082"/>
                    </a:cubicBezTo>
                    <a:cubicBezTo>
                      <a:pt x="3852" y="2626"/>
                      <a:pt x="3852" y="2055"/>
                      <a:pt x="3567" y="1599"/>
                    </a:cubicBezTo>
                    <a:cubicBezTo>
                      <a:pt x="3452" y="1370"/>
                      <a:pt x="3253" y="1171"/>
                      <a:pt x="3025" y="1056"/>
                    </a:cubicBezTo>
                    <a:lnTo>
                      <a:pt x="2967" y="885"/>
                    </a:lnTo>
                    <a:cubicBezTo>
                      <a:pt x="2910" y="686"/>
                      <a:pt x="2825" y="514"/>
                      <a:pt x="2682" y="343"/>
                    </a:cubicBezTo>
                    <a:cubicBezTo>
                      <a:pt x="2597" y="286"/>
                      <a:pt x="2511" y="229"/>
                      <a:pt x="2425" y="172"/>
                    </a:cubicBezTo>
                    <a:cubicBezTo>
                      <a:pt x="2254" y="58"/>
                      <a:pt x="2054" y="1"/>
                      <a:pt x="1826"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4"/>
              <p:cNvSpPr/>
              <p:nvPr/>
            </p:nvSpPr>
            <p:spPr>
              <a:xfrm>
                <a:off x="7218825" y="4718275"/>
                <a:ext cx="79200" cy="96350"/>
              </a:xfrm>
              <a:custGeom>
                <a:rect b="b" l="l" r="r" t="t"/>
                <a:pathLst>
                  <a:path extrusionOk="0" h="3854" w="3168">
                    <a:moveTo>
                      <a:pt x="1855" y="1"/>
                    </a:moveTo>
                    <a:cubicBezTo>
                      <a:pt x="1741" y="1"/>
                      <a:pt x="1627" y="1"/>
                      <a:pt x="1484" y="29"/>
                    </a:cubicBezTo>
                    <a:cubicBezTo>
                      <a:pt x="1056" y="115"/>
                      <a:pt x="743" y="486"/>
                      <a:pt x="486" y="828"/>
                    </a:cubicBezTo>
                    <a:cubicBezTo>
                      <a:pt x="372" y="1028"/>
                      <a:pt x="286" y="1228"/>
                      <a:pt x="200" y="1427"/>
                    </a:cubicBezTo>
                    <a:cubicBezTo>
                      <a:pt x="172" y="1513"/>
                      <a:pt x="143" y="1627"/>
                      <a:pt x="115" y="1713"/>
                    </a:cubicBezTo>
                    <a:cubicBezTo>
                      <a:pt x="86" y="1884"/>
                      <a:pt x="58" y="2055"/>
                      <a:pt x="29" y="2226"/>
                    </a:cubicBezTo>
                    <a:cubicBezTo>
                      <a:pt x="1" y="2540"/>
                      <a:pt x="86" y="2883"/>
                      <a:pt x="258" y="3139"/>
                    </a:cubicBezTo>
                    <a:cubicBezTo>
                      <a:pt x="400" y="3368"/>
                      <a:pt x="571" y="3539"/>
                      <a:pt x="800" y="3653"/>
                    </a:cubicBezTo>
                    <a:cubicBezTo>
                      <a:pt x="1006" y="3784"/>
                      <a:pt x="1249" y="3854"/>
                      <a:pt x="1497" y="3854"/>
                    </a:cubicBezTo>
                    <a:cubicBezTo>
                      <a:pt x="1626" y="3854"/>
                      <a:pt x="1757" y="3835"/>
                      <a:pt x="1884" y="3796"/>
                    </a:cubicBezTo>
                    <a:cubicBezTo>
                      <a:pt x="2454" y="3653"/>
                      <a:pt x="2968" y="3082"/>
                      <a:pt x="2968" y="2483"/>
                    </a:cubicBezTo>
                    <a:cubicBezTo>
                      <a:pt x="2968" y="2369"/>
                      <a:pt x="2997" y="2283"/>
                      <a:pt x="3025" y="2169"/>
                    </a:cubicBezTo>
                    <a:cubicBezTo>
                      <a:pt x="3054" y="2084"/>
                      <a:pt x="3054" y="1998"/>
                      <a:pt x="3082" y="1912"/>
                    </a:cubicBezTo>
                    <a:lnTo>
                      <a:pt x="3111" y="1798"/>
                    </a:lnTo>
                    <a:cubicBezTo>
                      <a:pt x="3168" y="1627"/>
                      <a:pt x="3168" y="1513"/>
                      <a:pt x="3168" y="1370"/>
                    </a:cubicBezTo>
                    <a:cubicBezTo>
                      <a:pt x="3168" y="1256"/>
                      <a:pt x="3168" y="1114"/>
                      <a:pt x="3111" y="971"/>
                    </a:cubicBezTo>
                    <a:cubicBezTo>
                      <a:pt x="3025" y="629"/>
                      <a:pt x="2797" y="343"/>
                      <a:pt x="2512" y="172"/>
                    </a:cubicBezTo>
                    <a:cubicBezTo>
                      <a:pt x="2312" y="58"/>
                      <a:pt x="2084" y="1"/>
                      <a:pt x="185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4"/>
              <p:cNvSpPr/>
              <p:nvPr/>
            </p:nvSpPr>
            <p:spPr>
              <a:xfrm>
                <a:off x="7086875" y="4258200"/>
                <a:ext cx="108450" cy="163350"/>
              </a:xfrm>
              <a:custGeom>
                <a:rect b="b" l="l" r="r" t="t"/>
                <a:pathLst>
                  <a:path extrusionOk="0" h="6534" w="4338">
                    <a:moveTo>
                      <a:pt x="2711" y="1"/>
                    </a:moveTo>
                    <a:cubicBezTo>
                      <a:pt x="2426" y="1"/>
                      <a:pt x="2140" y="86"/>
                      <a:pt x="1912" y="229"/>
                    </a:cubicBezTo>
                    <a:cubicBezTo>
                      <a:pt x="1798" y="286"/>
                      <a:pt x="1684" y="372"/>
                      <a:pt x="1570" y="457"/>
                    </a:cubicBezTo>
                    <a:cubicBezTo>
                      <a:pt x="1370" y="657"/>
                      <a:pt x="1227" y="914"/>
                      <a:pt x="1170" y="1170"/>
                    </a:cubicBezTo>
                    <a:cubicBezTo>
                      <a:pt x="1056" y="1399"/>
                      <a:pt x="999" y="1655"/>
                      <a:pt x="913" y="1912"/>
                    </a:cubicBezTo>
                    <a:cubicBezTo>
                      <a:pt x="856" y="2055"/>
                      <a:pt x="799" y="2198"/>
                      <a:pt x="742" y="2369"/>
                    </a:cubicBezTo>
                    <a:cubicBezTo>
                      <a:pt x="599" y="2711"/>
                      <a:pt x="457" y="3082"/>
                      <a:pt x="400" y="3424"/>
                    </a:cubicBezTo>
                    <a:cubicBezTo>
                      <a:pt x="343" y="3653"/>
                      <a:pt x="314" y="3852"/>
                      <a:pt x="343" y="4052"/>
                    </a:cubicBezTo>
                    <a:cubicBezTo>
                      <a:pt x="314" y="4223"/>
                      <a:pt x="257" y="4366"/>
                      <a:pt x="229" y="4537"/>
                    </a:cubicBezTo>
                    <a:cubicBezTo>
                      <a:pt x="0" y="5365"/>
                      <a:pt x="485" y="6249"/>
                      <a:pt x="1341" y="6477"/>
                    </a:cubicBezTo>
                    <a:cubicBezTo>
                      <a:pt x="1479" y="6515"/>
                      <a:pt x="1619" y="6534"/>
                      <a:pt x="1758" y="6534"/>
                    </a:cubicBezTo>
                    <a:cubicBezTo>
                      <a:pt x="2453" y="6534"/>
                      <a:pt x="3115" y="6078"/>
                      <a:pt x="3281" y="5365"/>
                    </a:cubicBezTo>
                    <a:cubicBezTo>
                      <a:pt x="3396" y="4965"/>
                      <a:pt x="3510" y="4537"/>
                      <a:pt x="3624" y="4109"/>
                    </a:cubicBezTo>
                    <a:cubicBezTo>
                      <a:pt x="3709" y="3909"/>
                      <a:pt x="3795" y="3710"/>
                      <a:pt x="3909" y="3510"/>
                    </a:cubicBezTo>
                    <a:lnTo>
                      <a:pt x="3909" y="3510"/>
                    </a:lnTo>
                    <a:lnTo>
                      <a:pt x="3881" y="3539"/>
                    </a:lnTo>
                    <a:cubicBezTo>
                      <a:pt x="3938" y="3424"/>
                      <a:pt x="3995" y="3310"/>
                      <a:pt x="4052" y="3168"/>
                    </a:cubicBezTo>
                    <a:cubicBezTo>
                      <a:pt x="4109" y="3025"/>
                      <a:pt x="4109" y="2882"/>
                      <a:pt x="4109" y="2711"/>
                    </a:cubicBezTo>
                    <a:cubicBezTo>
                      <a:pt x="4109" y="2654"/>
                      <a:pt x="4109" y="2597"/>
                      <a:pt x="4109" y="2511"/>
                    </a:cubicBezTo>
                    <a:lnTo>
                      <a:pt x="4137" y="2397"/>
                    </a:lnTo>
                    <a:cubicBezTo>
                      <a:pt x="4166" y="2312"/>
                      <a:pt x="4194" y="2255"/>
                      <a:pt x="4223" y="2169"/>
                    </a:cubicBezTo>
                    <a:cubicBezTo>
                      <a:pt x="4337" y="1855"/>
                      <a:pt x="4309" y="1484"/>
                      <a:pt x="4252" y="1170"/>
                    </a:cubicBezTo>
                    <a:cubicBezTo>
                      <a:pt x="4080" y="486"/>
                      <a:pt x="3396" y="1"/>
                      <a:pt x="271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0" name="Google Shape;2150;p24"/>
          <p:cNvSpPr txBox="1"/>
          <p:nvPr>
            <p:ph idx="1" type="subTitle"/>
          </p:nvPr>
        </p:nvSpPr>
        <p:spPr>
          <a:xfrm>
            <a:off x="727363" y="1548503"/>
            <a:ext cx="2541600" cy="3315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sz="1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1" name="Google Shape;2151;p24"/>
          <p:cNvSpPr txBox="1"/>
          <p:nvPr>
            <p:ph idx="2" type="subTitle"/>
          </p:nvPr>
        </p:nvSpPr>
        <p:spPr>
          <a:xfrm>
            <a:off x="3301200" y="2895049"/>
            <a:ext cx="2541600" cy="3315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2" name="Google Shape;2152;p24"/>
          <p:cNvSpPr txBox="1"/>
          <p:nvPr>
            <p:ph idx="3" type="subTitle"/>
          </p:nvPr>
        </p:nvSpPr>
        <p:spPr>
          <a:xfrm>
            <a:off x="5875038" y="4117147"/>
            <a:ext cx="2541600" cy="3315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1600"/>
              <a:buNone/>
              <a:defRPr sz="16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3" name="Google Shape;2153;p24"/>
          <p:cNvSpPr txBox="1"/>
          <p:nvPr>
            <p:ph hasCustomPrompt="1" type="title"/>
          </p:nvPr>
        </p:nvSpPr>
        <p:spPr>
          <a:xfrm>
            <a:off x="1208263" y="694853"/>
            <a:ext cx="15798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7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154" name="Google Shape;2154;p24"/>
          <p:cNvSpPr txBox="1"/>
          <p:nvPr>
            <p:ph hasCustomPrompt="1" idx="4" type="title"/>
          </p:nvPr>
        </p:nvSpPr>
        <p:spPr>
          <a:xfrm>
            <a:off x="3516300" y="2034628"/>
            <a:ext cx="21114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7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2155" name="Google Shape;2155;p24"/>
          <p:cNvSpPr txBox="1"/>
          <p:nvPr>
            <p:ph hasCustomPrompt="1" idx="5" type="title"/>
          </p:nvPr>
        </p:nvSpPr>
        <p:spPr>
          <a:xfrm>
            <a:off x="6355938" y="3258728"/>
            <a:ext cx="15798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7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bg>
      <p:bgPr>
        <a:solidFill>
          <a:schemeClr val="dk2"/>
        </a:solidFill>
      </p:bgPr>
    </p:bg>
    <p:spTree>
      <p:nvGrpSpPr>
        <p:cNvPr id="2156" name="Shape 2156"/>
        <p:cNvGrpSpPr/>
        <p:nvPr/>
      </p:nvGrpSpPr>
      <p:grpSpPr>
        <a:xfrm>
          <a:off x="0" y="0"/>
          <a:ext cx="0" cy="0"/>
          <a:chOff x="0" y="0"/>
          <a:chExt cx="0" cy="0"/>
        </a:xfrm>
      </p:grpSpPr>
      <p:sp>
        <p:nvSpPr>
          <p:cNvPr id="2157" name="Google Shape;2157;p25"/>
          <p:cNvSpPr/>
          <p:nvPr/>
        </p:nvSpPr>
        <p:spPr>
          <a:xfrm flipH="1" rot="10800000">
            <a:off x="5198200" y="3401768"/>
            <a:ext cx="3945967" cy="1769107"/>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8" name="Google Shape;2158;p25"/>
          <p:cNvGrpSpPr/>
          <p:nvPr/>
        </p:nvGrpSpPr>
        <p:grpSpPr>
          <a:xfrm>
            <a:off x="8202700" y="155938"/>
            <a:ext cx="752025" cy="666400"/>
            <a:chOff x="5212300" y="2549513"/>
            <a:chExt cx="752025" cy="666400"/>
          </a:xfrm>
        </p:grpSpPr>
        <p:sp>
          <p:nvSpPr>
            <p:cNvPr id="2159" name="Google Shape;2159;p25"/>
            <p:cNvSpPr/>
            <p:nvPr/>
          </p:nvSpPr>
          <p:spPr>
            <a:xfrm>
              <a:off x="5212300" y="2803963"/>
              <a:ext cx="185475" cy="179900"/>
            </a:xfrm>
            <a:custGeom>
              <a:rect b="b" l="l" r="r" t="t"/>
              <a:pathLst>
                <a:path extrusionOk="0" h="7196" w="7419">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5553375" y="2757913"/>
              <a:ext cx="146125" cy="142375"/>
            </a:xfrm>
            <a:custGeom>
              <a:rect b="b" l="l" r="r" t="t"/>
              <a:pathLst>
                <a:path extrusionOk="0" h="5695" w="5845">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5351025" y="3113838"/>
              <a:ext cx="123775" cy="102075"/>
            </a:xfrm>
            <a:custGeom>
              <a:rect b="b" l="l" r="r" t="t"/>
              <a:pathLst>
                <a:path extrusionOk="0" h="4083" w="4951">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5860675" y="2712463"/>
              <a:ext cx="103650" cy="91775"/>
            </a:xfrm>
            <a:custGeom>
              <a:rect b="b" l="l" r="r" t="t"/>
              <a:pathLst>
                <a:path extrusionOk="0" h="3671" w="4146">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5529150" y="2549513"/>
              <a:ext cx="85250" cy="69050"/>
            </a:xfrm>
            <a:custGeom>
              <a:rect b="b" l="l" r="r" t="t"/>
              <a:pathLst>
                <a:path extrusionOk="0" h="2762" w="341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4" name="Google Shape;2164;p25"/>
          <p:cNvGrpSpPr/>
          <p:nvPr/>
        </p:nvGrpSpPr>
        <p:grpSpPr>
          <a:xfrm>
            <a:off x="-58154" y="-71600"/>
            <a:ext cx="8958141" cy="5215003"/>
            <a:chOff x="-58154" y="-71600"/>
            <a:chExt cx="8958141" cy="5215003"/>
          </a:xfrm>
        </p:grpSpPr>
        <p:grpSp>
          <p:nvGrpSpPr>
            <p:cNvPr id="2165" name="Google Shape;2165;p25"/>
            <p:cNvGrpSpPr/>
            <p:nvPr/>
          </p:nvGrpSpPr>
          <p:grpSpPr>
            <a:xfrm>
              <a:off x="-58154" y="-71600"/>
              <a:ext cx="2376629" cy="5215003"/>
              <a:chOff x="-58154" y="-71600"/>
              <a:chExt cx="2376629" cy="5215003"/>
            </a:xfrm>
          </p:grpSpPr>
          <p:sp>
            <p:nvSpPr>
              <p:cNvPr id="2166" name="Google Shape;2166;p25"/>
              <p:cNvSpPr/>
              <p:nvPr/>
            </p:nvSpPr>
            <p:spPr>
              <a:xfrm flipH="1">
                <a:off x="-58154" y="-71600"/>
                <a:ext cx="2376629" cy="5215003"/>
              </a:xfrm>
              <a:custGeom>
                <a:rect b="b" l="l" r="r" t="t"/>
                <a:pathLst>
                  <a:path extrusionOk="0" h="160808" w="122176">
                    <a:moveTo>
                      <a:pt x="1" y="0"/>
                    </a:moveTo>
                    <a:cubicBezTo>
                      <a:pt x="86" y="314"/>
                      <a:pt x="200" y="657"/>
                      <a:pt x="286" y="970"/>
                    </a:cubicBezTo>
                    <a:cubicBezTo>
                      <a:pt x="3196" y="9587"/>
                      <a:pt x="10015" y="16806"/>
                      <a:pt x="18489" y="20087"/>
                    </a:cubicBezTo>
                    <a:cubicBezTo>
                      <a:pt x="28818" y="24081"/>
                      <a:pt x="54411" y="22341"/>
                      <a:pt x="64341" y="27248"/>
                    </a:cubicBezTo>
                    <a:cubicBezTo>
                      <a:pt x="74783" y="32413"/>
                      <a:pt x="80661" y="43940"/>
                      <a:pt x="83086" y="55353"/>
                    </a:cubicBezTo>
                    <a:cubicBezTo>
                      <a:pt x="85512" y="66737"/>
                      <a:pt x="85198" y="78549"/>
                      <a:pt x="87081" y="90048"/>
                    </a:cubicBezTo>
                    <a:cubicBezTo>
                      <a:pt x="90276" y="109649"/>
                      <a:pt x="105028" y="124286"/>
                      <a:pt x="114443" y="141776"/>
                    </a:cubicBezTo>
                    <a:cubicBezTo>
                      <a:pt x="118951" y="150193"/>
                      <a:pt x="119436" y="160693"/>
                      <a:pt x="121519" y="160807"/>
                    </a:cubicBezTo>
                    <a:lnTo>
                      <a:pt x="122175" y="0"/>
                    </a:ln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7" name="Google Shape;2167;p25"/>
              <p:cNvGrpSpPr/>
              <p:nvPr/>
            </p:nvGrpSpPr>
            <p:grpSpPr>
              <a:xfrm>
                <a:off x="121861" y="25"/>
                <a:ext cx="1853175" cy="3747895"/>
                <a:chOff x="121861" y="25"/>
                <a:chExt cx="1853175" cy="3747895"/>
              </a:xfrm>
            </p:grpSpPr>
            <p:sp>
              <p:nvSpPr>
                <p:cNvPr id="2168" name="Google Shape;2168;p25"/>
                <p:cNvSpPr/>
                <p:nvPr/>
              </p:nvSpPr>
              <p:spPr>
                <a:xfrm flipH="1">
                  <a:off x="152757" y="226428"/>
                  <a:ext cx="22914"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flipH="1">
                  <a:off x="159751" y="300329"/>
                  <a:ext cx="2370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flipH="1">
                  <a:off x="140183" y="361404"/>
                  <a:ext cx="18246"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flipH="1">
                  <a:off x="180870" y="403455"/>
                  <a:ext cx="16163"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flipH="1">
                  <a:off x="185310" y="404730"/>
                  <a:ext cx="441"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flipH="1">
                  <a:off x="214805" y="311529"/>
                  <a:ext cx="39062"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flipH="1">
                  <a:off x="249943" y="221478"/>
                  <a:ext cx="2300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flipH="1">
                  <a:off x="259492" y="173852"/>
                  <a:ext cx="1856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flipH="1">
                  <a:off x="204832" y="172277"/>
                  <a:ext cx="14597"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flipH="1">
                  <a:off x="281173" y="284028"/>
                  <a:ext cx="28661"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flipH="1">
                  <a:off x="321085" y="229803"/>
                  <a:ext cx="21287"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flipH="1">
                  <a:off x="322833" y="113576"/>
                  <a:ext cx="14764"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flipH="1">
                  <a:off x="230056" y="68801"/>
                  <a:ext cx="21211"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flipH="1">
                  <a:off x="164920" y="124477"/>
                  <a:ext cx="22138"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flipH="1">
                  <a:off x="175761" y="13050"/>
                  <a:ext cx="2822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flipH="1">
                  <a:off x="613054" y="1445692"/>
                  <a:ext cx="39928"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flipH="1">
                  <a:off x="559900" y="1470918"/>
                  <a:ext cx="28874"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flipH="1">
                  <a:off x="579651" y="1542894"/>
                  <a:ext cx="13837"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flipH="1">
                  <a:off x="540165" y="1411192"/>
                  <a:ext cx="19538"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flipH="1">
                  <a:off x="609573" y="1287716"/>
                  <a:ext cx="25179"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flipH="1">
                  <a:off x="675089" y="1254915"/>
                  <a:ext cx="20405"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flipH="1">
                  <a:off x="683755" y="1333191"/>
                  <a:ext cx="1780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flipH="1">
                  <a:off x="728745" y="1390392"/>
                  <a:ext cx="18809"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flipH="1">
                  <a:off x="719775" y="1485543"/>
                  <a:ext cx="10856"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flipH="1">
                  <a:off x="578464" y="1363467"/>
                  <a:ext cx="45782"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flipH="1">
                  <a:off x="648618" y="1545319"/>
                  <a:ext cx="18246"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flipH="1">
                  <a:off x="772686" y="1423867"/>
                  <a:ext cx="23446"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flipH="1">
                  <a:off x="798716" y="1316716"/>
                  <a:ext cx="21713"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flipH="1">
                  <a:off x="828927" y="1490843"/>
                  <a:ext cx="2446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flipH="1">
                  <a:off x="121861" y="996912"/>
                  <a:ext cx="21439"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flipH="1">
                  <a:off x="166517" y="1066113"/>
                  <a:ext cx="17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flipH="1">
                  <a:off x="215247" y="972812"/>
                  <a:ext cx="19386"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flipH="1">
                  <a:off x="458182" y="845560"/>
                  <a:ext cx="27780"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flipH="1">
                  <a:off x="414258" y="804035"/>
                  <a:ext cx="11541"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flipH="1">
                  <a:off x="441260" y="734784"/>
                  <a:ext cx="19097"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flipH="1">
                  <a:off x="466424" y="793310"/>
                  <a:ext cx="14764"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flipH="1">
                  <a:off x="303736" y="1467843"/>
                  <a:ext cx="25620"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flipH="1">
                  <a:off x="229554" y="1440467"/>
                  <a:ext cx="15631"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flipH="1">
                  <a:off x="298537" y="1339891"/>
                  <a:ext cx="882"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flipH="1">
                  <a:off x="291360" y="1325491"/>
                  <a:ext cx="17166"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flipH="1">
                  <a:off x="299722" y="1410142"/>
                  <a:ext cx="18641"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flipH="1">
                  <a:off x="356663" y="1422442"/>
                  <a:ext cx="22579"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flipH="1">
                  <a:off x="358397" y="1440467"/>
                  <a:ext cx="456"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flipH="1">
                  <a:off x="789183" y="849560"/>
                  <a:ext cx="19964"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flipH="1">
                  <a:off x="741030" y="792060"/>
                  <a:ext cx="19964"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flipH="1">
                  <a:off x="802091" y="682083"/>
                  <a:ext cx="27019"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flipH="1">
                  <a:off x="802624" y="772884"/>
                  <a:ext cx="15631"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flipH="1">
                  <a:off x="870298" y="832885"/>
                  <a:ext cx="21713"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flipH="1">
                  <a:off x="893728" y="687933"/>
                  <a:ext cx="25179"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flipH="1">
                  <a:off x="874616" y="588157"/>
                  <a:ext cx="22138"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flipH="1">
                  <a:off x="932773" y="742934"/>
                  <a:ext cx="22306"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flipH="1">
                  <a:off x="870298" y="908061"/>
                  <a:ext cx="19538"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flipH="1">
                  <a:off x="941440" y="897636"/>
                  <a:ext cx="18246"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5"/>
                <p:cNvSpPr/>
                <p:nvPr/>
              </p:nvSpPr>
              <p:spPr>
                <a:xfrm flipH="1">
                  <a:off x="774860" y="644233"/>
                  <a:ext cx="11723"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5"/>
                <p:cNvSpPr/>
                <p:nvPr/>
              </p:nvSpPr>
              <p:spPr>
                <a:xfrm flipH="1">
                  <a:off x="799583" y="458681"/>
                  <a:ext cx="16513"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flipH="1">
                  <a:off x="823438" y="618007"/>
                  <a:ext cx="29528"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flipH="1">
                  <a:off x="841501" y="672108"/>
                  <a:ext cx="12757"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5"/>
                <p:cNvSpPr/>
                <p:nvPr/>
              </p:nvSpPr>
              <p:spPr>
                <a:xfrm flipH="1">
                  <a:off x="580518" y="323604"/>
                  <a:ext cx="17364"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5"/>
                <p:cNvSpPr/>
                <p:nvPr/>
              </p:nvSpPr>
              <p:spPr>
                <a:xfrm flipH="1">
                  <a:off x="603507" y="141527"/>
                  <a:ext cx="17364"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5"/>
                <p:cNvSpPr/>
                <p:nvPr/>
              </p:nvSpPr>
              <p:spPr>
                <a:xfrm flipH="1">
                  <a:off x="544833" y="121376"/>
                  <a:ext cx="18337"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5"/>
                <p:cNvSpPr/>
                <p:nvPr/>
              </p:nvSpPr>
              <p:spPr>
                <a:xfrm flipH="1">
                  <a:off x="572474" y="170402"/>
                  <a:ext cx="2963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5"/>
                <p:cNvSpPr/>
                <p:nvPr/>
              </p:nvSpPr>
              <p:spPr>
                <a:xfrm flipH="1">
                  <a:off x="645151" y="180752"/>
                  <a:ext cx="20846"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5"/>
                <p:cNvSpPr/>
                <p:nvPr/>
              </p:nvSpPr>
              <p:spPr>
                <a:xfrm flipH="1">
                  <a:off x="608281" y="68451"/>
                  <a:ext cx="17547"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5"/>
                <p:cNvSpPr/>
                <p:nvPr/>
              </p:nvSpPr>
              <p:spPr>
                <a:xfrm flipH="1">
                  <a:off x="542765" y="35000"/>
                  <a:ext cx="2302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5"/>
                <p:cNvSpPr/>
                <p:nvPr/>
              </p:nvSpPr>
              <p:spPr>
                <a:xfrm flipH="1">
                  <a:off x="481233" y="25"/>
                  <a:ext cx="22503"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5"/>
                <p:cNvSpPr/>
                <p:nvPr/>
              </p:nvSpPr>
              <p:spPr>
                <a:xfrm flipH="1">
                  <a:off x="615016" y="218703"/>
                  <a:ext cx="18200"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5"/>
                <p:cNvSpPr/>
                <p:nvPr/>
              </p:nvSpPr>
              <p:spPr>
                <a:xfrm flipH="1">
                  <a:off x="708493" y="201727"/>
                  <a:ext cx="23431"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5"/>
                <p:cNvSpPr/>
                <p:nvPr/>
              </p:nvSpPr>
              <p:spPr>
                <a:xfrm flipH="1">
                  <a:off x="565906" y="254353"/>
                  <a:ext cx="17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5"/>
                <p:cNvSpPr/>
                <p:nvPr/>
              </p:nvSpPr>
              <p:spPr>
                <a:xfrm flipH="1">
                  <a:off x="757983" y="1064438"/>
                  <a:ext cx="16467"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5"/>
                <p:cNvSpPr/>
                <p:nvPr/>
              </p:nvSpPr>
              <p:spPr>
                <a:xfrm flipH="1">
                  <a:off x="726708" y="1055363"/>
                  <a:ext cx="20359"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5"/>
                <p:cNvSpPr/>
                <p:nvPr/>
              </p:nvSpPr>
              <p:spPr>
                <a:xfrm flipH="1">
                  <a:off x="348422" y="1148339"/>
                  <a:ext cx="23872"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flipH="1">
                  <a:off x="352330" y="1093188"/>
                  <a:ext cx="16239"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flipH="1">
                  <a:off x="210032" y="591357"/>
                  <a:ext cx="20846"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flipH="1">
                  <a:off x="187909" y="668833"/>
                  <a:ext cx="19097"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flipH="1">
                  <a:off x="240836" y="631908"/>
                  <a:ext cx="18945"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5"/>
                <p:cNvSpPr/>
                <p:nvPr/>
              </p:nvSpPr>
              <p:spPr>
                <a:xfrm flipH="1">
                  <a:off x="384867" y="492256"/>
                  <a:ext cx="19964"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5"/>
                <p:cNvSpPr/>
                <p:nvPr/>
              </p:nvSpPr>
              <p:spPr>
                <a:xfrm flipH="1">
                  <a:off x="403173" y="445780"/>
                  <a:ext cx="15904"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flipH="1">
                  <a:off x="426086" y="491431"/>
                  <a:ext cx="15889"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flipH="1">
                  <a:off x="473174" y="453330"/>
                  <a:ext cx="18428"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flipH="1">
                  <a:off x="597455" y="576682"/>
                  <a:ext cx="1481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flipH="1">
                  <a:off x="169907" y="1737321"/>
                  <a:ext cx="19386"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flipH="1">
                  <a:off x="258397" y="2232352"/>
                  <a:ext cx="25620"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flipH="1">
                  <a:off x="184215" y="2204977"/>
                  <a:ext cx="15631"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flipH="1">
                  <a:off x="253198" y="2104400"/>
                  <a:ext cx="882"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5"/>
                <p:cNvSpPr/>
                <p:nvPr/>
              </p:nvSpPr>
              <p:spPr>
                <a:xfrm flipH="1">
                  <a:off x="246021" y="2090000"/>
                  <a:ext cx="17166"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p:nvPr/>
              </p:nvSpPr>
              <p:spPr>
                <a:xfrm flipH="1">
                  <a:off x="254383" y="2174651"/>
                  <a:ext cx="18641"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5"/>
                <p:cNvSpPr/>
                <p:nvPr/>
              </p:nvSpPr>
              <p:spPr>
                <a:xfrm flipH="1">
                  <a:off x="311323" y="2186951"/>
                  <a:ext cx="22579"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5"/>
                <p:cNvSpPr/>
                <p:nvPr/>
              </p:nvSpPr>
              <p:spPr>
                <a:xfrm flipH="1">
                  <a:off x="313057" y="2204977"/>
                  <a:ext cx="456"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5"/>
                <p:cNvSpPr/>
                <p:nvPr/>
              </p:nvSpPr>
              <p:spPr>
                <a:xfrm flipH="1">
                  <a:off x="303082" y="1912848"/>
                  <a:ext cx="23872"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5"/>
                <p:cNvSpPr/>
                <p:nvPr/>
              </p:nvSpPr>
              <p:spPr>
                <a:xfrm flipH="1">
                  <a:off x="306990" y="1857697"/>
                  <a:ext cx="16239"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5"/>
                <p:cNvSpPr/>
                <p:nvPr/>
              </p:nvSpPr>
              <p:spPr>
                <a:xfrm flipH="1">
                  <a:off x="975285" y="120076"/>
                  <a:ext cx="16923"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5"/>
                <p:cNvSpPr/>
                <p:nvPr/>
              </p:nvSpPr>
              <p:spPr>
                <a:xfrm flipH="1">
                  <a:off x="1014649" y="36750"/>
                  <a:ext cx="21439"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5"/>
                <p:cNvSpPr/>
                <p:nvPr/>
              </p:nvSpPr>
              <p:spPr>
                <a:xfrm flipH="1">
                  <a:off x="1059304" y="105951"/>
                  <a:ext cx="17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5"/>
                <p:cNvSpPr/>
                <p:nvPr/>
              </p:nvSpPr>
              <p:spPr>
                <a:xfrm flipH="1">
                  <a:off x="1108034" y="12650"/>
                  <a:ext cx="19386"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5"/>
                <p:cNvSpPr/>
                <p:nvPr/>
              </p:nvSpPr>
              <p:spPr>
                <a:xfrm flipH="1">
                  <a:off x="1196524" y="507681"/>
                  <a:ext cx="25620"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5"/>
                <p:cNvSpPr/>
                <p:nvPr/>
              </p:nvSpPr>
              <p:spPr>
                <a:xfrm flipH="1">
                  <a:off x="1122342" y="480306"/>
                  <a:ext cx="15631"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5"/>
                <p:cNvSpPr/>
                <p:nvPr/>
              </p:nvSpPr>
              <p:spPr>
                <a:xfrm flipH="1">
                  <a:off x="1191325" y="379730"/>
                  <a:ext cx="882"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5"/>
                <p:cNvSpPr/>
                <p:nvPr/>
              </p:nvSpPr>
              <p:spPr>
                <a:xfrm flipH="1">
                  <a:off x="1184148" y="365329"/>
                  <a:ext cx="17166"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5"/>
                <p:cNvSpPr/>
                <p:nvPr/>
              </p:nvSpPr>
              <p:spPr>
                <a:xfrm flipH="1">
                  <a:off x="1192510" y="449980"/>
                  <a:ext cx="18641"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5"/>
                <p:cNvSpPr/>
                <p:nvPr/>
              </p:nvSpPr>
              <p:spPr>
                <a:xfrm flipH="1">
                  <a:off x="1249450" y="462281"/>
                  <a:ext cx="22579"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5"/>
                <p:cNvSpPr/>
                <p:nvPr/>
              </p:nvSpPr>
              <p:spPr>
                <a:xfrm flipH="1">
                  <a:off x="1251185" y="480306"/>
                  <a:ext cx="456"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5"/>
                <p:cNvSpPr/>
                <p:nvPr/>
              </p:nvSpPr>
              <p:spPr>
                <a:xfrm flipH="1">
                  <a:off x="1241210" y="188177"/>
                  <a:ext cx="23872"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5"/>
                <p:cNvSpPr/>
                <p:nvPr/>
              </p:nvSpPr>
              <p:spPr>
                <a:xfrm flipH="1">
                  <a:off x="1245117" y="133027"/>
                  <a:ext cx="16239"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5"/>
                <p:cNvSpPr/>
                <p:nvPr/>
              </p:nvSpPr>
              <p:spPr>
                <a:xfrm flipH="1">
                  <a:off x="996540" y="410405"/>
                  <a:ext cx="26472"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5"/>
                <p:cNvSpPr/>
                <p:nvPr/>
              </p:nvSpPr>
              <p:spPr>
                <a:xfrm flipH="1">
                  <a:off x="997072" y="347279"/>
                  <a:ext cx="23522"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5"/>
                <p:cNvSpPr/>
                <p:nvPr/>
              </p:nvSpPr>
              <p:spPr>
                <a:xfrm flipH="1">
                  <a:off x="983587" y="346329"/>
                  <a:ext cx="9381"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5"/>
                <p:cNvSpPr/>
                <p:nvPr/>
              </p:nvSpPr>
              <p:spPr>
                <a:xfrm flipH="1">
                  <a:off x="1664303" y="58513"/>
                  <a:ext cx="16163"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5"/>
                <p:cNvSpPr/>
                <p:nvPr/>
              </p:nvSpPr>
              <p:spPr>
                <a:xfrm flipH="1">
                  <a:off x="1668743" y="59788"/>
                  <a:ext cx="441"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5"/>
                <p:cNvSpPr/>
                <p:nvPr/>
              </p:nvSpPr>
              <p:spPr>
                <a:xfrm flipH="1">
                  <a:off x="1924693" y="389842"/>
                  <a:ext cx="19097"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5"/>
                <p:cNvSpPr/>
                <p:nvPr/>
              </p:nvSpPr>
              <p:spPr>
                <a:xfrm flipH="1">
                  <a:off x="1449327" y="315116"/>
                  <a:ext cx="36264"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5"/>
                <p:cNvSpPr/>
                <p:nvPr/>
              </p:nvSpPr>
              <p:spPr>
                <a:xfrm flipH="1">
                  <a:off x="1499988" y="287966"/>
                  <a:ext cx="29954"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5"/>
                <p:cNvSpPr/>
                <p:nvPr/>
              </p:nvSpPr>
              <p:spPr>
                <a:xfrm flipH="1">
                  <a:off x="1500810" y="347917"/>
                  <a:ext cx="23492"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5"/>
                <p:cNvSpPr/>
                <p:nvPr/>
              </p:nvSpPr>
              <p:spPr>
                <a:xfrm flipH="1">
                  <a:off x="1693465" y="246415"/>
                  <a:ext cx="20846"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5"/>
                <p:cNvSpPr/>
                <p:nvPr/>
              </p:nvSpPr>
              <p:spPr>
                <a:xfrm flipH="1">
                  <a:off x="1671342" y="323891"/>
                  <a:ext cx="19097"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5"/>
                <p:cNvSpPr/>
                <p:nvPr/>
              </p:nvSpPr>
              <p:spPr>
                <a:xfrm flipH="1">
                  <a:off x="1724269" y="286966"/>
                  <a:ext cx="18945"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5"/>
                <p:cNvSpPr/>
                <p:nvPr/>
              </p:nvSpPr>
              <p:spPr>
                <a:xfrm flipH="1">
                  <a:off x="1868300" y="147314"/>
                  <a:ext cx="19964"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5"/>
                <p:cNvSpPr/>
                <p:nvPr/>
              </p:nvSpPr>
              <p:spPr>
                <a:xfrm flipH="1">
                  <a:off x="1886607" y="100839"/>
                  <a:ext cx="15904"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5"/>
                <p:cNvSpPr/>
                <p:nvPr/>
              </p:nvSpPr>
              <p:spPr>
                <a:xfrm flipH="1">
                  <a:off x="1909520" y="146489"/>
                  <a:ext cx="15889"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5"/>
                <p:cNvSpPr/>
                <p:nvPr/>
              </p:nvSpPr>
              <p:spPr>
                <a:xfrm flipH="1">
                  <a:off x="1956608" y="108389"/>
                  <a:ext cx="18428"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5"/>
                <p:cNvSpPr/>
                <p:nvPr/>
              </p:nvSpPr>
              <p:spPr>
                <a:xfrm flipH="1" rot="-5400000">
                  <a:off x="249274" y="2651954"/>
                  <a:ext cx="31400" cy="11632"/>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5"/>
                <p:cNvSpPr/>
                <p:nvPr/>
              </p:nvSpPr>
              <p:spPr>
                <a:xfrm flipH="1" rot="-5400000">
                  <a:off x="191091" y="3418099"/>
                  <a:ext cx="59625" cy="14384"/>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5"/>
                <p:cNvSpPr/>
                <p:nvPr/>
              </p:nvSpPr>
              <p:spPr>
                <a:xfrm flipH="1" rot="-5400000">
                  <a:off x="180360" y="3339393"/>
                  <a:ext cx="49250" cy="1557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5"/>
                <p:cNvSpPr/>
                <p:nvPr/>
              </p:nvSpPr>
              <p:spPr>
                <a:xfrm flipH="1" rot="-5400000">
                  <a:off x="222003" y="3343485"/>
                  <a:ext cx="38625" cy="15311"/>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5"/>
                <p:cNvSpPr/>
                <p:nvPr/>
              </p:nvSpPr>
              <p:spPr>
                <a:xfrm flipH="1" rot="-5400000">
                  <a:off x="160175" y="3031154"/>
                  <a:ext cx="34275" cy="10765"/>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5"/>
                <p:cNvSpPr/>
                <p:nvPr/>
              </p:nvSpPr>
              <p:spPr>
                <a:xfrm flipH="1" rot="-5400000">
                  <a:off x="208077" y="3069621"/>
                  <a:ext cx="31400" cy="9458"/>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5"/>
                <p:cNvSpPr/>
                <p:nvPr/>
              </p:nvSpPr>
              <p:spPr>
                <a:xfrm flipH="1" rot="-5400000">
                  <a:off x="186164" y="2982302"/>
                  <a:ext cx="31150" cy="10294"/>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5"/>
                <p:cNvSpPr/>
                <p:nvPr/>
              </p:nvSpPr>
              <p:spPr>
                <a:xfrm flipH="1">
                  <a:off x="372202" y="2119601"/>
                  <a:ext cx="16923"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5"/>
                <p:cNvSpPr/>
                <p:nvPr/>
              </p:nvSpPr>
              <p:spPr>
                <a:xfrm flipH="1">
                  <a:off x="411566" y="2036275"/>
                  <a:ext cx="21439"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5"/>
                <p:cNvSpPr/>
                <p:nvPr/>
              </p:nvSpPr>
              <p:spPr>
                <a:xfrm flipH="1">
                  <a:off x="456222" y="2105475"/>
                  <a:ext cx="17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5"/>
                <p:cNvSpPr/>
                <p:nvPr/>
              </p:nvSpPr>
              <p:spPr>
                <a:xfrm flipH="1">
                  <a:off x="504952" y="2012174"/>
                  <a:ext cx="19386"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5"/>
                <p:cNvSpPr/>
                <p:nvPr/>
              </p:nvSpPr>
              <p:spPr>
                <a:xfrm flipH="1">
                  <a:off x="593441" y="2507205"/>
                  <a:ext cx="25620"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5"/>
                <p:cNvSpPr/>
                <p:nvPr/>
              </p:nvSpPr>
              <p:spPr>
                <a:xfrm flipH="1">
                  <a:off x="519259" y="2479830"/>
                  <a:ext cx="15631"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5"/>
                <p:cNvSpPr/>
                <p:nvPr/>
              </p:nvSpPr>
              <p:spPr>
                <a:xfrm flipH="1">
                  <a:off x="588242" y="2379254"/>
                  <a:ext cx="882"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p:nvPr/>
              </p:nvSpPr>
              <p:spPr>
                <a:xfrm flipH="1">
                  <a:off x="581065" y="2364854"/>
                  <a:ext cx="17166"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5"/>
                <p:cNvSpPr/>
                <p:nvPr/>
              </p:nvSpPr>
              <p:spPr>
                <a:xfrm flipH="1">
                  <a:off x="589427" y="2449505"/>
                  <a:ext cx="18641"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5"/>
                <p:cNvSpPr/>
                <p:nvPr/>
              </p:nvSpPr>
              <p:spPr>
                <a:xfrm flipH="1">
                  <a:off x="646368" y="2461805"/>
                  <a:ext cx="22579"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5"/>
                <p:cNvSpPr/>
                <p:nvPr/>
              </p:nvSpPr>
              <p:spPr>
                <a:xfrm flipH="1">
                  <a:off x="648102" y="2479830"/>
                  <a:ext cx="456"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flipH="1">
                  <a:off x="638127" y="2187701"/>
                  <a:ext cx="23872"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flipH="1">
                  <a:off x="642035" y="2132551"/>
                  <a:ext cx="16239"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flipH="1">
                  <a:off x="393457" y="2409929"/>
                  <a:ext cx="26472"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5"/>
                <p:cNvSpPr/>
                <p:nvPr/>
              </p:nvSpPr>
              <p:spPr>
                <a:xfrm flipH="1">
                  <a:off x="393990" y="2346803"/>
                  <a:ext cx="23522"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flipH="1">
                  <a:off x="380504" y="2345853"/>
                  <a:ext cx="9381"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flipH="1">
                  <a:off x="460342" y="2927335"/>
                  <a:ext cx="25620"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5"/>
                <p:cNvSpPr/>
                <p:nvPr/>
              </p:nvSpPr>
              <p:spPr>
                <a:xfrm flipH="1">
                  <a:off x="386160" y="2899960"/>
                  <a:ext cx="15631"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5"/>
                <p:cNvSpPr/>
                <p:nvPr/>
              </p:nvSpPr>
              <p:spPr>
                <a:xfrm flipH="1">
                  <a:off x="447966" y="2784984"/>
                  <a:ext cx="17166"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5"/>
                <p:cNvSpPr/>
                <p:nvPr/>
              </p:nvSpPr>
              <p:spPr>
                <a:xfrm flipH="1">
                  <a:off x="515002" y="2899960"/>
                  <a:ext cx="456"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flipH="1">
                  <a:off x="128582" y="3731970"/>
                  <a:ext cx="17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flipH="1">
                  <a:off x="177312" y="3638669"/>
                  <a:ext cx="19386"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16" name="Google Shape;2316;p25"/>
            <p:cNvGrpSpPr/>
            <p:nvPr/>
          </p:nvGrpSpPr>
          <p:grpSpPr>
            <a:xfrm>
              <a:off x="7679253" y="3968793"/>
              <a:ext cx="1220734" cy="985275"/>
              <a:chOff x="6759450" y="4258200"/>
              <a:chExt cx="696925" cy="562500"/>
            </a:xfrm>
          </p:grpSpPr>
          <p:sp>
            <p:nvSpPr>
              <p:cNvPr id="2317" name="Google Shape;2317;p25"/>
              <p:cNvSpPr/>
              <p:nvPr/>
            </p:nvSpPr>
            <p:spPr>
              <a:xfrm>
                <a:off x="6759450" y="4339525"/>
                <a:ext cx="94200" cy="113975"/>
              </a:xfrm>
              <a:custGeom>
                <a:rect b="b" l="l" r="r" t="t"/>
                <a:pathLst>
                  <a:path extrusionOk="0" h="4559" w="3768">
                    <a:moveTo>
                      <a:pt x="2112" y="0"/>
                    </a:moveTo>
                    <a:cubicBezTo>
                      <a:pt x="1684" y="29"/>
                      <a:pt x="1228" y="257"/>
                      <a:pt x="1000" y="656"/>
                    </a:cubicBezTo>
                    <a:cubicBezTo>
                      <a:pt x="857" y="942"/>
                      <a:pt x="686" y="1199"/>
                      <a:pt x="543" y="1484"/>
                    </a:cubicBezTo>
                    <a:cubicBezTo>
                      <a:pt x="372" y="1855"/>
                      <a:pt x="201" y="2226"/>
                      <a:pt x="115" y="2625"/>
                    </a:cubicBezTo>
                    <a:cubicBezTo>
                      <a:pt x="30" y="2939"/>
                      <a:pt x="1" y="3253"/>
                      <a:pt x="87" y="3538"/>
                    </a:cubicBezTo>
                    <a:cubicBezTo>
                      <a:pt x="172" y="4023"/>
                      <a:pt x="572" y="4394"/>
                      <a:pt x="1028" y="4508"/>
                    </a:cubicBezTo>
                    <a:cubicBezTo>
                      <a:pt x="1145" y="4543"/>
                      <a:pt x="1261" y="4559"/>
                      <a:pt x="1376" y="4559"/>
                    </a:cubicBezTo>
                    <a:cubicBezTo>
                      <a:pt x="1740" y="4559"/>
                      <a:pt x="2087" y="4397"/>
                      <a:pt x="2369" y="4137"/>
                    </a:cubicBezTo>
                    <a:cubicBezTo>
                      <a:pt x="2540" y="3995"/>
                      <a:pt x="2683" y="3795"/>
                      <a:pt x="2826" y="3624"/>
                    </a:cubicBezTo>
                    <a:cubicBezTo>
                      <a:pt x="3025" y="3339"/>
                      <a:pt x="3168" y="2968"/>
                      <a:pt x="3311" y="2654"/>
                    </a:cubicBezTo>
                    <a:cubicBezTo>
                      <a:pt x="3339" y="2568"/>
                      <a:pt x="3368" y="2483"/>
                      <a:pt x="3425" y="2397"/>
                    </a:cubicBezTo>
                    <a:cubicBezTo>
                      <a:pt x="3453" y="2340"/>
                      <a:pt x="3482" y="2254"/>
                      <a:pt x="3510" y="2197"/>
                    </a:cubicBezTo>
                    <a:cubicBezTo>
                      <a:pt x="3568" y="2055"/>
                      <a:pt x="3625" y="1912"/>
                      <a:pt x="3682" y="1769"/>
                    </a:cubicBezTo>
                    <a:cubicBezTo>
                      <a:pt x="3767" y="1512"/>
                      <a:pt x="3710" y="1313"/>
                      <a:pt x="3682" y="1027"/>
                    </a:cubicBezTo>
                    <a:cubicBezTo>
                      <a:pt x="3625" y="942"/>
                      <a:pt x="3596" y="828"/>
                      <a:pt x="3539" y="714"/>
                    </a:cubicBezTo>
                    <a:cubicBezTo>
                      <a:pt x="3425" y="542"/>
                      <a:pt x="3282" y="371"/>
                      <a:pt x="3082" y="257"/>
                    </a:cubicBezTo>
                    <a:cubicBezTo>
                      <a:pt x="2911" y="171"/>
                      <a:pt x="2740" y="114"/>
                      <a:pt x="2569" y="86"/>
                    </a:cubicBezTo>
                    <a:cubicBezTo>
                      <a:pt x="2426" y="29"/>
                      <a:pt x="2284" y="0"/>
                      <a:pt x="21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6780150" y="4520700"/>
                <a:ext cx="94900" cy="140350"/>
              </a:xfrm>
              <a:custGeom>
                <a:rect b="b" l="l" r="r" t="t"/>
                <a:pathLst>
                  <a:path extrusionOk="0" h="5614" w="3796">
                    <a:moveTo>
                      <a:pt x="2312" y="0"/>
                    </a:moveTo>
                    <a:cubicBezTo>
                      <a:pt x="1741" y="0"/>
                      <a:pt x="1170" y="400"/>
                      <a:pt x="999" y="999"/>
                    </a:cubicBezTo>
                    <a:cubicBezTo>
                      <a:pt x="885" y="1484"/>
                      <a:pt x="742" y="1998"/>
                      <a:pt x="628" y="2511"/>
                    </a:cubicBezTo>
                    <a:lnTo>
                      <a:pt x="600" y="2511"/>
                    </a:lnTo>
                    <a:lnTo>
                      <a:pt x="571" y="2568"/>
                    </a:lnTo>
                    <a:cubicBezTo>
                      <a:pt x="514" y="2682"/>
                      <a:pt x="457" y="2797"/>
                      <a:pt x="400" y="2882"/>
                    </a:cubicBezTo>
                    <a:cubicBezTo>
                      <a:pt x="314" y="3053"/>
                      <a:pt x="257" y="3225"/>
                      <a:pt x="172" y="3396"/>
                    </a:cubicBezTo>
                    <a:cubicBezTo>
                      <a:pt x="57" y="3738"/>
                      <a:pt x="0" y="4109"/>
                      <a:pt x="115" y="4480"/>
                    </a:cubicBezTo>
                    <a:cubicBezTo>
                      <a:pt x="172" y="4708"/>
                      <a:pt x="286" y="4908"/>
                      <a:pt x="457" y="5051"/>
                    </a:cubicBezTo>
                    <a:cubicBezTo>
                      <a:pt x="657" y="5307"/>
                      <a:pt x="913" y="5479"/>
                      <a:pt x="1199" y="5564"/>
                    </a:cubicBezTo>
                    <a:cubicBezTo>
                      <a:pt x="1313" y="5598"/>
                      <a:pt x="1430" y="5613"/>
                      <a:pt x="1547" y="5613"/>
                    </a:cubicBezTo>
                    <a:cubicBezTo>
                      <a:pt x="2125" y="5613"/>
                      <a:pt x="2687" y="5221"/>
                      <a:pt x="2854" y="4651"/>
                    </a:cubicBezTo>
                    <a:cubicBezTo>
                      <a:pt x="3110" y="3681"/>
                      <a:pt x="3367" y="2682"/>
                      <a:pt x="3624" y="1712"/>
                    </a:cubicBezTo>
                    <a:cubicBezTo>
                      <a:pt x="3795" y="999"/>
                      <a:pt x="3396" y="257"/>
                      <a:pt x="2682" y="57"/>
                    </a:cubicBezTo>
                    <a:cubicBezTo>
                      <a:pt x="2568" y="29"/>
                      <a:pt x="2426" y="0"/>
                      <a:pt x="23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6938500" y="4506425"/>
                <a:ext cx="85625" cy="106325"/>
              </a:xfrm>
              <a:custGeom>
                <a:rect b="b" l="l" r="r" t="t"/>
                <a:pathLst>
                  <a:path extrusionOk="0" h="4253" w="3425">
                    <a:moveTo>
                      <a:pt x="1884" y="1"/>
                    </a:moveTo>
                    <a:cubicBezTo>
                      <a:pt x="1684" y="29"/>
                      <a:pt x="1513" y="58"/>
                      <a:pt x="1370" y="143"/>
                    </a:cubicBezTo>
                    <a:cubicBezTo>
                      <a:pt x="1285" y="200"/>
                      <a:pt x="1227" y="258"/>
                      <a:pt x="1170" y="315"/>
                    </a:cubicBezTo>
                    <a:cubicBezTo>
                      <a:pt x="1085" y="372"/>
                      <a:pt x="1028" y="429"/>
                      <a:pt x="971" y="543"/>
                    </a:cubicBezTo>
                    <a:lnTo>
                      <a:pt x="914" y="657"/>
                    </a:lnTo>
                    <a:lnTo>
                      <a:pt x="799" y="885"/>
                    </a:lnTo>
                    <a:cubicBezTo>
                      <a:pt x="714" y="1028"/>
                      <a:pt x="657" y="1199"/>
                      <a:pt x="600" y="1342"/>
                    </a:cubicBezTo>
                    <a:cubicBezTo>
                      <a:pt x="486" y="1599"/>
                      <a:pt x="371" y="1855"/>
                      <a:pt x="257" y="2112"/>
                    </a:cubicBezTo>
                    <a:cubicBezTo>
                      <a:pt x="143" y="2426"/>
                      <a:pt x="58" y="2768"/>
                      <a:pt x="115" y="3111"/>
                    </a:cubicBezTo>
                    <a:lnTo>
                      <a:pt x="86" y="3196"/>
                    </a:lnTo>
                    <a:cubicBezTo>
                      <a:pt x="1" y="3396"/>
                      <a:pt x="58" y="3653"/>
                      <a:pt x="172" y="3853"/>
                    </a:cubicBezTo>
                    <a:cubicBezTo>
                      <a:pt x="286" y="4024"/>
                      <a:pt x="457" y="4166"/>
                      <a:pt x="657" y="4224"/>
                    </a:cubicBezTo>
                    <a:cubicBezTo>
                      <a:pt x="733" y="4243"/>
                      <a:pt x="809" y="4252"/>
                      <a:pt x="884" y="4252"/>
                    </a:cubicBezTo>
                    <a:cubicBezTo>
                      <a:pt x="1034" y="4252"/>
                      <a:pt x="1180" y="4214"/>
                      <a:pt x="1313" y="4138"/>
                    </a:cubicBezTo>
                    <a:lnTo>
                      <a:pt x="1342" y="4138"/>
                    </a:lnTo>
                    <a:cubicBezTo>
                      <a:pt x="1456" y="4138"/>
                      <a:pt x="1570" y="4109"/>
                      <a:pt x="1684" y="4081"/>
                    </a:cubicBezTo>
                    <a:cubicBezTo>
                      <a:pt x="1750" y="4096"/>
                      <a:pt x="1819" y="4103"/>
                      <a:pt x="1887" y="4103"/>
                    </a:cubicBezTo>
                    <a:cubicBezTo>
                      <a:pt x="2084" y="4103"/>
                      <a:pt x="2285" y="4044"/>
                      <a:pt x="2454" y="3938"/>
                    </a:cubicBezTo>
                    <a:cubicBezTo>
                      <a:pt x="2768" y="3767"/>
                      <a:pt x="2911" y="3510"/>
                      <a:pt x="3025" y="3196"/>
                    </a:cubicBezTo>
                    <a:cubicBezTo>
                      <a:pt x="3111" y="2997"/>
                      <a:pt x="3168" y="2797"/>
                      <a:pt x="3225" y="2597"/>
                    </a:cubicBezTo>
                    <a:cubicBezTo>
                      <a:pt x="3282" y="2483"/>
                      <a:pt x="3282" y="2369"/>
                      <a:pt x="3310" y="2283"/>
                    </a:cubicBezTo>
                    <a:cubicBezTo>
                      <a:pt x="3367" y="1998"/>
                      <a:pt x="3424" y="1656"/>
                      <a:pt x="3339" y="1370"/>
                    </a:cubicBezTo>
                    <a:cubicBezTo>
                      <a:pt x="3253" y="1114"/>
                      <a:pt x="3139" y="857"/>
                      <a:pt x="2939" y="686"/>
                    </a:cubicBezTo>
                    <a:lnTo>
                      <a:pt x="2768" y="571"/>
                    </a:lnTo>
                    <a:lnTo>
                      <a:pt x="2768" y="514"/>
                    </a:lnTo>
                    <a:cubicBezTo>
                      <a:pt x="2654" y="343"/>
                      <a:pt x="2568" y="286"/>
                      <a:pt x="2369" y="143"/>
                    </a:cubicBezTo>
                    <a:cubicBezTo>
                      <a:pt x="2226" y="58"/>
                      <a:pt x="2055" y="1"/>
                      <a:pt x="1884"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7141075" y="4516425"/>
                <a:ext cx="96325" cy="136675"/>
              </a:xfrm>
              <a:custGeom>
                <a:rect b="b" l="l" r="r" t="t"/>
                <a:pathLst>
                  <a:path extrusionOk="0" h="5467" w="3853">
                    <a:moveTo>
                      <a:pt x="2369" y="0"/>
                    </a:moveTo>
                    <a:cubicBezTo>
                      <a:pt x="2112" y="0"/>
                      <a:pt x="1855" y="57"/>
                      <a:pt x="1656" y="171"/>
                    </a:cubicBezTo>
                    <a:cubicBezTo>
                      <a:pt x="1570" y="257"/>
                      <a:pt x="1456" y="314"/>
                      <a:pt x="1370" y="400"/>
                    </a:cubicBezTo>
                    <a:cubicBezTo>
                      <a:pt x="1199" y="571"/>
                      <a:pt x="1085" y="799"/>
                      <a:pt x="999" y="1027"/>
                    </a:cubicBezTo>
                    <a:cubicBezTo>
                      <a:pt x="857" y="1370"/>
                      <a:pt x="714" y="1712"/>
                      <a:pt x="571" y="2083"/>
                    </a:cubicBezTo>
                    <a:cubicBezTo>
                      <a:pt x="429" y="2454"/>
                      <a:pt x="258" y="2825"/>
                      <a:pt x="143" y="3224"/>
                    </a:cubicBezTo>
                    <a:cubicBezTo>
                      <a:pt x="1" y="3624"/>
                      <a:pt x="86" y="4023"/>
                      <a:pt x="315" y="4366"/>
                    </a:cubicBezTo>
                    <a:cubicBezTo>
                      <a:pt x="400" y="4879"/>
                      <a:pt x="771" y="5279"/>
                      <a:pt x="1256" y="5421"/>
                    </a:cubicBezTo>
                    <a:cubicBezTo>
                      <a:pt x="1374" y="5451"/>
                      <a:pt x="1499" y="5467"/>
                      <a:pt x="1624" y="5467"/>
                    </a:cubicBezTo>
                    <a:cubicBezTo>
                      <a:pt x="1861" y="5467"/>
                      <a:pt x="2096" y="5409"/>
                      <a:pt x="2283" y="5279"/>
                    </a:cubicBezTo>
                    <a:cubicBezTo>
                      <a:pt x="2397" y="5222"/>
                      <a:pt x="2483" y="5136"/>
                      <a:pt x="2569" y="5079"/>
                    </a:cubicBezTo>
                    <a:cubicBezTo>
                      <a:pt x="2740" y="4908"/>
                      <a:pt x="2854" y="4708"/>
                      <a:pt x="2911" y="4480"/>
                    </a:cubicBezTo>
                    <a:lnTo>
                      <a:pt x="2940" y="4423"/>
                    </a:lnTo>
                    <a:lnTo>
                      <a:pt x="2940" y="4423"/>
                    </a:lnTo>
                    <a:lnTo>
                      <a:pt x="2911" y="4451"/>
                    </a:lnTo>
                    <a:cubicBezTo>
                      <a:pt x="3025" y="4194"/>
                      <a:pt x="3139" y="3909"/>
                      <a:pt x="3225" y="3652"/>
                    </a:cubicBezTo>
                    <a:cubicBezTo>
                      <a:pt x="3339" y="3281"/>
                      <a:pt x="3510" y="2910"/>
                      <a:pt x="3567" y="2540"/>
                    </a:cubicBezTo>
                    <a:cubicBezTo>
                      <a:pt x="3624" y="2368"/>
                      <a:pt x="3624" y="2226"/>
                      <a:pt x="3624" y="2055"/>
                    </a:cubicBezTo>
                    <a:cubicBezTo>
                      <a:pt x="3653" y="1969"/>
                      <a:pt x="3681" y="1883"/>
                      <a:pt x="3738" y="1798"/>
                    </a:cubicBezTo>
                    <a:cubicBezTo>
                      <a:pt x="3853" y="1455"/>
                      <a:pt x="3767" y="999"/>
                      <a:pt x="3596" y="685"/>
                    </a:cubicBezTo>
                    <a:cubicBezTo>
                      <a:pt x="3396" y="371"/>
                      <a:pt x="3082" y="143"/>
                      <a:pt x="2740" y="57"/>
                    </a:cubicBezTo>
                    <a:cubicBezTo>
                      <a:pt x="2626" y="29"/>
                      <a:pt x="2483" y="0"/>
                      <a:pt x="236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5"/>
              <p:cNvSpPr/>
              <p:nvPr/>
            </p:nvSpPr>
            <p:spPr>
              <a:xfrm>
                <a:off x="6932800" y="4702600"/>
                <a:ext cx="88475" cy="118100"/>
              </a:xfrm>
              <a:custGeom>
                <a:rect b="b" l="l" r="r" t="t"/>
                <a:pathLst>
                  <a:path extrusionOk="0" h="4724" w="3539">
                    <a:moveTo>
                      <a:pt x="2169" y="0"/>
                    </a:moveTo>
                    <a:cubicBezTo>
                      <a:pt x="1940" y="0"/>
                      <a:pt x="1741" y="29"/>
                      <a:pt x="1570" y="143"/>
                    </a:cubicBezTo>
                    <a:cubicBezTo>
                      <a:pt x="1341" y="285"/>
                      <a:pt x="1085" y="542"/>
                      <a:pt x="1027" y="828"/>
                    </a:cubicBezTo>
                    <a:lnTo>
                      <a:pt x="999" y="885"/>
                    </a:lnTo>
                    <a:cubicBezTo>
                      <a:pt x="856" y="1056"/>
                      <a:pt x="771" y="1227"/>
                      <a:pt x="685" y="1455"/>
                    </a:cubicBezTo>
                    <a:cubicBezTo>
                      <a:pt x="685" y="1512"/>
                      <a:pt x="657" y="1569"/>
                      <a:pt x="657" y="1655"/>
                    </a:cubicBezTo>
                    <a:cubicBezTo>
                      <a:pt x="599" y="1769"/>
                      <a:pt x="542" y="1912"/>
                      <a:pt x="514" y="2054"/>
                    </a:cubicBezTo>
                    <a:cubicBezTo>
                      <a:pt x="485" y="2140"/>
                      <a:pt x="457" y="2226"/>
                      <a:pt x="428" y="2311"/>
                    </a:cubicBezTo>
                    <a:cubicBezTo>
                      <a:pt x="343" y="2511"/>
                      <a:pt x="257" y="2739"/>
                      <a:pt x="200" y="2967"/>
                    </a:cubicBezTo>
                    <a:cubicBezTo>
                      <a:pt x="0" y="3567"/>
                      <a:pt x="314" y="4223"/>
                      <a:pt x="828" y="4537"/>
                    </a:cubicBezTo>
                    <a:cubicBezTo>
                      <a:pt x="1032" y="4662"/>
                      <a:pt x="1273" y="4723"/>
                      <a:pt x="1516" y="4723"/>
                    </a:cubicBezTo>
                    <a:cubicBezTo>
                      <a:pt x="1883" y="4723"/>
                      <a:pt x="2254" y="4583"/>
                      <a:pt x="2511" y="4308"/>
                    </a:cubicBezTo>
                    <a:cubicBezTo>
                      <a:pt x="2654" y="4166"/>
                      <a:pt x="2768" y="4023"/>
                      <a:pt x="2854" y="3823"/>
                    </a:cubicBezTo>
                    <a:cubicBezTo>
                      <a:pt x="2939" y="3652"/>
                      <a:pt x="2996" y="3481"/>
                      <a:pt x="3053" y="3310"/>
                    </a:cubicBezTo>
                    <a:lnTo>
                      <a:pt x="3110" y="3196"/>
                    </a:lnTo>
                    <a:cubicBezTo>
                      <a:pt x="3196" y="3053"/>
                      <a:pt x="3253" y="2910"/>
                      <a:pt x="3310" y="2768"/>
                    </a:cubicBezTo>
                    <a:cubicBezTo>
                      <a:pt x="3367" y="2568"/>
                      <a:pt x="3453" y="2397"/>
                      <a:pt x="3481" y="2226"/>
                    </a:cubicBezTo>
                    <a:lnTo>
                      <a:pt x="3538" y="1826"/>
                    </a:lnTo>
                    <a:cubicBezTo>
                      <a:pt x="3538" y="1569"/>
                      <a:pt x="3453" y="1341"/>
                      <a:pt x="3339" y="1113"/>
                    </a:cubicBezTo>
                    <a:cubicBezTo>
                      <a:pt x="3310" y="599"/>
                      <a:pt x="2939" y="171"/>
                      <a:pt x="2483" y="29"/>
                    </a:cubicBezTo>
                    <a:cubicBezTo>
                      <a:pt x="2368" y="0"/>
                      <a:pt x="2254" y="0"/>
                      <a:pt x="216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5"/>
              <p:cNvSpPr/>
              <p:nvPr/>
            </p:nvSpPr>
            <p:spPr>
              <a:xfrm>
                <a:off x="7241650" y="4320250"/>
                <a:ext cx="92750" cy="115175"/>
              </a:xfrm>
              <a:custGeom>
                <a:rect b="b" l="l" r="r" t="t"/>
                <a:pathLst>
                  <a:path extrusionOk="0" h="4607" w="3710">
                    <a:moveTo>
                      <a:pt x="2141" y="1"/>
                    </a:moveTo>
                    <a:lnTo>
                      <a:pt x="1741" y="58"/>
                    </a:lnTo>
                    <a:cubicBezTo>
                      <a:pt x="1484" y="144"/>
                      <a:pt x="1256" y="258"/>
                      <a:pt x="1085" y="457"/>
                    </a:cubicBezTo>
                    <a:cubicBezTo>
                      <a:pt x="885" y="600"/>
                      <a:pt x="743" y="857"/>
                      <a:pt x="600" y="1085"/>
                    </a:cubicBezTo>
                    <a:cubicBezTo>
                      <a:pt x="514" y="1171"/>
                      <a:pt x="457" y="1285"/>
                      <a:pt x="400" y="1370"/>
                    </a:cubicBezTo>
                    <a:cubicBezTo>
                      <a:pt x="315" y="1570"/>
                      <a:pt x="229" y="1770"/>
                      <a:pt x="143" y="1970"/>
                    </a:cubicBezTo>
                    <a:cubicBezTo>
                      <a:pt x="86" y="2198"/>
                      <a:pt x="58" y="2483"/>
                      <a:pt x="29" y="2711"/>
                    </a:cubicBezTo>
                    <a:cubicBezTo>
                      <a:pt x="1" y="3025"/>
                      <a:pt x="86" y="3368"/>
                      <a:pt x="229" y="3682"/>
                    </a:cubicBezTo>
                    <a:cubicBezTo>
                      <a:pt x="372" y="3967"/>
                      <a:pt x="571" y="4252"/>
                      <a:pt x="857" y="4395"/>
                    </a:cubicBezTo>
                    <a:cubicBezTo>
                      <a:pt x="1095" y="4538"/>
                      <a:pt x="1358" y="4606"/>
                      <a:pt x="1619" y="4606"/>
                    </a:cubicBezTo>
                    <a:cubicBezTo>
                      <a:pt x="1983" y="4606"/>
                      <a:pt x="2343" y="4473"/>
                      <a:pt x="2626" y="4224"/>
                    </a:cubicBezTo>
                    <a:cubicBezTo>
                      <a:pt x="2740" y="4138"/>
                      <a:pt x="2854" y="4052"/>
                      <a:pt x="2940" y="3938"/>
                    </a:cubicBezTo>
                    <a:cubicBezTo>
                      <a:pt x="3082" y="3739"/>
                      <a:pt x="3225" y="3567"/>
                      <a:pt x="3339" y="3368"/>
                    </a:cubicBezTo>
                    <a:cubicBezTo>
                      <a:pt x="3453" y="3139"/>
                      <a:pt x="3567" y="2911"/>
                      <a:pt x="3624" y="2654"/>
                    </a:cubicBezTo>
                    <a:cubicBezTo>
                      <a:pt x="3710" y="2369"/>
                      <a:pt x="3710" y="2084"/>
                      <a:pt x="3624" y="1798"/>
                    </a:cubicBezTo>
                    <a:lnTo>
                      <a:pt x="3624" y="1713"/>
                    </a:lnTo>
                    <a:cubicBezTo>
                      <a:pt x="3653" y="1513"/>
                      <a:pt x="3624" y="1313"/>
                      <a:pt x="3567" y="1114"/>
                    </a:cubicBezTo>
                    <a:cubicBezTo>
                      <a:pt x="3539" y="1000"/>
                      <a:pt x="3482" y="857"/>
                      <a:pt x="3425" y="743"/>
                    </a:cubicBezTo>
                    <a:cubicBezTo>
                      <a:pt x="3310" y="543"/>
                      <a:pt x="3139" y="372"/>
                      <a:pt x="2911" y="229"/>
                    </a:cubicBezTo>
                    <a:lnTo>
                      <a:pt x="2883" y="201"/>
                    </a:lnTo>
                    <a:cubicBezTo>
                      <a:pt x="2654" y="86"/>
                      <a:pt x="2397" y="1"/>
                      <a:pt x="214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7360075" y="4462200"/>
                <a:ext cx="96300" cy="133525"/>
              </a:xfrm>
              <a:custGeom>
                <a:rect b="b" l="l" r="r" t="t"/>
                <a:pathLst>
                  <a:path extrusionOk="0" h="5341" w="3852">
                    <a:moveTo>
                      <a:pt x="1826" y="1"/>
                    </a:moveTo>
                    <a:cubicBezTo>
                      <a:pt x="1626" y="1"/>
                      <a:pt x="1427" y="58"/>
                      <a:pt x="1227" y="172"/>
                    </a:cubicBezTo>
                    <a:cubicBezTo>
                      <a:pt x="999" y="315"/>
                      <a:pt x="770" y="571"/>
                      <a:pt x="713" y="857"/>
                    </a:cubicBezTo>
                    <a:cubicBezTo>
                      <a:pt x="571" y="1228"/>
                      <a:pt x="485" y="1627"/>
                      <a:pt x="371" y="1998"/>
                    </a:cubicBezTo>
                    <a:cubicBezTo>
                      <a:pt x="285" y="2369"/>
                      <a:pt x="171" y="2768"/>
                      <a:pt x="114" y="3139"/>
                    </a:cubicBezTo>
                    <a:lnTo>
                      <a:pt x="86" y="3282"/>
                    </a:lnTo>
                    <a:cubicBezTo>
                      <a:pt x="0" y="3624"/>
                      <a:pt x="0" y="3824"/>
                      <a:pt x="57" y="4166"/>
                    </a:cubicBezTo>
                    <a:cubicBezTo>
                      <a:pt x="114" y="4452"/>
                      <a:pt x="285" y="4737"/>
                      <a:pt x="485" y="4908"/>
                    </a:cubicBezTo>
                    <a:cubicBezTo>
                      <a:pt x="656" y="5108"/>
                      <a:pt x="885" y="5222"/>
                      <a:pt x="1113" y="5279"/>
                    </a:cubicBezTo>
                    <a:cubicBezTo>
                      <a:pt x="1256" y="5308"/>
                      <a:pt x="1398" y="5336"/>
                      <a:pt x="1541" y="5336"/>
                    </a:cubicBezTo>
                    <a:cubicBezTo>
                      <a:pt x="1568" y="5339"/>
                      <a:pt x="1595" y="5341"/>
                      <a:pt x="1623" y="5341"/>
                    </a:cubicBezTo>
                    <a:cubicBezTo>
                      <a:pt x="1862" y="5341"/>
                      <a:pt x="2132" y="5236"/>
                      <a:pt x="2311" y="5108"/>
                    </a:cubicBezTo>
                    <a:cubicBezTo>
                      <a:pt x="2454" y="5022"/>
                      <a:pt x="2568" y="4937"/>
                      <a:pt x="2654" y="4794"/>
                    </a:cubicBezTo>
                    <a:cubicBezTo>
                      <a:pt x="2739" y="4680"/>
                      <a:pt x="2825" y="4594"/>
                      <a:pt x="2910" y="4452"/>
                    </a:cubicBezTo>
                    <a:cubicBezTo>
                      <a:pt x="2967" y="4366"/>
                      <a:pt x="3025" y="4252"/>
                      <a:pt x="3082" y="4166"/>
                    </a:cubicBezTo>
                    <a:cubicBezTo>
                      <a:pt x="3253" y="3796"/>
                      <a:pt x="3367" y="3425"/>
                      <a:pt x="3567" y="3082"/>
                    </a:cubicBezTo>
                    <a:cubicBezTo>
                      <a:pt x="3852" y="2626"/>
                      <a:pt x="3852" y="2055"/>
                      <a:pt x="3567" y="1599"/>
                    </a:cubicBezTo>
                    <a:cubicBezTo>
                      <a:pt x="3452" y="1370"/>
                      <a:pt x="3253" y="1171"/>
                      <a:pt x="3025" y="1056"/>
                    </a:cubicBezTo>
                    <a:lnTo>
                      <a:pt x="2967" y="885"/>
                    </a:lnTo>
                    <a:cubicBezTo>
                      <a:pt x="2910" y="686"/>
                      <a:pt x="2825" y="514"/>
                      <a:pt x="2682" y="343"/>
                    </a:cubicBezTo>
                    <a:cubicBezTo>
                      <a:pt x="2597" y="286"/>
                      <a:pt x="2511" y="229"/>
                      <a:pt x="2425" y="172"/>
                    </a:cubicBezTo>
                    <a:cubicBezTo>
                      <a:pt x="2254" y="58"/>
                      <a:pt x="2054" y="1"/>
                      <a:pt x="1826"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5"/>
              <p:cNvSpPr/>
              <p:nvPr/>
            </p:nvSpPr>
            <p:spPr>
              <a:xfrm>
                <a:off x="7218825" y="4718275"/>
                <a:ext cx="79200" cy="96350"/>
              </a:xfrm>
              <a:custGeom>
                <a:rect b="b" l="l" r="r" t="t"/>
                <a:pathLst>
                  <a:path extrusionOk="0" h="3854" w="3168">
                    <a:moveTo>
                      <a:pt x="1855" y="1"/>
                    </a:moveTo>
                    <a:cubicBezTo>
                      <a:pt x="1741" y="1"/>
                      <a:pt x="1627" y="1"/>
                      <a:pt x="1484" y="29"/>
                    </a:cubicBezTo>
                    <a:cubicBezTo>
                      <a:pt x="1056" y="115"/>
                      <a:pt x="743" y="486"/>
                      <a:pt x="486" y="828"/>
                    </a:cubicBezTo>
                    <a:cubicBezTo>
                      <a:pt x="372" y="1028"/>
                      <a:pt x="286" y="1228"/>
                      <a:pt x="200" y="1427"/>
                    </a:cubicBezTo>
                    <a:cubicBezTo>
                      <a:pt x="172" y="1513"/>
                      <a:pt x="143" y="1627"/>
                      <a:pt x="115" y="1713"/>
                    </a:cubicBezTo>
                    <a:cubicBezTo>
                      <a:pt x="86" y="1884"/>
                      <a:pt x="58" y="2055"/>
                      <a:pt x="29" y="2226"/>
                    </a:cubicBezTo>
                    <a:cubicBezTo>
                      <a:pt x="1" y="2540"/>
                      <a:pt x="86" y="2883"/>
                      <a:pt x="258" y="3139"/>
                    </a:cubicBezTo>
                    <a:cubicBezTo>
                      <a:pt x="400" y="3368"/>
                      <a:pt x="571" y="3539"/>
                      <a:pt x="800" y="3653"/>
                    </a:cubicBezTo>
                    <a:cubicBezTo>
                      <a:pt x="1006" y="3784"/>
                      <a:pt x="1249" y="3854"/>
                      <a:pt x="1497" y="3854"/>
                    </a:cubicBezTo>
                    <a:cubicBezTo>
                      <a:pt x="1626" y="3854"/>
                      <a:pt x="1757" y="3835"/>
                      <a:pt x="1884" y="3796"/>
                    </a:cubicBezTo>
                    <a:cubicBezTo>
                      <a:pt x="2454" y="3653"/>
                      <a:pt x="2968" y="3082"/>
                      <a:pt x="2968" y="2483"/>
                    </a:cubicBezTo>
                    <a:cubicBezTo>
                      <a:pt x="2968" y="2369"/>
                      <a:pt x="2997" y="2283"/>
                      <a:pt x="3025" y="2169"/>
                    </a:cubicBezTo>
                    <a:cubicBezTo>
                      <a:pt x="3054" y="2084"/>
                      <a:pt x="3054" y="1998"/>
                      <a:pt x="3082" y="1912"/>
                    </a:cubicBezTo>
                    <a:lnTo>
                      <a:pt x="3111" y="1798"/>
                    </a:lnTo>
                    <a:cubicBezTo>
                      <a:pt x="3168" y="1627"/>
                      <a:pt x="3168" y="1513"/>
                      <a:pt x="3168" y="1370"/>
                    </a:cubicBezTo>
                    <a:cubicBezTo>
                      <a:pt x="3168" y="1256"/>
                      <a:pt x="3168" y="1114"/>
                      <a:pt x="3111" y="971"/>
                    </a:cubicBezTo>
                    <a:cubicBezTo>
                      <a:pt x="3025" y="629"/>
                      <a:pt x="2797" y="343"/>
                      <a:pt x="2512" y="172"/>
                    </a:cubicBezTo>
                    <a:cubicBezTo>
                      <a:pt x="2312" y="58"/>
                      <a:pt x="2084" y="1"/>
                      <a:pt x="185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7086875" y="4258200"/>
                <a:ext cx="108450" cy="163350"/>
              </a:xfrm>
              <a:custGeom>
                <a:rect b="b" l="l" r="r" t="t"/>
                <a:pathLst>
                  <a:path extrusionOk="0" h="6534" w="4338">
                    <a:moveTo>
                      <a:pt x="2711" y="1"/>
                    </a:moveTo>
                    <a:cubicBezTo>
                      <a:pt x="2426" y="1"/>
                      <a:pt x="2140" y="86"/>
                      <a:pt x="1912" y="229"/>
                    </a:cubicBezTo>
                    <a:cubicBezTo>
                      <a:pt x="1798" y="286"/>
                      <a:pt x="1684" y="372"/>
                      <a:pt x="1570" y="457"/>
                    </a:cubicBezTo>
                    <a:cubicBezTo>
                      <a:pt x="1370" y="657"/>
                      <a:pt x="1227" y="914"/>
                      <a:pt x="1170" y="1170"/>
                    </a:cubicBezTo>
                    <a:cubicBezTo>
                      <a:pt x="1056" y="1399"/>
                      <a:pt x="999" y="1655"/>
                      <a:pt x="913" y="1912"/>
                    </a:cubicBezTo>
                    <a:cubicBezTo>
                      <a:pt x="856" y="2055"/>
                      <a:pt x="799" y="2198"/>
                      <a:pt x="742" y="2369"/>
                    </a:cubicBezTo>
                    <a:cubicBezTo>
                      <a:pt x="599" y="2711"/>
                      <a:pt x="457" y="3082"/>
                      <a:pt x="400" y="3424"/>
                    </a:cubicBezTo>
                    <a:cubicBezTo>
                      <a:pt x="343" y="3653"/>
                      <a:pt x="314" y="3852"/>
                      <a:pt x="343" y="4052"/>
                    </a:cubicBezTo>
                    <a:cubicBezTo>
                      <a:pt x="314" y="4223"/>
                      <a:pt x="257" y="4366"/>
                      <a:pt x="229" y="4537"/>
                    </a:cubicBezTo>
                    <a:cubicBezTo>
                      <a:pt x="0" y="5365"/>
                      <a:pt x="485" y="6249"/>
                      <a:pt x="1341" y="6477"/>
                    </a:cubicBezTo>
                    <a:cubicBezTo>
                      <a:pt x="1479" y="6515"/>
                      <a:pt x="1619" y="6534"/>
                      <a:pt x="1758" y="6534"/>
                    </a:cubicBezTo>
                    <a:cubicBezTo>
                      <a:pt x="2453" y="6534"/>
                      <a:pt x="3115" y="6078"/>
                      <a:pt x="3281" y="5365"/>
                    </a:cubicBezTo>
                    <a:cubicBezTo>
                      <a:pt x="3396" y="4965"/>
                      <a:pt x="3510" y="4537"/>
                      <a:pt x="3624" y="4109"/>
                    </a:cubicBezTo>
                    <a:cubicBezTo>
                      <a:pt x="3709" y="3909"/>
                      <a:pt x="3795" y="3710"/>
                      <a:pt x="3909" y="3510"/>
                    </a:cubicBezTo>
                    <a:lnTo>
                      <a:pt x="3909" y="3510"/>
                    </a:lnTo>
                    <a:lnTo>
                      <a:pt x="3881" y="3539"/>
                    </a:lnTo>
                    <a:cubicBezTo>
                      <a:pt x="3938" y="3424"/>
                      <a:pt x="3995" y="3310"/>
                      <a:pt x="4052" y="3168"/>
                    </a:cubicBezTo>
                    <a:cubicBezTo>
                      <a:pt x="4109" y="3025"/>
                      <a:pt x="4109" y="2882"/>
                      <a:pt x="4109" y="2711"/>
                    </a:cubicBezTo>
                    <a:cubicBezTo>
                      <a:pt x="4109" y="2654"/>
                      <a:pt x="4109" y="2597"/>
                      <a:pt x="4109" y="2511"/>
                    </a:cubicBezTo>
                    <a:lnTo>
                      <a:pt x="4137" y="2397"/>
                    </a:lnTo>
                    <a:cubicBezTo>
                      <a:pt x="4166" y="2312"/>
                      <a:pt x="4194" y="2255"/>
                      <a:pt x="4223" y="2169"/>
                    </a:cubicBezTo>
                    <a:cubicBezTo>
                      <a:pt x="4337" y="1855"/>
                      <a:pt x="4309" y="1484"/>
                      <a:pt x="4252" y="1170"/>
                    </a:cubicBezTo>
                    <a:cubicBezTo>
                      <a:pt x="4080" y="486"/>
                      <a:pt x="3396" y="1"/>
                      <a:pt x="271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6" name="Google Shape;2326;p2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2">
    <p:bg>
      <p:bgPr>
        <a:solidFill>
          <a:schemeClr val="dk2"/>
        </a:solidFill>
      </p:bgPr>
    </p:bg>
    <p:spTree>
      <p:nvGrpSpPr>
        <p:cNvPr id="2327" name="Shape 2327"/>
        <p:cNvGrpSpPr/>
        <p:nvPr/>
      </p:nvGrpSpPr>
      <p:grpSpPr>
        <a:xfrm>
          <a:off x="0" y="0"/>
          <a:ext cx="0" cy="0"/>
          <a:chOff x="0" y="0"/>
          <a:chExt cx="0" cy="0"/>
        </a:xfrm>
      </p:grpSpPr>
      <p:sp>
        <p:nvSpPr>
          <p:cNvPr id="2328" name="Google Shape;2328;p26"/>
          <p:cNvSpPr/>
          <p:nvPr/>
        </p:nvSpPr>
        <p:spPr>
          <a:xfrm>
            <a:off x="0" y="0"/>
            <a:ext cx="9143889" cy="5143431"/>
          </a:xfrm>
          <a:custGeom>
            <a:rect b="b" l="l" r="r" t="t"/>
            <a:pathLst>
              <a:path extrusionOk="0" h="160494" w="285323">
                <a:moveTo>
                  <a:pt x="1" y="1"/>
                </a:moveTo>
                <a:lnTo>
                  <a:pt x="1" y="10158"/>
                </a:lnTo>
                <a:cubicBezTo>
                  <a:pt x="2141" y="10301"/>
                  <a:pt x="4252" y="10529"/>
                  <a:pt x="6363" y="10871"/>
                </a:cubicBezTo>
                <a:cubicBezTo>
                  <a:pt x="22969" y="13525"/>
                  <a:pt x="37207" y="22142"/>
                  <a:pt x="52557" y="28076"/>
                </a:cubicBezTo>
                <a:cubicBezTo>
                  <a:pt x="69006" y="34430"/>
                  <a:pt x="87113" y="37733"/>
                  <a:pt x="105205" y="37733"/>
                </a:cubicBezTo>
                <a:cubicBezTo>
                  <a:pt x="107668" y="37733"/>
                  <a:pt x="110131" y="37672"/>
                  <a:pt x="112589" y="37549"/>
                </a:cubicBezTo>
                <a:cubicBezTo>
                  <a:pt x="125885" y="36864"/>
                  <a:pt x="138981" y="34439"/>
                  <a:pt x="152306" y="34011"/>
                </a:cubicBezTo>
                <a:cubicBezTo>
                  <a:pt x="153401" y="33978"/>
                  <a:pt x="154502" y="33961"/>
                  <a:pt x="155606" y="33961"/>
                </a:cubicBezTo>
                <a:cubicBezTo>
                  <a:pt x="167895" y="33961"/>
                  <a:pt x="180528" y="36097"/>
                  <a:pt x="190111" y="42485"/>
                </a:cubicBezTo>
                <a:cubicBezTo>
                  <a:pt x="203064" y="51130"/>
                  <a:pt x="208001" y="65796"/>
                  <a:pt x="209598" y="79662"/>
                </a:cubicBezTo>
                <a:cubicBezTo>
                  <a:pt x="211225" y="93529"/>
                  <a:pt x="210312" y="107738"/>
                  <a:pt x="214905" y="121120"/>
                </a:cubicBezTo>
                <a:cubicBezTo>
                  <a:pt x="220155" y="136470"/>
                  <a:pt x="232852" y="149994"/>
                  <a:pt x="249543" y="157498"/>
                </a:cubicBezTo>
                <a:cubicBezTo>
                  <a:pt x="252083" y="158639"/>
                  <a:pt x="254708" y="159638"/>
                  <a:pt x="257418" y="160494"/>
                </a:cubicBezTo>
                <a:lnTo>
                  <a:pt x="285323" y="160494"/>
                </a:lnTo>
                <a:lnTo>
                  <a:pt x="285323" y="1"/>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6"/>
          <p:cNvSpPr/>
          <p:nvPr/>
        </p:nvSpPr>
        <p:spPr>
          <a:xfrm>
            <a:off x="5297002" y="4615650"/>
            <a:ext cx="3846950" cy="528910"/>
          </a:xfrm>
          <a:custGeom>
            <a:rect b="b" l="l" r="r" t="t"/>
            <a:pathLst>
              <a:path extrusionOk="0" h="14458" w="95251">
                <a:moveTo>
                  <a:pt x="28548" y="1"/>
                </a:moveTo>
                <a:cubicBezTo>
                  <a:pt x="14547" y="1"/>
                  <a:pt x="1" y="14457"/>
                  <a:pt x="1" y="14457"/>
                </a:cubicBezTo>
                <a:lnTo>
                  <a:pt x="95251" y="14457"/>
                </a:lnTo>
                <a:lnTo>
                  <a:pt x="95251" y="11066"/>
                </a:lnTo>
                <a:cubicBezTo>
                  <a:pt x="94536" y="11019"/>
                  <a:pt x="93831" y="10943"/>
                  <a:pt x="93127" y="10828"/>
                </a:cubicBezTo>
                <a:cubicBezTo>
                  <a:pt x="87583" y="9943"/>
                  <a:pt x="82830" y="7066"/>
                  <a:pt x="77696" y="5085"/>
                </a:cubicBezTo>
                <a:cubicBezTo>
                  <a:pt x="72205" y="2964"/>
                  <a:pt x="66167" y="1861"/>
                  <a:pt x="60130" y="1861"/>
                </a:cubicBezTo>
                <a:cubicBezTo>
                  <a:pt x="59308" y="1861"/>
                  <a:pt x="58486" y="1881"/>
                  <a:pt x="57665" y="1923"/>
                </a:cubicBezTo>
                <a:cubicBezTo>
                  <a:pt x="53226" y="2151"/>
                  <a:pt x="50817" y="2866"/>
                  <a:pt x="46368" y="2999"/>
                </a:cubicBezTo>
                <a:cubicBezTo>
                  <a:pt x="46235" y="3003"/>
                  <a:pt x="46099" y="3005"/>
                  <a:pt x="45963" y="3005"/>
                </a:cubicBezTo>
                <a:cubicBezTo>
                  <a:pt x="41568" y="3005"/>
                  <a:pt x="35786" y="977"/>
                  <a:pt x="31786" y="275"/>
                </a:cubicBezTo>
                <a:cubicBezTo>
                  <a:pt x="30714" y="88"/>
                  <a:pt x="29633" y="1"/>
                  <a:pt x="28548" y="1"/>
                </a:cubicBezTo>
                <a:close/>
              </a:path>
            </a:pathLst>
          </a:custGeom>
          <a:solidFill>
            <a:srgbClr val="BCCD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6"/>
          <p:cNvSpPr/>
          <p:nvPr/>
        </p:nvSpPr>
        <p:spPr>
          <a:xfrm rot="1799746">
            <a:off x="-318359" y="-54032"/>
            <a:ext cx="1503092" cy="1397306"/>
          </a:xfrm>
          <a:custGeom>
            <a:rect b="b" l="l" r="r" t="t"/>
            <a:pathLst>
              <a:path extrusionOk="0" h="56140" w="60128">
                <a:moveTo>
                  <a:pt x="25225" y="1"/>
                </a:moveTo>
                <a:cubicBezTo>
                  <a:pt x="22158" y="1"/>
                  <a:pt x="18937" y="472"/>
                  <a:pt x="15607" y="1488"/>
                </a:cubicBezTo>
                <a:cubicBezTo>
                  <a:pt x="8959" y="3514"/>
                  <a:pt x="3367" y="7851"/>
                  <a:pt x="1684" y="14755"/>
                </a:cubicBezTo>
                <a:cubicBezTo>
                  <a:pt x="0" y="21660"/>
                  <a:pt x="371" y="30049"/>
                  <a:pt x="1341" y="37011"/>
                </a:cubicBezTo>
                <a:cubicBezTo>
                  <a:pt x="2311" y="43944"/>
                  <a:pt x="5564" y="49850"/>
                  <a:pt x="11870" y="53160"/>
                </a:cubicBezTo>
                <a:cubicBezTo>
                  <a:pt x="15957" y="55317"/>
                  <a:pt x="20725" y="56140"/>
                  <a:pt x="25517" y="56140"/>
                </a:cubicBezTo>
                <a:cubicBezTo>
                  <a:pt x="29723" y="56140"/>
                  <a:pt x="33947" y="55506"/>
                  <a:pt x="37748" y="54586"/>
                </a:cubicBezTo>
                <a:cubicBezTo>
                  <a:pt x="44225" y="53017"/>
                  <a:pt x="49932" y="50164"/>
                  <a:pt x="52357" y="43573"/>
                </a:cubicBezTo>
                <a:cubicBezTo>
                  <a:pt x="60127" y="22254"/>
                  <a:pt x="46289" y="1"/>
                  <a:pt x="2522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6"/>
          <p:cNvSpPr/>
          <p:nvPr/>
        </p:nvSpPr>
        <p:spPr>
          <a:xfrm rot="1799746">
            <a:off x="552443" y="456197"/>
            <a:ext cx="748946" cy="687378"/>
          </a:xfrm>
          <a:custGeom>
            <a:rect b="b" l="l" r="r" t="t"/>
            <a:pathLst>
              <a:path extrusionOk="0" h="27617" w="29960">
                <a:moveTo>
                  <a:pt x="12512" y="3051"/>
                </a:moveTo>
                <a:cubicBezTo>
                  <a:pt x="18450" y="3051"/>
                  <a:pt x="25466" y="7085"/>
                  <a:pt x="26364" y="14025"/>
                </a:cubicBezTo>
                <a:cubicBezTo>
                  <a:pt x="26792" y="17363"/>
                  <a:pt x="25508" y="20473"/>
                  <a:pt x="23226" y="22442"/>
                </a:cubicBezTo>
                <a:cubicBezTo>
                  <a:pt x="21646" y="23771"/>
                  <a:pt x="19625" y="24571"/>
                  <a:pt x="17358" y="24571"/>
                </a:cubicBezTo>
                <a:cubicBezTo>
                  <a:pt x="17045" y="24571"/>
                  <a:pt x="16728" y="24556"/>
                  <a:pt x="16407" y="24524"/>
                </a:cubicBezTo>
                <a:cubicBezTo>
                  <a:pt x="10586" y="23897"/>
                  <a:pt x="5336" y="18961"/>
                  <a:pt x="4223" y="13254"/>
                </a:cubicBezTo>
                <a:cubicBezTo>
                  <a:pt x="3453" y="9374"/>
                  <a:pt x="4452" y="6663"/>
                  <a:pt x="6392" y="5037"/>
                </a:cubicBezTo>
                <a:cubicBezTo>
                  <a:pt x="7959" y="3689"/>
                  <a:pt x="10150" y="3051"/>
                  <a:pt x="12512" y="3051"/>
                </a:cubicBezTo>
                <a:close/>
                <a:moveTo>
                  <a:pt x="12524" y="0"/>
                </a:moveTo>
                <a:cubicBezTo>
                  <a:pt x="9381" y="0"/>
                  <a:pt x="6482" y="918"/>
                  <a:pt x="4394" y="2697"/>
                </a:cubicBezTo>
                <a:cubicBezTo>
                  <a:pt x="2683" y="4181"/>
                  <a:pt x="1" y="7576"/>
                  <a:pt x="1227" y="13853"/>
                </a:cubicBezTo>
                <a:cubicBezTo>
                  <a:pt x="2626" y="20929"/>
                  <a:pt x="9017" y="26807"/>
                  <a:pt x="16093" y="27549"/>
                </a:cubicBezTo>
                <a:cubicBezTo>
                  <a:pt x="16534" y="27594"/>
                  <a:pt x="16974" y="27616"/>
                  <a:pt x="17409" y="27616"/>
                </a:cubicBezTo>
                <a:cubicBezTo>
                  <a:pt x="20293" y="27616"/>
                  <a:pt x="23013" y="26637"/>
                  <a:pt x="25194" y="24753"/>
                </a:cubicBezTo>
                <a:cubicBezTo>
                  <a:pt x="28390" y="22042"/>
                  <a:pt x="29959" y="17876"/>
                  <a:pt x="29389" y="13625"/>
                </a:cubicBezTo>
                <a:cubicBezTo>
                  <a:pt x="28675" y="8090"/>
                  <a:pt x="24795" y="3468"/>
                  <a:pt x="18974" y="1242"/>
                </a:cubicBezTo>
                <a:cubicBezTo>
                  <a:pt x="16828" y="409"/>
                  <a:pt x="14621" y="0"/>
                  <a:pt x="1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2" name="Google Shape;2332;p26"/>
          <p:cNvGrpSpPr/>
          <p:nvPr/>
        </p:nvGrpSpPr>
        <p:grpSpPr>
          <a:xfrm>
            <a:off x="33552" y="-68234"/>
            <a:ext cx="1336089" cy="1521375"/>
            <a:chOff x="33552" y="-68234"/>
            <a:chExt cx="1336089" cy="1521375"/>
          </a:xfrm>
        </p:grpSpPr>
        <p:sp>
          <p:nvSpPr>
            <p:cNvPr id="2333" name="Google Shape;2333;p26"/>
            <p:cNvSpPr/>
            <p:nvPr/>
          </p:nvSpPr>
          <p:spPr>
            <a:xfrm rot="1799746">
              <a:off x="284000" y="1115500"/>
              <a:ext cx="43522" cy="38355"/>
            </a:xfrm>
            <a:custGeom>
              <a:rect b="b" l="l" r="r" t="t"/>
              <a:pathLst>
                <a:path extrusionOk="0" h="1541" w="1741">
                  <a:moveTo>
                    <a:pt x="557" y="0"/>
                  </a:moveTo>
                  <a:cubicBezTo>
                    <a:pt x="447" y="0"/>
                    <a:pt x="333" y="38"/>
                    <a:pt x="257" y="114"/>
                  </a:cubicBezTo>
                  <a:cubicBezTo>
                    <a:pt x="0" y="371"/>
                    <a:pt x="228" y="771"/>
                    <a:pt x="371" y="999"/>
                  </a:cubicBezTo>
                  <a:cubicBezTo>
                    <a:pt x="599" y="1284"/>
                    <a:pt x="970" y="1541"/>
                    <a:pt x="1341" y="1541"/>
                  </a:cubicBezTo>
                  <a:cubicBezTo>
                    <a:pt x="1512" y="1541"/>
                    <a:pt x="1655" y="1455"/>
                    <a:pt x="1712" y="1284"/>
                  </a:cubicBezTo>
                  <a:cubicBezTo>
                    <a:pt x="1741" y="1227"/>
                    <a:pt x="1741" y="1170"/>
                    <a:pt x="1741" y="1113"/>
                  </a:cubicBezTo>
                  <a:cubicBezTo>
                    <a:pt x="1741" y="982"/>
                    <a:pt x="1728" y="912"/>
                    <a:pt x="1720" y="912"/>
                  </a:cubicBezTo>
                  <a:cubicBezTo>
                    <a:pt x="1716" y="912"/>
                    <a:pt x="1712" y="931"/>
                    <a:pt x="1712" y="970"/>
                  </a:cubicBezTo>
                  <a:cubicBezTo>
                    <a:pt x="1627" y="514"/>
                    <a:pt x="1284" y="200"/>
                    <a:pt x="856" y="57"/>
                  </a:cubicBezTo>
                  <a:lnTo>
                    <a:pt x="856" y="57"/>
                  </a:lnTo>
                  <a:cubicBezTo>
                    <a:pt x="911" y="79"/>
                    <a:pt x="936" y="88"/>
                    <a:pt x="934" y="88"/>
                  </a:cubicBezTo>
                  <a:cubicBezTo>
                    <a:pt x="930" y="88"/>
                    <a:pt x="855" y="64"/>
                    <a:pt x="714" y="29"/>
                  </a:cubicBezTo>
                  <a:cubicBezTo>
                    <a:pt x="666" y="10"/>
                    <a:pt x="612" y="0"/>
                    <a:pt x="5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6"/>
            <p:cNvSpPr/>
            <p:nvPr/>
          </p:nvSpPr>
          <p:spPr>
            <a:xfrm rot="1799746">
              <a:off x="195782" y="1046263"/>
              <a:ext cx="33273" cy="30813"/>
            </a:xfrm>
            <a:custGeom>
              <a:rect b="b" l="l" r="r" t="t"/>
              <a:pathLst>
                <a:path extrusionOk="0" h="1238" w="1331">
                  <a:moveTo>
                    <a:pt x="286" y="1"/>
                  </a:moveTo>
                  <a:cubicBezTo>
                    <a:pt x="118" y="1"/>
                    <a:pt x="1" y="98"/>
                    <a:pt x="10" y="343"/>
                  </a:cubicBezTo>
                  <a:cubicBezTo>
                    <a:pt x="30" y="742"/>
                    <a:pt x="676" y="1238"/>
                    <a:pt x="1055" y="1238"/>
                  </a:cubicBezTo>
                  <a:cubicBezTo>
                    <a:pt x="1218" y="1238"/>
                    <a:pt x="1331" y="1146"/>
                    <a:pt x="1322" y="914"/>
                  </a:cubicBezTo>
                  <a:cubicBezTo>
                    <a:pt x="1302" y="498"/>
                    <a:pt x="665"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6"/>
            <p:cNvSpPr/>
            <p:nvPr/>
          </p:nvSpPr>
          <p:spPr>
            <a:xfrm rot="1799746">
              <a:off x="271161" y="999627"/>
              <a:ext cx="21648" cy="19638"/>
            </a:xfrm>
            <a:custGeom>
              <a:rect b="b" l="l" r="r" t="t"/>
              <a:pathLst>
                <a:path extrusionOk="0" h="789" w="866">
                  <a:moveTo>
                    <a:pt x="188" y="0"/>
                  </a:moveTo>
                  <a:cubicBezTo>
                    <a:pt x="77" y="0"/>
                    <a:pt x="1" y="63"/>
                    <a:pt x="9" y="223"/>
                  </a:cubicBezTo>
                  <a:cubicBezTo>
                    <a:pt x="29" y="478"/>
                    <a:pt x="428" y="788"/>
                    <a:pt x="674" y="788"/>
                  </a:cubicBezTo>
                  <a:cubicBezTo>
                    <a:pt x="785" y="788"/>
                    <a:pt x="865" y="725"/>
                    <a:pt x="865" y="565"/>
                  </a:cubicBezTo>
                  <a:cubicBezTo>
                    <a:pt x="846" y="310"/>
                    <a:pt x="433" y="0"/>
                    <a:pt x="1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6"/>
            <p:cNvSpPr/>
            <p:nvPr/>
          </p:nvSpPr>
          <p:spPr>
            <a:xfrm rot="1799746">
              <a:off x="212963" y="907555"/>
              <a:ext cx="41397" cy="37807"/>
            </a:xfrm>
            <a:custGeom>
              <a:rect b="b" l="l" r="r" t="t"/>
              <a:pathLst>
                <a:path extrusionOk="0" h="1519" w="1656">
                  <a:moveTo>
                    <a:pt x="512" y="1"/>
                  </a:moveTo>
                  <a:cubicBezTo>
                    <a:pt x="398" y="1"/>
                    <a:pt x="289" y="31"/>
                    <a:pt x="200" y="108"/>
                  </a:cubicBezTo>
                  <a:lnTo>
                    <a:pt x="200" y="137"/>
                  </a:lnTo>
                  <a:cubicBezTo>
                    <a:pt x="1" y="308"/>
                    <a:pt x="115" y="622"/>
                    <a:pt x="200" y="793"/>
                  </a:cubicBezTo>
                  <a:cubicBezTo>
                    <a:pt x="372" y="1135"/>
                    <a:pt x="714" y="1421"/>
                    <a:pt x="1085" y="1506"/>
                  </a:cubicBezTo>
                  <a:cubicBezTo>
                    <a:pt x="1126" y="1515"/>
                    <a:pt x="1167" y="1519"/>
                    <a:pt x="1208" y="1519"/>
                  </a:cubicBezTo>
                  <a:cubicBezTo>
                    <a:pt x="1447" y="1519"/>
                    <a:pt x="1656" y="1375"/>
                    <a:pt x="1656" y="1107"/>
                  </a:cubicBezTo>
                  <a:cubicBezTo>
                    <a:pt x="1656" y="707"/>
                    <a:pt x="1342" y="394"/>
                    <a:pt x="1056" y="194"/>
                  </a:cubicBezTo>
                  <a:cubicBezTo>
                    <a:pt x="1056" y="194"/>
                    <a:pt x="1028" y="194"/>
                    <a:pt x="1028" y="165"/>
                  </a:cubicBezTo>
                  <a:cubicBezTo>
                    <a:pt x="888" y="78"/>
                    <a:pt x="694" y="1"/>
                    <a:pt x="5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6"/>
            <p:cNvSpPr/>
            <p:nvPr/>
          </p:nvSpPr>
          <p:spPr>
            <a:xfrm rot="1799746">
              <a:off x="125254" y="974661"/>
              <a:ext cx="33548" cy="31336"/>
            </a:xfrm>
            <a:custGeom>
              <a:rect b="b" l="l" r="r" t="t"/>
              <a:pathLst>
                <a:path extrusionOk="0" h="1259" w="1342">
                  <a:moveTo>
                    <a:pt x="599" y="1"/>
                  </a:moveTo>
                  <a:cubicBezTo>
                    <a:pt x="561" y="1"/>
                    <a:pt x="522" y="8"/>
                    <a:pt x="485" y="24"/>
                  </a:cubicBezTo>
                  <a:cubicBezTo>
                    <a:pt x="371" y="52"/>
                    <a:pt x="286" y="109"/>
                    <a:pt x="200" y="224"/>
                  </a:cubicBezTo>
                  <a:cubicBezTo>
                    <a:pt x="0" y="452"/>
                    <a:pt x="257" y="823"/>
                    <a:pt x="428" y="994"/>
                  </a:cubicBezTo>
                  <a:cubicBezTo>
                    <a:pt x="520" y="1085"/>
                    <a:pt x="822" y="1259"/>
                    <a:pt x="1043" y="1259"/>
                  </a:cubicBezTo>
                  <a:cubicBezTo>
                    <a:pt x="1166" y="1259"/>
                    <a:pt x="1264" y="1205"/>
                    <a:pt x="1284" y="1051"/>
                  </a:cubicBezTo>
                  <a:cubicBezTo>
                    <a:pt x="1341" y="737"/>
                    <a:pt x="1227" y="509"/>
                    <a:pt x="1027" y="252"/>
                  </a:cubicBezTo>
                  <a:cubicBezTo>
                    <a:pt x="935"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6"/>
            <p:cNvSpPr/>
            <p:nvPr/>
          </p:nvSpPr>
          <p:spPr>
            <a:xfrm rot="1799746">
              <a:off x="336805" y="947524"/>
              <a:ext cx="31423" cy="19762"/>
            </a:xfrm>
            <a:custGeom>
              <a:rect b="b" l="l" r="r" t="t"/>
              <a:pathLst>
                <a:path extrusionOk="0" h="794" w="1257">
                  <a:moveTo>
                    <a:pt x="286" y="1"/>
                  </a:moveTo>
                  <a:cubicBezTo>
                    <a:pt x="229" y="1"/>
                    <a:pt x="172" y="29"/>
                    <a:pt x="143" y="86"/>
                  </a:cubicBezTo>
                  <a:cubicBezTo>
                    <a:pt x="115" y="86"/>
                    <a:pt x="115" y="86"/>
                    <a:pt x="115" y="115"/>
                  </a:cubicBezTo>
                  <a:cubicBezTo>
                    <a:pt x="1" y="314"/>
                    <a:pt x="172" y="571"/>
                    <a:pt x="343" y="657"/>
                  </a:cubicBezTo>
                  <a:cubicBezTo>
                    <a:pt x="469" y="740"/>
                    <a:pt x="579" y="793"/>
                    <a:pt x="707" y="793"/>
                  </a:cubicBezTo>
                  <a:cubicBezTo>
                    <a:pt x="754" y="793"/>
                    <a:pt x="803" y="786"/>
                    <a:pt x="857" y="771"/>
                  </a:cubicBezTo>
                  <a:cubicBezTo>
                    <a:pt x="1256" y="628"/>
                    <a:pt x="686" y="58"/>
                    <a:pt x="486" y="29"/>
                  </a:cubicBezTo>
                  <a:cubicBezTo>
                    <a:pt x="400" y="29"/>
                    <a:pt x="3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6"/>
            <p:cNvSpPr/>
            <p:nvPr/>
          </p:nvSpPr>
          <p:spPr>
            <a:xfrm rot="1799746">
              <a:off x="154996" y="1133784"/>
              <a:ext cx="40197" cy="37907"/>
            </a:xfrm>
            <a:custGeom>
              <a:rect b="b" l="l" r="r" t="t"/>
              <a:pathLst>
                <a:path extrusionOk="0" h="1523" w="1608">
                  <a:moveTo>
                    <a:pt x="444" y="0"/>
                  </a:moveTo>
                  <a:cubicBezTo>
                    <a:pt x="209" y="0"/>
                    <a:pt x="0" y="114"/>
                    <a:pt x="19" y="419"/>
                  </a:cubicBezTo>
                  <a:cubicBezTo>
                    <a:pt x="19" y="875"/>
                    <a:pt x="419" y="1275"/>
                    <a:pt x="818" y="1446"/>
                  </a:cubicBezTo>
                  <a:cubicBezTo>
                    <a:pt x="923" y="1493"/>
                    <a:pt x="1046" y="1522"/>
                    <a:pt x="1164" y="1522"/>
                  </a:cubicBezTo>
                  <a:cubicBezTo>
                    <a:pt x="1398" y="1522"/>
                    <a:pt x="1607" y="1408"/>
                    <a:pt x="1588" y="1104"/>
                  </a:cubicBezTo>
                  <a:cubicBezTo>
                    <a:pt x="1588" y="647"/>
                    <a:pt x="1189" y="248"/>
                    <a:pt x="789" y="76"/>
                  </a:cubicBezTo>
                  <a:cubicBezTo>
                    <a:pt x="685" y="29"/>
                    <a:pt x="561"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6"/>
            <p:cNvSpPr/>
            <p:nvPr/>
          </p:nvSpPr>
          <p:spPr>
            <a:xfrm rot="1799746">
              <a:off x="164820" y="136075"/>
              <a:ext cx="31823" cy="29519"/>
            </a:xfrm>
            <a:custGeom>
              <a:rect b="b" l="l" r="r" t="t"/>
              <a:pathLst>
                <a:path extrusionOk="0" h="1186" w="1273">
                  <a:moveTo>
                    <a:pt x="273" y="0"/>
                  </a:moveTo>
                  <a:cubicBezTo>
                    <a:pt x="113" y="0"/>
                    <a:pt x="0" y="94"/>
                    <a:pt x="9" y="331"/>
                  </a:cubicBezTo>
                  <a:cubicBezTo>
                    <a:pt x="29" y="710"/>
                    <a:pt x="647" y="1186"/>
                    <a:pt x="1009" y="1186"/>
                  </a:cubicBezTo>
                  <a:cubicBezTo>
                    <a:pt x="1165" y="1186"/>
                    <a:pt x="1273" y="1097"/>
                    <a:pt x="1264" y="873"/>
                  </a:cubicBezTo>
                  <a:cubicBezTo>
                    <a:pt x="1245" y="478"/>
                    <a:pt x="636" y="0"/>
                    <a:pt x="2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6"/>
            <p:cNvSpPr/>
            <p:nvPr/>
          </p:nvSpPr>
          <p:spPr>
            <a:xfrm rot="1799746">
              <a:off x="57620" y="111240"/>
              <a:ext cx="31173" cy="28996"/>
            </a:xfrm>
            <a:custGeom>
              <a:rect b="b" l="l" r="r" t="t"/>
              <a:pathLst>
                <a:path extrusionOk="0" h="1165" w="1247">
                  <a:moveTo>
                    <a:pt x="343" y="1"/>
                  </a:moveTo>
                  <a:cubicBezTo>
                    <a:pt x="165" y="1"/>
                    <a:pt x="0" y="90"/>
                    <a:pt x="0" y="318"/>
                  </a:cubicBezTo>
                  <a:cubicBezTo>
                    <a:pt x="29" y="660"/>
                    <a:pt x="343" y="974"/>
                    <a:pt x="628" y="1117"/>
                  </a:cubicBezTo>
                  <a:cubicBezTo>
                    <a:pt x="713" y="1145"/>
                    <a:pt x="812" y="1164"/>
                    <a:pt x="904" y="1164"/>
                  </a:cubicBezTo>
                  <a:cubicBezTo>
                    <a:pt x="1088" y="1164"/>
                    <a:pt x="1246" y="1088"/>
                    <a:pt x="1227" y="860"/>
                  </a:cubicBezTo>
                  <a:cubicBezTo>
                    <a:pt x="1227" y="489"/>
                    <a:pt x="913" y="175"/>
                    <a:pt x="599" y="61"/>
                  </a:cubicBezTo>
                  <a:cubicBezTo>
                    <a:pt x="523" y="23"/>
                    <a:pt x="431"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6"/>
            <p:cNvSpPr/>
            <p:nvPr/>
          </p:nvSpPr>
          <p:spPr>
            <a:xfrm rot="1799746">
              <a:off x="92303" y="20156"/>
              <a:ext cx="41072" cy="33676"/>
            </a:xfrm>
            <a:custGeom>
              <a:rect b="b" l="l" r="r" t="t"/>
              <a:pathLst>
                <a:path extrusionOk="0" h="1353" w="1643">
                  <a:moveTo>
                    <a:pt x="549" y="1"/>
                  </a:moveTo>
                  <a:cubicBezTo>
                    <a:pt x="443" y="1"/>
                    <a:pt x="343" y="39"/>
                    <a:pt x="258" y="130"/>
                  </a:cubicBezTo>
                  <a:cubicBezTo>
                    <a:pt x="1" y="387"/>
                    <a:pt x="229" y="787"/>
                    <a:pt x="515" y="1043"/>
                  </a:cubicBezTo>
                  <a:cubicBezTo>
                    <a:pt x="630" y="1135"/>
                    <a:pt x="726" y="1209"/>
                    <a:pt x="819" y="1249"/>
                  </a:cubicBezTo>
                  <a:lnTo>
                    <a:pt x="819" y="1249"/>
                  </a:lnTo>
                  <a:cubicBezTo>
                    <a:pt x="830" y="1256"/>
                    <a:pt x="843" y="1263"/>
                    <a:pt x="857" y="1272"/>
                  </a:cubicBezTo>
                  <a:cubicBezTo>
                    <a:pt x="885" y="1272"/>
                    <a:pt x="885" y="1272"/>
                    <a:pt x="885" y="1300"/>
                  </a:cubicBezTo>
                  <a:cubicBezTo>
                    <a:pt x="974" y="1336"/>
                    <a:pt x="1056" y="1353"/>
                    <a:pt x="1131" y="1353"/>
                  </a:cubicBezTo>
                  <a:cubicBezTo>
                    <a:pt x="1467" y="1353"/>
                    <a:pt x="1643" y="1017"/>
                    <a:pt x="1456" y="644"/>
                  </a:cubicBezTo>
                  <a:cubicBezTo>
                    <a:pt x="1324" y="424"/>
                    <a:pt x="904"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6"/>
            <p:cNvSpPr/>
            <p:nvPr/>
          </p:nvSpPr>
          <p:spPr>
            <a:xfrm rot="1799746">
              <a:off x="200846" y="33581"/>
              <a:ext cx="33123" cy="29868"/>
            </a:xfrm>
            <a:custGeom>
              <a:rect b="b" l="l" r="r" t="t"/>
              <a:pathLst>
                <a:path extrusionOk="0" h="1200" w="1325">
                  <a:moveTo>
                    <a:pt x="414" y="0"/>
                  </a:moveTo>
                  <a:cubicBezTo>
                    <a:pt x="101" y="0"/>
                    <a:pt x="0" y="329"/>
                    <a:pt x="155" y="612"/>
                  </a:cubicBezTo>
                  <a:lnTo>
                    <a:pt x="212" y="669"/>
                  </a:lnTo>
                  <a:cubicBezTo>
                    <a:pt x="325" y="878"/>
                    <a:pt x="716" y="1200"/>
                    <a:pt x="991" y="1200"/>
                  </a:cubicBezTo>
                  <a:cubicBezTo>
                    <a:pt x="1130" y="1200"/>
                    <a:pt x="1239" y="1117"/>
                    <a:pt x="1267" y="897"/>
                  </a:cubicBezTo>
                  <a:cubicBezTo>
                    <a:pt x="1267" y="869"/>
                    <a:pt x="1267" y="840"/>
                    <a:pt x="1267" y="840"/>
                  </a:cubicBezTo>
                  <a:cubicBezTo>
                    <a:pt x="1324" y="469"/>
                    <a:pt x="839" y="70"/>
                    <a:pt x="526" y="13"/>
                  </a:cubicBezTo>
                  <a:cubicBezTo>
                    <a:pt x="486" y="4"/>
                    <a:pt x="449" y="0"/>
                    <a:pt x="4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6"/>
            <p:cNvSpPr/>
            <p:nvPr/>
          </p:nvSpPr>
          <p:spPr>
            <a:xfrm rot="1799746">
              <a:off x="121008" y="99499"/>
              <a:ext cx="23548" cy="24840"/>
            </a:xfrm>
            <a:custGeom>
              <a:rect b="b" l="l" r="r" t="t"/>
              <a:pathLst>
                <a:path extrusionOk="0" h="998" w="942">
                  <a:moveTo>
                    <a:pt x="252" y="0"/>
                  </a:moveTo>
                  <a:cubicBezTo>
                    <a:pt x="171" y="0"/>
                    <a:pt x="101" y="41"/>
                    <a:pt x="57" y="143"/>
                  </a:cubicBezTo>
                  <a:cubicBezTo>
                    <a:pt x="0" y="314"/>
                    <a:pt x="57" y="457"/>
                    <a:pt x="114" y="599"/>
                  </a:cubicBezTo>
                  <a:cubicBezTo>
                    <a:pt x="202" y="731"/>
                    <a:pt x="458" y="997"/>
                    <a:pt x="663" y="997"/>
                  </a:cubicBezTo>
                  <a:cubicBezTo>
                    <a:pt x="724" y="997"/>
                    <a:pt x="781" y="973"/>
                    <a:pt x="828" y="913"/>
                  </a:cubicBezTo>
                  <a:cubicBezTo>
                    <a:pt x="942" y="799"/>
                    <a:pt x="942" y="657"/>
                    <a:pt x="885" y="514"/>
                  </a:cubicBezTo>
                  <a:cubicBezTo>
                    <a:pt x="821" y="344"/>
                    <a:pt x="489" y="0"/>
                    <a:pt x="25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6"/>
            <p:cNvSpPr/>
            <p:nvPr/>
          </p:nvSpPr>
          <p:spPr>
            <a:xfrm rot="1799746">
              <a:off x="78407" y="217896"/>
              <a:ext cx="33148" cy="32282"/>
            </a:xfrm>
            <a:custGeom>
              <a:rect b="b" l="l" r="r" t="t"/>
              <a:pathLst>
                <a:path extrusionOk="0" h="1297" w="1326">
                  <a:moveTo>
                    <a:pt x="380" y="0"/>
                  </a:moveTo>
                  <a:cubicBezTo>
                    <a:pt x="246" y="0"/>
                    <a:pt x="119" y="44"/>
                    <a:pt x="86" y="191"/>
                  </a:cubicBezTo>
                  <a:cubicBezTo>
                    <a:pt x="86" y="220"/>
                    <a:pt x="86" y="277"/>
                    <a:pt x="58" y="306"/>
                  </a:cubicBezTo>
                  <a:cubicBezTo>
                    <a:pt x="1" y="677"/>
                    <a:pt x="258" y="962"/>
                    <a:pt x="514" y="1162"/>
                  </a:cubicBezTo>
                  <a:cubicBezTo>
                    <a:pt x="641" y="1252"/>
                    <a:pt x="772" y="1296"/>
                    <a:pt x="889" y="1296"/>
                  </a:cubicBezTo>
                  <a:cubicBezTo>
                    <a:pt x="1142" y="1296"/>
                    <a:pt x="1325" y="1087"/>
                    <a:pt x="1228" y="677"/>
                  </a:cubicBezTo>
                  <a:cubicBezTo>
                    <a:pt x="1171" y="391"/>
                    <a:pt x="885" y="163"/>
                    <a:pt x="657" y="49"/>
                  </a:cubicBezTo>
                  <a:cubicBezTo>
                    <a:pt x="584" y="25"/>
                    <a:pt x="480" y="0"/>
                    <a:pt x="3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6"/>
            <p:cNvSpPr/>
            <p:nvPr/>
          </p:nvSpPr>
          <p:spPr>
            <a:xfrm rot="1799746">
              <a:off x="230318" y="246468"/>
              <a:ext cx="27723" cy="20907"/>
            </a:xfrm>
            <a:custGeom>
              <a:rect b="b" l="l" r="r" t="t"/>
              <a:pathLst>
                <a:path extrusionOk="0" h="840" w="1109">
                  <a:moveTo>
                    <a:pt x="349" y="0"/>
                  </a:moveTo>
                  <a:cubicBezTo>
                    <a:pt x="263" y="0"/>
                    <a:pt x="196" y="46"/>
                    <a:pt x="172" y="166"/>
                  </a:cubicBezTo>
                  <a:lnTo>
                    <a:pt x="172" y="195"/>
                  </a:lnTo>
                  <a:cubicBezTo>
                    <a:pt x="1" y="337"/>
                    <a:pt x="315" y="651"/>
                    <a:pt x="429" y="708"/>
                  </a:cubicBezTo>
                  <a:cubicBezTo>
                    <a:pt x="457" y="708"/>
                    <a:pt x="457" y="737"/>
                    <a:pt x="486" y="737"/>
                  </a:cubicBezTo>
                  <a:cubicBezTo>
                    <a:pt x="574" y="808"/>
                    <a:pt x="674" y="840"/>
                    <a:pt x="763" y="840"/>
                  </a:cubicBezTo>
                  <a:cubicBezTo>
                    <a:pt x="961" y="840"/>
                    <a:pt x="1109" y="679"/>
                    <a:pt x="971" y="423"/>
                  </a:cubicBezTo>
                  <a:cubicBezTo>
                    <a:pt x="909" y="300"/>
                    <a:pt x="568" y="0"/>
                    <a:pt x="3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6"/>
            <p:cNvSpPr/>
            <p:nvPr/>
          </p:nvSpPr>
          <p:spPr>
            <a:xfrm rot="1799746">
              <a:off x="298624" y="205980"/>
              <a:ext cx="19674" cy="17199"/>
            </a:xfrm>
            <a:custGeom>
              <a:rect b="b" l="l" r="r" t="t"/>
              <a:pathLst>
                <a:path extrusionOk="0" h="691" w="787">
                  <a:moveTo>
                    <a:pt x="187" y="1"/>
                  </a:moveTo>
                  <a:cubicBezTo>
                    <a:pt x="96" y="1"/>
                    <a:pt x="29" y="50"/>
                    <a:pt x="29" y="174"/>
                  </a:cubicBezTo>
                  <a:cubicBezTo>
                    <a:pt x="1" y="231"/>
                    <a:pt x="29" y="288"/>
                    <a:pt x="29" y="345"/>
                  </a:cubicBezTo>
                  <a:cubicBezTo>
                    <a:pt x="29" y="506"/>
                    <a:pt x="204" y="691"/>
                    <a:pt x="366" y="691"/>
                  </a:cubicBezTo>
                  <a:cubicBezTo>
                    <a:pt x="378" y="691"/>
                    <a:pt x="389" y="690"/>
                    <a:pt x="400" y="688"/>
                  </a:cubicBezTo>
                  <a:cubicBezTo>
                    <a:pt x="543" y="688"/>
                    <a:pt x="628" y="659"/>
                    <a:pt x="685" y="545"/>
                  </a:cubicBezTo>
                  <a:cubicBezTo>
                    <a:pt x="787" y="302"/>
                    <a:pt x="412" y="1"/>
                    <a:pt x="1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6"/>
            <p:cNvSpPr/>
            <p:nvPr/>
          </p:nvSpPr>
          <p:spPr>
            <a:xfrm rot="1799746">
              <a:off x="191793" y="193615"/>
              <a:ext cx="26023" cy="20833"/>
            </a:xfrm>
            <a:custGeom>
              <a:rect b="b" l="l" r="r" t="t"/>
              <a:pathLst>
                <a:path extrusionOk="0" h="837" w="1041">
                  <a:moveTo>
                    <a:pt x="613" y="0"/>
                  </a:moveTo>
                  <a:cubicBezTo>
                    <a:pt x="586" y="0"/>
                    <a:pt x="559" y="5"/>
                    <a:pt x="534" y="16"/>
                  </a:cubicBezTo>
                  <a:cubicBezTo>
                    <a:pt x="506" y="16"/>
                    <a:pt x="477" y="44"/>
                    <a:pt x="449" y="44"/>
                  </a:cubicBezTo>
                  <a:cubicBezTo>
                    <a:pt x="435" y="44"/>
                    <a:pt x="422" y="43"/>
                    <a:pt x="409" y="43"/>
                  </a:cubicBezTo>
                  <a:cubicBezTo>
                    <a:pt x="1" y="43"/>
                    <a:pt x="142" y="478"/>
                    <a:pt x="363" y="672"/>
                  </a:cubicBezTo>
                  <a:cubicBezTo>
                    <a:pt x="458" y="767"/>
                    <a:pt x="618" y="837"/>
                    <a:pt x="751" y="837"/>
                  </a:cubicBezTo>
                  <a:cubicBezTo>
                    <a:pt x="896" y="837"/>
                    <a:pt x="1007" y="753"/>
                    <a:pt x="962" y="529"/>
                  </a:cubicBezTo>
                  <a:cubicBezTo>
                    <a:pt x="962" y="501"/>
                    <a:pt x="962" y="472"/>
                    <a:pt x="991" y="444"/>
                  </a:cubicBezTo>
                  <a:cubicBezTo>
                    <a:pt x="1041" y="244"/>
                    <a:pt x="806" y="0"/>
                    <a:pt x="6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6"/>
            <p:cNvSpPr/>
            <p:nvPr/>
          </p:nvSpPr>
          <p:spPr>
            <a:xfrm rot="1799746">
              <a:off x="268596" y="87250"/>
              <a:ext cx="25698" cy="23620"/>
            </a:xfrm>
            <a:custGeom>
              <a:rect b="b" l="l" r="r" t="t"/>
              <a:pathLst>
                <a:path extrusionOk="0" h="949" w="1028">
                  <a:moveTo>
                    <a:pt x="306" y="0"/>
                  </a:moveTo>
                  <a:cubicBezTo>
                    <a:pt x="149" y="0"/>
                    <a:pt x="1" y="75"/>
                    <a:pt x="1" y="271"/>
                  </a:cubicBezTo>
                  <a:cubicBezTo>
                    <a:pt x="29" y="556"/>
                    <a:pt x="286" y="813"/>
                    <a:pt x="514" y="898"/>
                  </a:cubicBezTo>
                  <a:cubicBezTo>
                    <a:pt x="585" y="929"/>
                    <a:pt x="670" y="948"/>
                    <a:pt x="750" y="948"/>
                  </a:cubicBezTo>
                  <a:cubicBezTo>
                    <a:pt x="897" y="948"/>
                    <a:pt x="1028" y="883"/>
                    <a:pt x="1028" y="699"/>
                  </a:cubicBezTo>
                  <a:cubicBezTo>
                    <a:pt x="999" y="413"/>
                    <a:pt x="743" y="157"/>
                    <a:pt x="514" y="43"/>
                  </a:cubicBezTo>
                  <a:cubicBezTo>
                    <a:pt x="452" y="16"/>
                    <a:pt x="378" y="0"/>
                    <a:pt x="3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6"/>
            <p:cNvSpPr/>
            <p:nvPr/>
          </p:nvSpPr>
          <p:spPr>
            <a:xfrm rot="1799746">
              <a:off x="339637" y="-46923"/>
              <a:ext cx="38447" cy="29693"/>
            </a:xfrm>
            <a:custGeom>
              <a:rect b="b" l="l" r="r" t="t"/>
              <a:pathLst>
                <a:path extrusionOk="0" h="1193" w="1538">
                  <a:moveTo>
                    <a:pt x="406" y="0"/>
                  </a:moveTo>
                  <a:cubicBezTo>
                    <a:pt x="218" y="0"/>
                    <a:pt x="1" y="94"/>
                    <a:pt x="26" y="319"/>
                  </a:cubicBezTo>
                  <a:lnTo>
                    <a:pt x="26" y="376"/>
                  </a:lnTo>
                  <a:cubicBezTo>
                    <a:pt x="83" y="776"/>
                    <a:pt x="397" y="1061"/>
                    <a:pt x="767" y="1147"/>
                  </a:cubicBezTo>
                  <a:cubicBezTo>
                    <a:pt x="767" y="1175"/>
                    <a:pt x="796" y="1175"/>
                    <a:pt x="825" y="1175"/>
                  </a:cubicBezTo>
                  <a:cubicBezTo>
                    <a:pt x="866" y="1187"/>
                    <a:pt x="905" y="1193"/>
                    <a:pt x="942" y="1193"/>
                  </a:cubicBezTo>
                  <a:cubicBezTo>
                    <a:pt x="1081" y="1193"/>
                    <a:pt x="1185" y="1111"/>
                    <a:pt x="1252" y="976"/>
                  </a:cubicBezTo>
                  <a:lnTo>
                    <a:pt x="1252" y="976"/>
                  </a:lnTo>
                  <a:cubicBezTo>
                    <a:pt x="1238" y="1004"/>
                    <a:pt x="1238" y="1018"/>
                    <a:pt x="1245" y="1018"/>
                  </a:cubicBezTo>
                  <a:cubicBezTo>
                    <a:pt x="1252" y="1018"/>
                    <a:pt x="1267" y="1004"/>
                    <a:pt x="1281" y="976"/>
                  </a:cubicBezTo>
                  <a:cubicBezTo>
                    <a:pt x="1538" y="662"/>
                    <a:pt x="1081" y="262"/>
                    <a:pt x="825" y="120"/>
                  </a:cubicBezTo>
                  <a:cubicBezTo>
                    <a:pt x="710" y="63"/>
                    <a:pt x="596" y="34"/>
                    <a:pt x="482" y="5"/>
                  </a:cubicBezTo>
                  <a:cubicBezTo>
                    <a:pt x="458" y="2"/>
                    <a:pt x="432"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6"/>
            <p:cNvSpPr/>
            <p:nvPr/>
          </p:nvSpPr>
          <p:spPr>
            <a:xfrm rot="1799746">
              <a:off x="226867" y="-61117"/>
              <a:ext cx="38547" cy="37583"/>
            </a:xfrm>
            <a:custGeom>
              <a:rect b="b" l="l" r="r" t="t"/>
              <a:pathLst>
                <a:path extrusionOk="0" h="1510" w="1542">
                  <a:moveTo>
                    <a:pt x="400" y="0"/>
                  </a:moveTo>
                  <a:cubicBezTo>
                    <a:pt x="296" y="0"/>
                    <a:pt x="197" y="30"/>
                    <a:pt x="143" y="111"/>
                  </a:cubicBezTo>
                  <a:cubicBezTo>
                    <a:pt x="115" y="140"/>
                    <a:pt x="115" y="168"/>
                    <a:pt x="86" y="197"/>
                  </a:cubicBezTo>
                  <a:cubicBezTo>
                    <a:pt x="0" y="311"/>
                    <a:pt x="0" y="425"/>
                    <a:pt x="0" y="539"/>
                  </a:cubicBezTo>
                  <a:cubicBezTo>
                    <a:pt x="0" y="853"/>
                    <a:pt x="229" y="1167"/>
                    <a:pt x="485" y="1309"/>
                  </a:cubicBezTo>
                  <a:cubicBezTo>
                    <a:pt x="685" y="1424"/>
                    <a:pt x="856" y="1509"/>
                    <a:pt x="1113" y="1509"/>
                  </a:cubicBezTo>
                  <a:cubicBezTo>
                    <a:pt x="1427" y="1509"/>
                    <a:pt x="1541" y="1195"/>
                    <a:pt x="1456" y="938"/>
                  </a:cubicBezTo>
                  <a:cubicBezTo>
                    <a:pt x="1399" y="824"/>
                    <a:pt x="1370" y="739"/>
                    <a:pt x="1313" y="625"/>
                  </a:cubicBezTo>
                  <a:cubicBezTo>
                    <a:pt x="1227" y="396"/>
                    <a:pt x="971" y="168"/>
                    <a:pt x="714" y="83"/>
                  </a:cubicBezTo>
                  <a:cubicBezTo>
                    <a:pt x="639" y="37"/>
                    <a:pt x="516" y="0"/>
                    <a:pt x="4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6"/>
            <p:cNvSpPr/>
            <p:nvPr/>
          </p:nvSpPr>
          <p:spPr>
            <a:xfrm rot="1799746">
              <a:off x="594578" y="389265"/>
              <a:ext cx="31173" cy="29295"/>
            </a:xfrm>
            <a:custGeom>
              <a:rect b="b" l="l" r="r" t="t"/>
              <a:pathLst>
                <a:path extrusionOk="0" h="1177" w="1247">
                  <a:moveTo>
                    <a:pt x="343" y="0"/>
                  </a:moveTo>
                  <a:cubicBezTo>
                    <a:pt x="166" y="0"/>
                    <a:pt x="1" y="89"/>
                    <a:pt x="1" y="317"/>
                  </a:cubicBezTo>
                  <a:cubicBezTo>
                    <a:pt x="1" y="688"/>
                    <a:pt x="315" y="1002"/>
                    <a:pt x="629" y="1116"/>
                  </a:cubicBezTo>
                  <a:cubicBezTo>
                    <a:pt x="714" y="1154"/>
                    <a:pt x="813" y="1176"/>
                    <a:pt x="904" y="1176"/>
                  </a:cubicBezTo>
                  <a:cubicBezTo>
                    <a:pt x="1088" y="1176"/>
                    <a:pt x="1247" y="1088"/>
                    <a:pt x="1228" y="859"/>
                  </a:cubicBezTo>
                  <a:cubicBezTo>
                    <a:pt x="1228" y="517"/>
                    <a:pt x="914" y="203"/>
                    <a:pt x="600" y="60"/>
                  </a:cubicBezTo>
                  <a:cubicBezTo>
                    <a:pt x="524" y="22"/>
                    <a:pt x="432" y="0"/>
                    <a:pt x="3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6"/>
            <p:cNvSpPr/>
            <p:nvPr/>
          </p:nvSpPr>
          <p:spPr>
            <a:xfrm rot="1799746">
              <a:off x="589018" y="496005"/>
              <a:ext cx="32098" cy="26508"/>
            </a:xfrm>
            <a:custGeom>
              <a:rect b="b" l="l" r="r" t="t"/>
              <a:pathLst>
                <a:path extrusionOk="0" h="1065" w="1284">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6"/>
            <p:cNvSpPr/>
            <p:nvPr/>
          </p:nvSpPr>
          <p:spPr>
            <a:xfrm rot="1799746">
              <a:off x="668934" y="455169"/>
              <a:ext cx="18999" cy="18120"/>
            </a:xfrm>
            <a:custGeom>
              <a:rect b="b" l="l" r="r" t="t"/>
              <a:pathLst>
                <a:path extrusionOk="0" h="728" w="76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6"/>
            <p:cNvSpPr/>
            <p:nvPr/>
          </p:nvSpPr>
          <p:spPr>
            <a:xfrm rot="1799746">
              <a:off x="526013" y="434622"/>
              <a:ext cx="34722" cy="32556"/>
            </a:xfrm>
            <a:custGeom>
              <a:rect b="b" l="l" r="r" t="t"/>
              <a:pathLst>
                <a:path extrusionOk="0" h="1308" w="1389">
                  <a:moveTo>
                    <a:pt x="392" y="0"/>
                  </a:moveTo>
                  <a:cubicBezTo>
                    <a:pt x="188" y="0"/>
                    <a:pt x="0" y="95"/>
                    <a:pt x="19" y="345"/>
                  </a:cubicBezTo>
                  <a:cubicBezTo>
                    <a:pt x="19" y="744"/>
                    <a:pt x="362" y="1087"/>
                    <a:pt x="704" y="1230"/>
                  </a:cubicBezTo>
                  <a:cubicBezTo>
                    <a:pt x="803" y="1279"/>
                    <a:pt x="916" y="1308"/>
                    <a:pt x="1020" y="1308"/>
                  </a:cubicBezTo>
                  <a:cubicBezTo>
                    <a:pt x="1218" y="1308"/>
                    <a:pt x="1389" y="1205"/>
                    <a:pt x="1389" y="944"/>
                  </a:cubicBezTo>
                  <a:cubicBezTo>
                    <a:pt x="1360" y="573"/>
                    <a:pt x="1018" y="202"/>
                    <a:pt x="676" y="60"/>
                  </a:cubicBezTo>
                  <a:cubicBezTo>
                    <a:pt x="592" y="23"/>
                    <a:pt x="490" y="0"/>
                    <a:pt x="3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6"/>
            <p:cNvSpPr/>
            <p:nvPr/>
          </p:nvSpPr>
          <p:spPr>
            <a:xfrm rot="1799746">
              <a:off x="501218" y="523849"/>
              <a:ext cx="29448" cy="23172"/>
            </a:xfrm>
            <a:custGeom>
              <a:rect b="b" l="l" r="r" t="t"/>
              <a:pathLst>
                <a:path extrusionOk="0" h="931" w="1178">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6"/>
            <p:cNvSpPr/>
            <p:nvPr/>
          </p:nvSpPr>
          <p:spPr>
            <a:xfrm rot="1799746">
              <a:off x="492489" y="309294"/>
              <a:ext cx="32598" cy="33601"/>
            </a:xfrm>
            <a:custGeom>
              <a:rect b="b" l="l" r="r" t="t"/>
              <a:pathLst>
                <a:path extrusionOk="0" h="1350" w="1304">
                  <a:moveTo>
                    <a:pt x="376" y="1"/>
                  </a:moveTo>
                  <a:cubicBezTo>
                    <a:pt x="184" y="1"/>
                    <a:pt x="0" y="77"/>
                    <a:pt x="19" y="305"/>
                  </a:cubicBezTo>
                  <a:cubicBezTo>
                    <a:pt x="48" y="419"/>
                    <a:pt x="76" y="533"/>
                    <a:pt x="105" y="619"/>
                  </a:cubicBezTo>
                  <a:cubicBezTo>
                    <a:pt x="168" y="851"/>
                    <a:pt x="654" y="1349"/>
                    <a:pt x="983" y="1349"/>
                  </a:cubicBezTo>
                  <a:cubicBezTo>
                    <a:pt x="1098" y="1349"/>
                    <a:pt x="1194" y="1288"/>
                    <a:pt x="1246" y="1132"/>
                  </a:cubicBezTo>
                  <a:cubicBezTo>
                    <a:pt x="1275" y="1047"/>
                    <a:pt x="1275" y="961"/>
                    <a:pt x="1303" y="875"/>
                  </a:cubicBezTo>
                  <a:cubicBezTo>
                    <a:pt x="1303" y="505"/>
                    <a:pt x="932" y="162"/>
                    <a:pt x="647" y="48"/>
                  </a:cubicBezTo>
                  <a:cubicBezTo>
                    <a:pt x="571" y="20"/>
                    <a:pt x="473" y="1"/>
                    <a:pt x="3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6"/>
            <p:cNvSpPr/>
            <p:nvPr/>
          </p:nvSpPr>
          <p:spPr>
            <a:xfrm rot="1799746">
              <a:off x="643659" y="351529"/>
              <a:ext cx="27348" cy="25014"/>
            </a:xfrm>
            <a:custGeom>
              <a:rect b="b" l="l" r="r" t="t"/>
              <a:pathLst>
                <a:path extrusionOk="0" h="1005" w="1094">
                  <a:moveTo>
                    <a:pt x="241" y="1"/>
                  </a:moveTo>
                  <a:cubicBezTo>
                    <a:pt x="101" y="1"/>
                    <a:pt x="1" y="81"/>
                    <a:pt x="1" y="284"/>
                  </a:cubicBezTo>
                  <a:cubicBezTo>
                    <a:pt x="21" y="602"/>
                    <a:pt x="556" y="1005"/>
                    <a:pt x="867" y="1005"/>
                  </a:cubicBezTo>
                  <a:cubicBezTo>
                    <a:pt x="1001" y="1005"/>
                    <a:pt x="1094" y="930"/>
                    <a:pt x="1085" y="740"/>
                  </a:cubicBezTo>
                  <a:cubicBezTo>
                    <a:pt x="1065" y="405"/>
                    <a:pt x="554" y="1"/>
                    <a:pt x="24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6"/>
            <p:cNvSpPr/>
            <p:nvPr/>
          </p:nvSpPr>
          <p:spPr>
            <a:xfrm rot="1799746">
              <a:off x="703922" y="517848"/>
              <a:ext cx="23473" cy="19339"/>
            </a:xfrm>
            <a:custGeom>
              <a:rect b="b" l="l" r="r" t="t"/>
              <a:pathLst>
                <a:path extrusionOk="0" h="777" w="939">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6"/>
            <p:cNvSpPr/>
            <p:nvPr/>
          </p:nvSpPr>
          <p:spPr>
            <a:xfrm rot="1799746">
              <a:off x="863413" y="497335"/>
              <a:ext cx="30698" cy="28673"/>
            </a:xfrm>
            <a:custGeom>
              <a:rect b="b" l="l" r="r" t="t"/>
              <a:pathLst>
                <a:path extrusionOk="0" h="1152" w="1228">
                  <a:moveTo>
                    <a:pt x="361" y="0"/>
                  </a:moveTo>
                  <a:cubicBezTo>
                    <a:pt x="223" y="0"/>
                    <a:pt x="29" y="47"/>
                    <a:pt x="29" y="181"/>
                  </a:cubicBezTo>
                  <a:cubicBezTo>
                    <a:pt x="29" y="210"/>
                    <a:pt x="58" y="238"/>
                    <a:pt x="58" y="267"/>
                  </a:cubicBezTo>
                  <a:lnTo>
                    <a:pt x="29" y="267"/>
                  </a:lnTo>
                  <a:cubicBezTo>
                    <a:pt x="1" y="381"/>
                    <a:pt x="58" y="495"/>
                    <a:pt x="86" y="581"/>
                  </a:cubicBezTo>
                  <a:cubicBezTo>
                    <a:pt x="144" y="695"/>
                    <a:pt x="258" y="809"/>
                    <a:pt x="372" y="923"/>
                  </a:cubicBezTo>
                  <a:cubicBezTo>
                    <a:pt x="372" y="923"/>
                    <a:pt x="372" y="952"/>
                    <a:pt x="400" y="952"/>
                  </a:cubicBezTo>
                  <a:cubicBezTo>
                    <a:pt x="457" y="1009"/>
                    <a:pt x="543" y="1037"/>
                    <a:pt x="600" y="1066"/>
                  </a:cubicBezTo>
                  <a:cubicBezTo>
                    <a:pt x="629" y="1094"/>
                    <a:pt x="629" y="1094"/>
                    <a:pt x="629" y="1094"/>
                  </a:cubicBezTo>
                  <a:lnTo>
                    <a:pt x="657" y="1094"/>
                  </a:lnTo>
                  <a:cubicBezTo>
                    <a:pt x="686" y="1123"/>
                    <a:pt x="743" y="1123"/>
                    <a:pt x="771" y="1123"/>
                  </a:cubicBezTo>
                  <a:cubicBezTo>
                    <a:pt x="800" y="1151"/>
                    <a:pt x="828" y="1151"/>
                    <a:pt x="857" y="1151"/>
                  </a:cubicBezTo>
                  <a:lnTo>
                    <a:pt x="942" y="1151"/>
                  </a:lnTo>
                  <a:cubicBezTo>
                    <a:pt x="1057" y="1151"/>
                    <a:pt x="1142" y="1094"/>
                    <a:pt x="1171" y="1037"/>
                  </a:cubicBezTo>
                  <a:cubicBezTo>
                    <a:pt x="1171" y="1037"/>
                    <a:pt x="1171" y="1037"/>
                    <a:pt x="1171" y="1009"/>
                  </a:cubicBezTo>
                  <a:cubicBezTo>
                    <a:pt x="1199" y="980"/>
                    <a:pt x="1199" y="952"/>
                    <a:pt x="1228" y="895"/>
                  </a:cubicBezTo>
                  <a:cubicBezTo>
                    <a:pt x="1228" y="723"/>
                    <a:pt x="1142" y="524"/>
                    <a:pt x="1057" y="409"/>
                  </a:cubicBezTo>
                  <a:cubicBezTo>
                    <a:pt x="914" y="210"/>
                    <a:pt x="686" y="67"/>
                    <a:pt x="457" y="10"/>
                  </a:cubicBezTo>
                  <a:cubicBezTo>
                    <a:pt x="433" y="4"/>
                    <a:pt x="399" y="0"/>
                    <a:pt x="3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6"/>
            <p:cNvSpPr/>
            <p:nvPr/>
          </p:nvSpPr>
          <p:spPr>
            <a:xfrm rot="1799746">
              <a:off x="886204" y="524273"/>
              <a:ext cx="1450" cy="5003"/>
            </a:xfrm>
            <a:custGeom>
              <a:rect b="b" l="l" r="r" t="t"/>
              <a:pathLst>
                <a:path extrusionOk="0" h="201" w="58">
                  <a:moveTo>
                    <a:pt x="58" y="0"/>
                  </a:moveTo>
                  <a:cubicBezTo>
                    <a:pt x="58" y="21"/>
                    <a:pt x="58" y="41"/>
                    <a:pt x="58" y="58"/>
                  </a:cubicBezTo>
                  <a:lnTo>
                    <a:pt x="58" y="58"/>
                  </a:lnTo>
                  <a:cubicBezTo>
                    <a:pt x="58" y="58"/>
                    <a:pt x="58" y="58"/>
                    <a:pt x="58" y="58"/>
                  </a:cubicBezTo>
                  <a:cubicBezTo>
                    <a:pt x="58" y="29"/>
                    <a:pt x="58" y="29"/>
                    <a:pt x="58" y="0"/>
                  </a:cubicBezTo>
                  <a:close/>
                  <a:moveTo>
                    <a:pt x="58" y="58"/>
                  </a:moveTo>
                  <a:cubicBezTo>
                    <a:pt x="29" y="115"/>
                    <a:pt x="29" y="143"/>
                    <a:pt x="1" y="200"/>
                  </a:cubicBezTo>
                  <a:cubicBezTo>
                    <a:pt x="49" y="200"/>
                    <a:pt x="57" y="159"/>
                    <a:pt x="58"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6"/>
            <p:cNvSpPr/>
            <p:nvPr/>
          </p:nvSpPr>
          <p:spPr>
            <a:xfrm rot="1799746">
              <a:off x="849304" y="438093"/>
              <a:ext cx="21423" cy="13864"/>
            </a:xfrm>
            <a:custGeom>
              <a:rect b="b" l="l" r="r" t="t"/>
              <a:pathLst>
                <a:path extrusionOk="0" h="557" w="857">
                  <a:moveTo>
                    <a:pt x="114" y="0"/>
                  </a:moveTo>
                  <a:cubicBezTo>
                    <a:pt x="0" y="29"/>
                    <a:pt x="0" y="114"/>
                    <a:pt x="29" y="257"/>
                  </a:cubicBezTo>
                  <a:cubicBezTo>
                    <a:pt x="86" y="371"/>
                    <a:pt x="143" y="457"/>
                    <a:pt x="257" y="514"/>
                  </a:cubicBezTo>
                  <a:cubicBezTo>
                    <a:pt x="286" y="542"/>
                    <a:pt x="321" y="557"/>
                    <a:pt x="357" y="557"/>
                  </a:cubicBezTo>
                  <a:cubicBezTo>
                    <a:pt x="393" y="557"/>
                    <a:pt x="428" y="542"/>
                    <a:pt x="457" y="514"/>
                  </a:cubicBezTo>
                  <a:lnTo>
                    <a:pt x="485" y="514"/>
                  </a:lnTo>
                  <a:cubicBezTo>
                    <a:pt x="542" y="514"/>
                    <a:pt x="571" y="485"/>
                    <a:pt x="628" y="457"/>
                  </a:cubicBezTo>
                  <a:cubicBezTo>
                    <a:pt x="856" y="371"/>
                    <a:pt x="542" y="86"/>
                    <a:pt x="428" y="57"/>
                  </a:cubicBezTo>
                  <a:cubicBezTo>
                    <a:pt x="343" y="57"/>
                    <a:pt x="257" y="29"/>
                    <a:pt x="2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6"/>
            <p:cNvSpPr/>
            <p:nvPr/>
          </p:nvSpPr>
          <p:spPr>
            <a:xfrm rot="1799746">
              <a:off x="918224" y="425681"/>
              <a:ext cx="31723" cy="25885"/>
            </a:xfrm>
            <a:custGeom>
              <a:rect b="b" l="l" r="r" t="t"/>
              <a:pathLst>
                <a:path extrusionOk="0" h="1040" w="1269">
                  <a:moveTo>
                    <a:pt x="522" y="1"/>
                  </a:moveTo>
                  <a:cubicBezTo>
                    <a:pt x="392" y="1"/>
                    <a:pt x="299" y="70"/>
                    <a:pt x="308" y="240"/>
                  </a:cubicBezTo>
                  <a:cubicBezTo>
                    <a:pt x="0" y="380"/>
                    <a:pt x="596" y="1040"/>
                    <a:pt x="889" y="1040"/>
                  </a:cubicBezTo>
                  <a:cubicBezTo>
                    <a:pt x="895" y="1040"/>
                    <a:pt x="901" y="1040"/>
                    <a:pt x="907" y="1039"/>
                  </a:cubicBezTo>
                  <a:cubicBezTo>
                    <a:pt x="1192" y="1039"/>
                    <a:pt x="1249" y="868"/>
                    <a:pt x="1249" y="640"/>
                  </a:cubicBezTo>
                  <a:cubicBezTo>
                    <a:pt x="1269" y="327"/>
                    <a:pt x="806"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6"/>
            <p:cNvSpPr/>
            <p:nvPr/>
          </p:nvSpPr>
          <p:spPr>
            <a:xfrm rot="1799746">
              <a:off x="594448" y="494431"/>
              <a:ext cx="666927" cy="611714"/>
            </a:xfrm>
            <a:custGeom>
              <a:rect b="b" l="l" r="r" t="t"/>
              <a:pathLst>
                <a:path extrusionOk="0" h="24577" w="26679">
                  <a:moveTo>
                    <a:pt x="10842" y="1"/>
                  </a:moveTo>
                  <a:cubicBezTo>
                    <a:pt x="8059" y="1"/>
                    <a:pt x="5523" y="795"/>
                    <a:pt x="3710" y="2353"/>
                  </a:cubicBezTo>
                  <a:cubicBezTo>
                    <a:pt x="1913" y="3865"/>
                    <a:pt x="1" y="6804"/>
                    <a:pt x="1028" y="12026"/>
                  </a:cubicBezTo>
                  <a:cubicBezTo>
                    <a:pt x="2312" y="18474"/>
                    <a:pt x="8133" y="23838"/>
                    <a:pt x="14552" y="24523"/>
                  </a:cubicBezTo>
                  <a:cubicBezTo>
                    <a:pt x="14922" y="24559"/>
                    <a:pt x="15290" y="24576"/>
                    <a:pt x="15655" y="24576"/>
                  </a:cubicBezTo>
                  <a:cubicBezTo>
                    <a:pt x="18192" y="24576"/>
                    <a:pt x="20592" y="23715"/>
                    <a:pt x="22513" y="22069"/>
                  </a:cubicBezTo>
                  <a:cubicBezTo>
                    <a:pt x="25309" y="19701"/>
                    <a:pt x="26679" y="16049"/>
                    <a:pt x="26194" y="12311"/>
                  </a:cubicBezTo>
                  <a:cubicBezTo>
                    <a:pt x="25566" y="7346"/>
                    <a:pt x="22028" y="3181"/>
                    <a:pt x="16749" y="1126"/>
                  </a:cubicBezTo>
                  <a:cubicBezTo>
                    <a:pt x="14767" y="373"/>
                    <a:pt x="12747" y="1"/>
                    <a:pt x="10842"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6"/>
            <p:cNvSpPr/>
            <p:nvPr/>
          </p:nvSpPr>
          <p:spPr>
            <a:xfrm rot="1799746">
              <a:off x="943672" y="855641"/>
              <a:ext cx="20249" cy="21057"/>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6"/>
            <p:cNvSpPr/>
            <p:nvPr/>
          </p:nvSpPr>
          <p:spPr>
            <a:xfrm rot="1799746">
              <a:off x="860471" y="640883"/>
              <a:ext cx="48996" cy="45847"/>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6"/>
            <p:cNvSpPr/>
            <p:nvPr/>
          </p:nvSpPr>
          <p:spPr>
            <a:xfrm rot="1799746">
              <a:off x="72232" y="753635"/>
              <a:ext cx="30698" cy="45747"/>
            </a:xfrm>
            <a:custGeom>
              <a:rect b="b" l="l" r="r" t="t"/>
              <a:pathLst>
                <a:path extrusionOk="0" h="1838" w="1228">
                  <a:moveTo>
                    <a:pt x="788" y="0"/>
                  </a:moveTo>
                  <a:cubicBezTo>
                    <a:pt x="743" y="0"/>
                    <a:pt x="698" y="13"/>
                    <a:pt x="657" y="40"/>
                  </a:cubicBezTo>
                  <a:cubicBezTo>
                    <a:pt x="257" y="269"/>
                    <a:pt x="0" y="982"/>
                    <a:pt x="257" y="1553"/>
                  </a:cubicBezTo>
                  <a:cubicBezTo>
                    <a:pt x="324" y="1729"/>
                    <a:pt x="458" y="1838"/>
                    <a:pt x="609" y="1838"/>
                  </a:cubicBezTo>
                  <a:cubicBezTo>
                    <a:pt x="652" y="1838"/>
                    <a:pt x="697" y="1829"/>
                    <a:pt x="742" y="1809"/>
                  </a:cubicBezTo>
                  <a:cubicBezTo>
                    <a:pt x="1028" y="1695"/>
                    <a:pt x="1199" y="1296"/>
                    <a:pt x="1227" y="953"/>
                  </a:cubicBezTo>
                  <a:cubicBezTo>
                    <a:pt x="1227" y="925"/>
                    <a:pt x="1227" y="925"/>
                    <a:pt x="1227" y="925"/>
                  </a:cubicBezTo>
                  <a:cubicBezTo>
                    <a:pt x="1227" y="725"/>
                    <a:pt x="1227" y="497"/>
                    <a:pt x="1142" y="297"/>
                  </a:cubicBezTo>
                  <a:cubicBezTo>
                    <a:pt x="1077" y="124"/>
                    <a:pt x="930" y="0"/>
                    <a:pt x="7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6"/>
            <p:cNvSpPr/>
            <p:nvPr/>
          </p:nvSpPr>
          <p:spPr>
            <a:xfrm rot="1799746">
              <a:off x="129489" y="713844"/>
              <a:ext cx="17099" cy="26035"/>
            </a:xfrm>
            <a:custGeom>
              <a:rect b="b" l="l" r="r" t="t"/>
              <a:pathLst>
                <a:path extrusionOk="0" h="1046" w="684">
                  <a:moveTo>
                    <a:pt x="398" y="1"/>
                  </a:moveTo>
                  <a:cubicBezTo>
                    <a:pt x="255" y="1"/>
                    <a:pt x="94" y="197"/>
                    <a:pt x="58" y="360"/>
                  </a:cubicBezTo>
                  <a:cubicBezTo>
                    <a:pt x="58" y="360"/>
                    <a:pt x="58" y="388"/>
                    <a:pt x="58" y="388"/>
                  </a:cubicBezTo>
                  <a:cubicBezTo>
                    <a:pt x="29" y="559"/>
                    <a:pt x="1" y="1044"/>
                    <a:pt x="286" y="1044"/>
                  </a:cubicBezTo>
                  <a:cubicBezTo>
                    <a:pt x="294" y="1045"/>
                    <a:pt x="301" y="1046"/>
                    <a:pt x="308" y="1046"/>
                  </a:cubicBezTo>
                  <a:cubicBezTo>
                    <a:pt x="577" y="1046"/>
                    <a:pt x="684" y="552"/>
                    <a:pt x="628" y="274"/>
                  </a:cubicBezTo>
                  <a:lnTo>
                    <a:pt x="600" y="246"/>
                  </a:lnTo>
                  <a:cubicBezTo>
                    <a:pt x="558" y="67"/>
                    <a:pt x="481" y="1"/>
                    <a:pt x="39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6"/>
            <p:cNvSpPr/>
            <p:nvPr/>
          </p:nvSpPr>
          <p:spPr>
            <a:xfrm rot="1799746">
              <a:off x="102870" y="680586"/>
              <a:ext cx="10424" cy="14685"/>
            </a:xfrm>
            <a:custGeom>
              <a:rect b="b" l="l" r="r" t="t"/>
              <a:pathLst>
                <a:path extrusionOk="0" h="590" w="417">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6"/>
            <p:cNvSpPr/>
            <p:nvPr/>
          </p:nvSpPr>
          <p:spPr>
            <a:xfrm rot="1799746">
              <a:off x="168158" y="740089"/>
              <a:ext cx="18574" cy="22575"/>
            </a:xfrm>
            <a:custGeom>
              <a:rect b="b" l="l" r="r" t="t"/>
              <a:pathLst>
                <a:path extrusionOk="0" h="907" w="743">
                  <a:moveTo>
                    <a:pt x="486" y="0"/>
                  </a:moveTo>
                  <a:cubicBezTo>
                    <a:pt x="429" y="29"/>
                    <a:pt x="372" y="29"/>
                    <a:pt x="314" y="29"/>
                  </a:cubicBezTo>
                  <a:cubicBezTo>
                    <a:pt x="257" y="57"/>
                    <a:pt x="229" y="143"/>
                    <a:pt x="143" y="172"/>
                  </a:cubicBezTo>
                  <a:cubicBezTo>
                    <a:pt x="58" y="172"/>
                    <a:pt x="1" y="371"/>
                    <a:pt x="58" y="457"/>
                  </a:cubicBezTo>
                  <a:cubicBezTo>
                    <a:pt x="115" y="514"/>
                    <a:pt x="115" y="571"/>
                    <a:pt x="143" y="600"/>
                  </a:cubicBezTo>
                  <a:cubicBezTo>
                    <a:pt x="172" y="714"/>
                    <a:pt x="229" y="771"/>
                    <a:pt x="286" y="828"/>
                  </a:cubicBezTo>
                  <a:cubicBezTo>
                    <a:pt x="329" y="885"/>
                    <a:pt x="372" y="906"/>
                    <a:pt x="414" y="906"/>
                  </a:cubicBezTo>
                  <a:cubicBezTo>
                    <a:pt x="457" y="906"/>
                    <a:pt x="500" y="885"/>
                    <a:pt x="543" y="856"/>
                  </a:cubicBezTo>
                  <a:cubicBezTo>
                    <a:pt x="685" y="714"/>
                    <a:pt x="742" y="485"/>
                    <a:pt x="685" y="229"/>
                  </a:cubicBezTo>
                  <a:cubicBezTo>
                    <a:pt x="685" y="143"/>
                    <a:pt x="600"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6"/>
            <p:cNvSpPr/>
            <p:nvPr/>
          </p:nvSpPr>
          <p:spPr>
            <a:xfrm rot="1799746">
              <a:off x="139373" y="873354"/>
              <a:ext cx="14999" cy="25985"/>
            </a:xfrm>
            <a:custGeom>
              <a:rect b="b" l="l" r="r" t="t"/>
              <a:pathLst>
                <a:path extrusionOk="0" h="1044" w="600">
                  <a:moveTo>
                    <a:pt x="340" y="1"/>
                  </a:moveTo>
                  <a:cubicBezTo>
                    <a:pt x="298" y="1"/>
                    <a:pt x="251" y="20"/>
                    <a:pt x="200" y="65"/>
                  </a:cubicBezTo>
                  <a:cubicBezTo>
                    <a:pt x="86" y="151"/>
                    <a:pt x="29" y="265"/>
                    <a:pt x="1" y="379"/>
                  </a:cubicBezTo>
                  <a:cubicBezTo>
                    <a:pt x="1" y="408"/>
                    <a:pt x="1" y="465"/>
                    <a:pt x="1" y="493"/>
                  </a:cubicBezTo>
                  <a:lnTo>
                    <a:pt x="1" y="522"/>
                  </a:lnTo>
                  <a:cubicBezTo>
                    <a:pt x="1" y="550"/>
                    <a:pt x="1" y="550"/>
                    <a:pt x="1" y="579"/>
                  </a:cubicBezTo>
                  <a:cubicBezTo>
                    <a:pt x="1" y="722"/>
                    <a:pt x="1" y="836"/>
                    <a:pt x="58" y="950"/>
                  </a:cubicBezTo>
                  <a:cubicBezTo>
                    <a:pt x="86" y="950"/>
                    <a:pt x="86" y="978"/>
                    <a:pt x="115" y="978"/>
                  </a:cubicBezTo>
                  <a:cubicBezTo>
                    <a:pt x="115" y="1007"/>
                    <a:pt x="143" y="1007"/>
                    <a:pt x="172" y="1007"/>
                  </a:cubicBezTo>
                  <a:lnTo>
                    <a:pt x="229" y="1035"/>
                  </a:lnTo>
                  <a:cubicBezTo>
                    <a:pt x="248" y="1041"/>
                    <a:pt x="267" y="1044"/>
                    <a:pt x="285" y="1044"/>
                  </a:cubicBezTo>
                  <a:cubicBezTo>
                    <a:pt x="455" y="1044"/>
                    <a:pt x="574" y="814"/>
                    <a:pt x="600" y="607"/>
                  </a:cubicBezTo>
                  <a:cubicBezTo>
                    <a:pt x="600" y="579"/>
                    <a:pt x="600" y="550"/>
                    <a:pt x="600" y="522"/>
                  </a:cubicBezTo>
                  <a:cubicBezTo>
                    <a:pt x="600" y="316"/>
                    <a:pt x="508" y="1"/>
                    <a:pt x="3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6"/>
            <p:cNvSpPr/>
            <p:nvPr/>
          </p:nvSpPr>
          <p:spPr>
            <a:xfrm rot="1799746">
              <a:off x="94159" y="942666"/>
              <a:ext cx="12849" cy="20609"/>
            </a:xfrm>
            <a:custGeom>
              <a:rect b="b" l="l" r="r" t="t"/>
              <a:pathLst>
                <a:path extrusionOk="0" h="828" w="514">
                  <a:moveTo>
                    <a:pt x="300" y="0"/>
                  </a:moveTo>
                  <a:cubicBezTo>
                    <a:pt x="278" y="0"/>
                    <a:pt x="254" y="6"/>
                    <a:pt x="229" y="19"/>
                  </a:cubicBezTo>
                  <a:cubicBezTo>
                    <a:pt x="86" y="76"/>
                    <a:pt x="0" y="304"/>
                    <a:pt x="29" y="504"/>
                  </a:cubicBezTo>
                  <a:cubicBezTo>
                    <a:pt x="29" y="655"/>
                    <a:pt x="95" y="828"/>
                    <a:pt x="228" y="828"/>
                  </a:cubicBezTo>
                  <a:cubicBezTo>
                    <a:pt x="246" y="828"/>
                    <a:pt x="265" y="825"/>
                    <a:pt x="286" y="818"/>
                  </a:cubicBezTo>
                  <a:cubicBezTo>
                    <a:pt x="428" y="732"/>
                    <a:pt x="514" y="504"/>
                    <a:pt x="485" y="304"/>
                  </a:cubicBezTo>
                  <a:cubicBezTo>
                    <a:pt x="485" y="183"/>
                    <a:pt x="424" y="0"/>
                    <a:pt x="3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6"/>
            <p:cNvSpPr/>
            <p:nvPr/>
          </p:nvSpPr>
          <p:spPr>
            <a:xfrm rot="1799746">
              <a:off x="64493" y="892409"/>
              <a:ext cx="13549" cy="18792"/>
            </a:xfrm>
            <a:custGeom>
              <a:rect b="b" l="l" r="r" t="t"/>
              <a:pathLst>
                <a:path extrusionOk="0" h="755" w="542">
                  <a:moveTo>
                    <a:pt x="263" y="0"/>
                  </a:moveTo>
                  <a:cubicBezTo>
                    <a:pt x="162" y="0"/>
                    <a:pt x="77" y="155"/>
                    <a:pt x="56" y="261"/>
                  </a:cubicBezTo>
                  <a:cubicBezTo>
                    <a:pt x="28" y="344"/>
                    <a:pt x="1" y="719"/>
                    <a:pt x="179" y="719"/>
                  </a:cubicBezTo>
                  <a:cubicBezTo>
                    <a:pt x="185" y="719"/>
                    <a:pt x="192" y="719"/>
                    <a:pt x="199" y="718"/>
                  </a:cubicBezTo>
                  <a:cubicBezTo>
                    <a:pt x="244" y="718"/>
                    <a:pt x="290" y="754"/>
                    <a:pt x="336" y="754"/>
                  </a:cubicBezTo>
                  <a:cubicBezTo>
                    <a:pt x="347" y="754"/>
                    <a:pt x="358" y="752"/>
                    <a:pt x="370" y="746"/>
                  </a:cubicBezTo>
                  <a:cubicBezTo>
                    <a:pt x="427" y="746"/>
                    <a:pt x="484" y="689"/>
                    <a:pt x="484" y="603"/>
                  </a:cubicBezTo>
                  <a:cubicBezTo>
                    <a:pt x="541" y="432"/>
                    <a:pt x="513" y="204"/>
                    <a:pt x="370" y="61"/>
                  </a:cubicBezTo>
                  <a:cubicBezTo>
                    <a:pt x="334" y="18"/>
                    <a:pt x="298" y="0"/>
                    <a:pt x="2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6"/>
            <p:cNvSpPr/>
            <p:nvPr/>
          </p:nvSpPr>
          <p:spPr>
            <a:xfrm rot="1799746">
              <a:off x="71759" y="835713"/>
              <a:ext cx="12849" cy="21131"/>
            </a:xfrm>
            <a:custGeom>
              <a:rect b="b" l="l" r="r" t="t"/>
              <a:pathLst>
                <a:path extrusionOk="0" h="849" w="514">
                  <a:moveTo>
                    <a:pt x="286" y="1"/>
                  </a:moveTo>
                  <a:cubicBezTo>
                    <a:pt x="268" y="1"/>
                    <a:pt x="249" y="4"/>
                    <a:pt x="228" y="11"/>
                  </a:cubicBezTo>
                  <a:cubicBezTo>
                    <a:pt x="86" y="96"/>
                    <a:pt x="0" y="325"/>
                    <a:pt x="0" y="524"/>
                  </a:cubicBezTo>
                  <a:cubicBezTo>
                    <a:pt x="25" y="675"/>
                    <a:pt x="95" y="848"/>
                    <a:pt x="208" y="848"/>
                  </a:cubicBezTo>
                  <a:cubicBezTo>
                    <a:pt x="224" y="848"/>
                    <a:pt x="240" y="845"/>
                    <a:pt x="257" y="838"/>
                  </a:cubicBezTo>
                  <a:cubicBezTo>
                    <a:pt x="428" y="753"/>
                    <a:pt x="514" y="524"/>
                    <a:pt x="485" y="325"/>
                  </a:cubicBezTo>
                  <a:cubicBezTo>
                    <a:pt x="485" y="174"/>
                    <a:pt x="419"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6"/>
            <p:cNvSpPr/>
            <p:nvPr/>
          </p:nvSpPr>
          <p:spPr>
            <a:xfrm rot="1799746">
              <a:off x="130753" y="797598"/>
              <a:ext cx="27823" cy="38007"/>
            </a:xfrm>
            <a:custGeom>
              <a:rect b="b" l="l" r="r" t="t"/>
              <a:pathLst>
                <a:path extrusionOk="0" h="1527" w="1113">
                  <a:moveTo>
                    <a:pt x="645" y="1"/>
                  </a:moveTo>
                  <a:cubicBezTo>
                    <a:pt x="602" y="1"/>
                    <a:pt x="555" y="12"/>
                    <a:pt x="502" y="36"/>
                  </a:cubicBezTo>
                  <a:cubicBezTo>
                    <a:pt x="84" y="219"/>
                    <a:pt x="1" y="1526"/>
                    <a:pt x="450" y="1526"/>
                  </a:cubicBezTo>
                  <a:cubicBezTo>
                    <a:pt x="491" y="1526"/>
                    <a:pt x="537" y="1515"/>
                    <a:pt x="587" y="1491"/>
                  </a:cubicBezTo>
                  <a:cubicBezTo>
                    <a:pt x="1005" y="1308"/>
                    <a:pt x="1112"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6"/>
            <p:cNvSpPr/>
            <p:nvPr/>
          </p:nvSpPr>
          <p:spPr>
            <a:xfrm rot="1799746">
              <a:off x="698730" y="662407"/>
              <a:ext cx="10724" cy="18369"/>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6"/>
            <p:cNvSpPr/>
            <p:nvPr/>
          </p:nvSpPr>
          <p:spPr>
            <a:xfrm rot="1799746">
              <a:off x="898977" y="769317"/>
              <a:ext cx="6250" cy="901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6"/>
            <p:cNvSpPr/>
            <p:nvPr/>
          </p:nvSpPr>
          <p:spPr>
            <a:xfrm rot="1799746">
              <a:off x="367462" y="537993"/>
              <a:ext cx="18574" cy="30241"/>
            </a:xfrm>
            <a:custGeom>
              <a:rect b="b" l="l" r="r" t="t"/>
              <a:pathLst>
                <a:path extrusionOk="0" h="1215" w="743">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6"/>
            <p:cNvSpPr/>
            <p:nvPr/>
          </p:nvSpPr>
          <p:spPr>
            <a:xfrm rot="1799746">
              <a:off x="452149" y="512733"/>
              <a:ext cx="12149" cy="19663"/>
            </a:xfrm>
            <a:custGeom>
              <a:rect b="b" l="l" r="r" t="t"/>
              <a:pathLst>
                <a:path extrusionOk="0" h="790" w="486">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6"/>
            <p:cNvSpPr/>
            <p:nvPr/>
          </p:nvSpPr>
          <p:spPr>
            <a:xfrm rot="1799746">
              <a:off x="435394" y="638029"/>
              <a:ext cx="25" cy="747"/>
            </a:xfrm>
            <a:custGeom>
              <a:rect b="b" l="l" r="r" t="t"/>
              <a:pathLst>
                <a:path extrusionOk="0" h="30" w="1">
                  <a:moveTo>
                    <a:pt x="0" y="29"/>
                  </a:moveTo>
                  <a:lnTo>
                    <a:pt x="0" y="29"/>
                  </a:lnTo>
                  <a:cubicBezTo>
                    <a:pt x="0" y="29"/>
                    <a:pt x="0" y="1"/>
                    <a:pt x="0"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6"/>
            <p:cNvSpPr/>
            <p:nvPr/>
          </p:nvSpPr>
          <p:spPr>
            <a:xfrm rot="1799746">
              <a:off x="431092" y="635301"/>
              <a:ext cx="12849" cy="18841"/>
            </a:xfrm>
            <a:custGeom>
              <a:rect b="b" l="l" r="r" t="t"/>
              <a:pathLst>
                <a:path extrusionOk="0" h="757" w="514">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6"/>
            <p:cNvSpPr/>
            <p:nvPr/>
          </p:nvSpPr>
          <p:spPr>
            <a:xfrm rot="1799746">
              <a:off x="393190" y="583287"/>
              <a:ext cx="15974" cy="18120"/>
            </a:xfrm>
            <a:custGeom>
              <a:rect b="b" l="l" r="r" t="t"/>
              <a:pathLst>
                <a:path extrusionOk="0" h="728" w="639">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6"/>
            <p:cNvSpPr/>
            <p:nvPr/>
          </p:nvSpPr>
          <p:spPr>
            <a:xfrm rot="1799746">
              <a:off x="331074" y="606683"/>
              <a:ext cx="24998" cy="26333"/>
            </a:xfrm>
            <a:custGeom>
              <a:rect b="b" l="l" r="r" t="t"/>
              <a:pathLst>
                <a:path extrusionOk="0" h="1058" w="100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6"/>
            <p:cNvSpPr/>
            <p:nvPr/>
          </p:nvSpPr>
          <p:spPr>
            <a:xfrm rot="1799746">
              <a:off x="349729" y="608620"/>
              <a:ext cx="1450" cy="25"/>
            </a:xfrm>
            <a:custGeom>
              <a:rect b="b" l="l" r="r" t="t"/>
              <a:pathLst>
                <a:path extrusionOk="0" h="1" w="58">
                  <a:moveTo>
                    <a:pt x="1" y="0"/>
                  </a:moveTo>
                  <a:cubicBezTo>
                    <a:pt x="1" y="0"/>
                    <a:pt x="29" y="0"/>
                    <a:pt x="29" y="0"/>
                  </a:cubicBezTo>
                  <a:cubicBezTo>
                    <a:pt x="29" y="0"/>
                    <a:pt x="58" y="0"/>
                    <a:pt x="58" y="0"/>
                  </a:cubicBezTo>
                  <a:cubicBezTo>
                    <a:pt x="29" y="0"/>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6"/>
            <p:cNvSpPr/>
            <p:nvPr/>
          </p:nvSpPr>
          <p:spPr>
            <a:xfrm rot="1799746">
              <a:off x="110128" y="1300382"/>
              <a:ext cx="12174" cy="19912"/>
            </a:xfrm>
            <a:custGeom>
              <a:rect b="b" l="l" r="r" t="t"/>
              <a:pathLst>
                <a:path extrusionOk="0" h="800" w="487">
                  <a:moveTo>
                    <a:pt x="278" y="0"/>
                  </a:moveTo>
                  <a:cubicBezTo>
                    <a:pt x="263" y="0"/>
                    <a:pt x="246" y="3"/>
                    <a:pt x="229" y="10"/>
                  </a:cubicBezTo>
                  <a:cubicBezTo>
                    <a:pt x="58" y="67"/>
                    <a:pt x="1" y="296"/>
                    <a:pt x="1" y="495"/>
                  </a:cubicBezTo>
                  <a:cubicBezTo>
                    <a:pt x="25" y="616"/>
                    <a:pt x="91" y="799"/>
                    <a:pt x="197" y="799"/>
                  </a:cubicBezTo>
                  <a:cubicBezTo>
                    <a:pt x="216" y="799"/>
                    <a:pt x="236" y="794"/>
                    <a:pt x="258" y="781"/>
                  </a:cubicBezTo>
                  <a:cubicBezTo>
                    <a:pt x="429" y="724"/>
                    <a:pt x="486" y="495"/>
                    <a:pt x="486" y="296"/>
                  </a:cubicBezTo>
                  <a:cubicBezTo>
                    <a:pt x="461" y="170"/>
                    <a:pt x="392"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6"/>
            <p:cNvSpPr/>
            <p:nvPr/>
          </p:nvSpPr>
          <p:spPr>
            <a:xfrm rot="1799746">
              <a:off x="169575" y="1306224"/>
              <a:ext cx="15724" cy="20136"/>
            </a:xfrm>
            <a:custGeom>
              <a:rect b="b" l="l" r="r" t="t"/>
              <a:pathLst>
                <a:path extrusionOk="0" h="809" w="629">
                  <a:moveTo>
                    <a:pt x="391" y="1"/>
                  </a:moveTo>
                  <a:cubicBezTo>
                    <a:pt x="285" y="1"/>
                    <a:pt x="184" y="127"/>
                    <a:pt x="143" y="210"/>
                  </a:cubicBezTo>
                  <a:cubicBezTo>
                    <a:pt x="86" y="324"/>
                    <a:pt x="0" y="666"/>
                    <a:pt x="143" y="809"/>
                  </a:cubicBezTo>
                  <a:cubicBezTo>
                    <a:pt x="286" y="723"/>
                    <a:pt x="428" y="638"/>
                    <a:pt x="571" y="552"/>
                  </a:cubicBezTo>
                  <a:cubicBezTo>
                    <a:pt x="628" y="438"/>
                    <a:pt x="628" y="181"/>
                    <a:pt x="514" y="67"/>
                  </a:cubicBezTo>
                  <a:cubicBezTo>
                    <a:pt x="474" y="19"/>
                    <a:pt x="432" y="1"/>
                    <a:pt x="3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6"/>
            <p:cNvSpPr/>
            <p:nvPr/>
          </p:nvSpPr>
          <p:spPr>
            <a:xfrm rot="1799746">
              <a:off x="141782" y="1420006"/>
              <a:ext cx="20699" cy="29967"/>
            </a:xfrm>
            <a:custGeom>
              <a:rect b="b" l="l" r="r" t="t"/>
              <a:pathLst>
                <a:path extrusionOk="0" h="1204" w="828">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6"/>
            <p:cNvSpPr/>
            <p:nvPr/>
          </p:nvSpPr>
          <p:spPr>
            <a:xfrm rot="1799746">
              <a:off x="119854" y="1361644"/>
              <a:ext cx="14074" cy="18891"/>
            </a:xfrm>
            <a:custGeom>
              <a:rect b="b" l="l" r="r" t="t"/>
              <a:pathLst>
                <a:path extrusionOk="0" h="759" w="563">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6"/>
            <p:cNvSpPr/>
            <p:nvPr/>
          </p:nvSpPr>
          <p:spPr>
            <a:xfrm rot="1799746">
              <a:off x="38269" y="1365293"/>
              <a:ext cx="13574" cy="22500"/>
            </a:xfrm>
            <a:custGeom>
              <a:rect b="b" l="l" r="r" t="t"/>
              <a:pathLst>
                <a:path extrusionOk="0" h="904" w="543">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6"/>
            <p:cNvSpPr/>
            <p:nvPr/>
          </p:nvSpPr>
          <p:spPr>
            <a:xfrm rot="1799746">
              <a:off x="76607" y="1130734"/>
              <a:ext cx="13574" cy="19240"/>
            </a:xfrm>
            <a:custGeom>
              <a:rect b="b" l="l" r="r" t="t"/>
              <a:pathLst>
                <a:path extrusionOk="0" h="773" w="543">
                  <a:moveTo>
                    <a:pt x="253" y="1"/>
                  </a:moveTo>
                  <a:cubicBezTo>
                    <a:pt x="173" y="1"/>
                    <a:pt x="130" y="87"/>
                    <a:pt x="86" y="174"/>
                  </a:cubicBezTo>
                  <a:lnTo>
                    <a:pt x="58" y="174"/>
                  </a:lnTo>
                  <a:cubicBezTo>
                    <a:pt x="58" y="202"/>
                    <a:pt x="58" y="202"/>
                    <a:pt x="58" y="202"/>
                  </a:cubicBezTo>
                  <a:cubicBezTo>
                    <a:pt x="29" y="316"/>
                    <a:pt x="1" y="402"/>
                    <a:pt x="29" y="487"/>
                  </a:cubicBezTo>
                  <a:cubicBezTo>
                    <a:pt x="29" y="516"/>
                    <a:pt x="29" y="602"/>
                    <a:pt x="58" y="659"/>
                  </a:cubicBezTo>
                  <a:cubicBezTo>
                    <a:pt x="86" y="716"/>
                    <a:pt x="144" y="773"/>
                    <a:pt x="201" y="773"/>
                  </a:cubicBezTo>
                  <a:cubicBezTo>
                    <a:pt x="286" y="773"/>
                    <a:pt x="343" y="716"/>
                    <a:pt x="315" y="602"/>
                  </a:cubicBezTo>
                  <a:cubicBezTo>
                    <a:pt x="372" y="544"/>
                    <a:pt x="400" y="487"/>
                    <a:pt x="429" y="402"/>
                  </a:cubicBezTo>
                  <a:lnTo>
                    <a:pt x="429" y="402"/>
                  </a:lnTo>
                  <a:cubicBezTo>
                    <a:pt x="429" y="487"/>
                    <a:pt x="400" y="544"/>
                    <a:pt x="400" y="602"/>
                  </a:cubicBezTo>
                  <a:cubicBezTo>
                    <a:pt x="457" y="487"/>
                    <a:pt x="543" y="116"/>
                    <a:pt x="343" y="31"/>
                  </a:cubicBezTo>
                  <a:cubicBezTo>
                    <a:pt x="308" y="10"/>
                    <a:pt x="279" y="1"/>
                    <a:pt x="2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6"/>
            <p:cNvSpPr/>
            <p:nvPr/>
          </p:nvSpPr>
          <p:spPr>
            <a:xfrm rot="1799746">
              <a:off x="100669" y="1117920"/>
              <a:ext cx="15674" cy="17273"/>
            </a:xfrm>
            <a:custGeom>
              <a:rect b="b" l="l" r="r" t="t"/>
              <a:pathLst>
                <a:path extrusionOk="0" h="694" w="627">
                  <a:moveTo>
                    <a:pt x="494" y="1"/>
                  </a:moveTo>
                  <a:cubicBezTo>
                    <a:pt x="304" y="1"/>
                    <a:pt x="1" y="560"/>
                    <a:pt x="390" y="662"/>
                  </a:cubicBezTo>
                  <a:cubicBezTo>
                    <a:pt x="390" y="662"/>
                    <a:pt x="419" y="662"/>
                    <a:pt x="447" y="691"/>
                  </a:cubicBezTo>
                  <a:cubicBezTo>
                    <a:pt x="453" y="692"/>
                    <a:pt x="459" y="693"/>
                    <a:pt x="464" y="693"/>
                  </a:cubicBezTo>
                  <a:cubicBezTo>
                    <a:pt x="540" y="693"/>
                    <a:pt x="590" y="516"/>
                    <a:pt x="590" y="462"/>
                  </a:cubicBezTo>
                  <a:cubicBezTo>
                    <a:pt x="590" y="405"/>
                    <a:pt x="590" y="377"/>
                    <a:pt x="619" y="320"/>
                  </a:cubicBezTo>
                  <a:cubicBezTo>
                    <a:pt x="627" y="87"/>
                    <a:pt x="569"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6"/>
            <p:cNvSpPr/>
            <p:nvPr/>
          </p:nvSpPr>
          <p:spPr>
            <a:xfrm rot="1799746">
              <a:off x="424992" y="793600"/>
              <a:ext cx="15724" cy="23620"/>
            </a:xfrm>
            <a:custGeom>
              <a:rect b="b" l="l" r="r" t="t"/>
              <a:pathLst>
                <a:path extrusionOk="0" h="949" w="629">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6"/>
            <p:cNvSpPr/>
            <p:nvPr/>
          </p:nvSpPr>
          <p:spPr>
            <a:xfrm rot="1799746">
              <a:off x="441811" y="835271"/>
              <a:ext cx="14199" cy="18593"/>
            </a:xfrm>
            <a:custGeom>
              <a:rect b="b" l="l" r="r" t="t"/>
              <a:pathLst>
                <a:path extrusionOk="0" h="747" w="568">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6"/>
            <p:cNvSpPr/>
            <p:nvPr/>
          </p:nvSpPr>
          <p:spPr>
            <a:xfrm rot="1799746">
              <a:off x="880912" y="657667"/>
              <a:ext cx="10924" cy="14560"/>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6"/>
            <p:cNvSpPr/>
            <p:nvPr/>
          </p:nvSpPr>
          <p:spPr>
            <a:xfrm rot="1799746">
              <a:off x="582398" y="473401"/>
              <a:ext cx="17774" cy="25512"/>
            </a:xfrm>
            <a:custGeom>
              <a:rect b="b" l="l" r="r" t="t"/>
              <a:pathLst>
                <a:path extrusionOk="0" h="1025" w="711">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6"/>
            <p:cNvSpPr/>
            <p:nvPr/>
          </p:nvSpPr>
          <p:spPr>
            <a:xfrm rot="1799746">
              <a:off x="605219" y="522276"/>
              <a:ext cx="14574" cy="19339"/>
            </a:xfrm>
            <a:custGeom>
              <a:rect b="b" l="l" r="r" t="t"/>
              <a:pathLst>
                <a:path extrusionOk="0" h="777" w="583">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6"/>
            <p:cNvSpPr/>
            <p:nvPr/>
          </p:nvSpPr>
          <p:spPr>
            <a:xfrm rot="1799746">
              <a:off x="630021" y="517850"/>
              <a:ext cx="5600" cy="8164"/>
            </a:xfrm>
            <a:custGeom>
              <a:rect b="b" l="l" r="r" t="t"/>
              <a:pathLst>
                <a:path extrusionOk="0" h="328" w="224">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6"/>
            <p:cNvSpPr/>
            <p:nvPr/>
          </p:nvSpPr>
          <p:spPr>
            <a:xfrm rot="1799746">
              <a:off x="1019294" y="878557"/>
              <a:ext cx="42122" cy="21704"/>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6"/>
            <p:cNvSpPr/>
            <p:nvPr/>
          </p:nvSpPr>
          <p:spPr>
            <a:xfrm rot="1799746">
              <a:off x="1072607" y="880188"/>
              <a:ext cx="37972" cy="20434"/>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6"/>
            <p:cNvSpPr/>
            <p:nvPr/>
          </p:nvSpPr>
          <p:spPr>
            <a:xfrm rot="1799746">
              <a:off x="1083280" y="937233"/>
              <a:ext cx="22173" cy="1122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6"/>
            <p:cNvSpPr/>
            <p:nvPr/>
          </p:nvSpPr>
          <p:spPr>
            <a:xfrm rot="1799746">
              <a:off x="1216662" y="985047"/>
              <a:ext cx="51371" cy="26234"/>
            </a:xfrm>
            <a:custGeom>
              <a:rect b="b" l="l" r="r" t="t"/>
              <a:pathLst>
                <a:path extrusionOk="0" h="1054" w="2055">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2" name="Google Shape;2402;p26"/>
          <p:cNvSpPr txBox="1"/>
          <p:nvPr>
            <p:ph type="title"/>
          </p:nvPr>
        </p:nvSpPr>
        <p:spPr>
          <a:xfrm>
            <a:off x="822578" y="1447875"/>
            <a:ext cx="1745400" cy="461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800"/>
              <a:buNone/>
              <a:defRPr>
                <a:solidFill>
                  <a:schemeClr val="dk1"/>
                </a:solidFill>
              </a:defRPr>
            </a:lvl1pPr>
            <a:lvl2pPr lvl="1" algn="ctr">
              <a:spcBef>
                <a:spcPts val="0"/>
              </a:spcBef>
              <a:spcAft>
                <a:spcPts val="0"/>
              </a:spcAft>
              <a:buClr>
                <a:schemeClr val="dk1"/>
              </a:buClr>
              <a:buSzPts val="2800"/>
              <a:buNone/>
              <a:defRPr>
                <a:solidFill>
                  <a:schemeClr val="dk1"/>
                </a:solidFill>
              </a:defRPr>
            </a:lvl2pPr>
            <a:lvl3pPr lvl="2" algn="ctr">
              <a:spcBef>
                <a:spcPts val="0"/>
              </a:spcBef>
              <a:spcAft>
                <a:spcPts val="0"/>
              </a:spcAft>
              <a:buClr>
                <a:schemeClr val="dk1"/>
              </a:buClr>
              <a:buSzPts val="2800"/>
              <a:buNone/>
              <a:defRPr>
                <a:solidFill>
                  <a:schemeClr val="dk1"/>
                </a:solidFill>
              </a:defRPr>
            </a:lvl3pPr>
            <a:lvl4pPr lvl="3" algn="ctr">
              <a:spcBef>
                <a:spcPts val="0"/>
              </a:spcBef>
              <a:spcAft>
                <a:spcPts val="0"/>
              </a:spcAft>
              <a:buClr>
                <a:schemeClr val="dk1"/>
              </a:buClr>
              <a:buSzPts val="2800"/>
              <a:buNone/>
              <a:defRPr>
                <a:solidFill>
                  <a:schemeClr val="dk1"/>
                </a:solidFill>
              </a:defRPr>
            </a:lvl4pPr>
            <a:lvl5pPr lvl="4" algn="ctr">
              <a:spcBef>
                <a:spcPts val="0"/>
              </a:spcBef>
              <a:spcAft>
                <a:spcPts val="0"/>
              </a:spcAft>
              <a:buClr>
                <a:schemeClr val="dk1"/>
              </a:buClr>
              <a:buSzPts val="2800"/>
              <a:buNone/>
              <a:defRPr>
                <a:solidFill>
                  <a:schemeClr val="dk1"/>
                </a:solidFill>
              </a:defRPr>
            </a:lvl5pPr>
            <a:lvl6pPr lvl="5" algn="ctr">
              <a:spcBef>
                <a:spcPts val="0"/>
              </a:spcBef>
              <a:spcAft>
                <a:spcPts val="0"/>
              </a:spcAft>
              <a:buClr>
                <a:schemeClr val="dk1"/>
              </a:buClr>
              <a:buSzPts val="2800"/>
              <a:buNone/>
              <a:defRPr>
                <a:solidFill>
                  <a:schemeClr val="dk1"/>
                </a:solidFill>
              </a:defRPr>
            </a:lvl6pPr>
            <a:lvl7pPr lvl="6" algn="ctr">
              <a:spcBef>
                <a:spcPts val="0"/>
              </a:spcBef>
              <a:spcAft>
                <a:spcPts val="0"/>
              </a:spcAft>
              <a:buClr>
                <a:schemeClr val="dk1"/>
              </a:buClr>
              <a:buSzPts val="2800"/>
              <a:buNone/>
              <a:defRPr>
                <a:solidFill>
                  <a:schemeClr val="dk1"/>
                </a:solidFill>
              </a:defRPr>
            </a:lvl7pPr>
            <a:lvl8pPr lvl="7" algn="ctr">
              <a:spcBef>
                <a:spcPts val="0"/>
              </a:spcBef>
              <a:spcAft>
                <a:spcPts val="0"/>
              </a:spcAft>
              <a:buClr>
                <a:schemeClr val="dk1"/>
              </a:buClr>
              <a:buSzPts val="2800"/>
              <a:buNone/>
              <a:defRPr>
                <a:solidFill>
                  <a:schemeClr val="dk1"/>
                </a:solidFill>
              </a:defRPr>
            </a:lvl8pPr>
            <a:lvl9pPr lvl="8" algn="ctr">
              <a:spcBef>
                <a:spcPts val="0"/>
              </a:spcBef>
              <a:spcAft>
                <a:spcPts val="0"/>
              </a:spcAft>
              <a:buClr>
                <a:schemeClr val="dk1"/>
              </a:buClr>
              <a:buSzPts val="2800"/>
              <a:buNone/>
              <a:defRPr>
                <a:solidFill>
                  <a:schemeClr val="dk1"/>
                </a:solidFill>
              </a:defRPr>
            </a:lvl9pPr>
          </a:lstStyle>
          <a:p/>
        </p:txBody>
      </p:sp>
      <p:sp>
        <p:nvSpPr>
          <p:cNvPr id="2403" name="Google Shape;2403;p26"/>
          <p:cNvSpPr txBox="1"/>
          <p:nvPr>
            <p:ph idx="2" type="title"/>
          </p:nvPr>
        </p:nvSpPr>
        <p:spPr>
          <a:xfrm>
            <a:off x="2740393" y="1447875"/>
            <a:ext cx="17454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404" name="Google Shape;2404;p26"/>
          <p:cNvSpPr txBox="1"/>
          <p:nvPr>
            <p:ph idx="3" type="title"/>
          </p:nvPr>
        </p:nvSpPr>
        <p:spPr>
          <a:xfrm>
            <a:off x="4658207" y="1447875"/>
            <a:ext cx="17454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405" name="Google Shape;2405;p26"/>
          <p:cNvSpPr txBox="1"/>
          <p:nvPr>
            <p:ph idx="4" type="title"/>
          </p:nvPr>
        </p:nvSpPr>
        <p:spPr>
          <a:xfrm>
            <a:off x="6576022" y="1447875"/>
            <a:ext cx="17454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lgn="ctr">
              <a:spcBef>
                <a:spcPts val="0"/>
              </a:spcBef>
              <a:spcAft>
                <a:spcPts val="0"/>
              </a:spcAft>
              <a:buClr>
                <a:schemeClr val="dk1"/>
              </a:buClr>
              <a:buSzPts val="2800"/>
              <a:buNone/>
              <a:defRPr>
                <a:solidFill>
                  <a:schemeClr val="dk1"/>
                </a:solidFill>
              </a:defRPr>
            </a:lvl2pPr>
            <a:lvl3pPr lvl="2" rtl="0" algn="ctr">
              <a:spcBef>
                <a:spcPts val="0"/>
              </a:spcBef>
              <a:spcAft>
                <a:spcPts val="0"/>
              </a:spcAft>
              <a:buClr>
                <a:schemeClr val="dk1"/>
              </a:buClr>
              <a:buSzPts val="2800"/>
              <a:buNone/>
              <a:defRPr>
                <a:solidFill>
                  <a:schemeClr val="dk1"/>
                </a:solidFill>
              </a:defRPr>
            </a:lvl3pPr>
            <a:lvl4pPr lvl="3" rtl="0" algn="ctr">
              <a:spcBef>
                <a:spcPts val="0"/>
              </a:spcBef>
              <a:spcAft>
                <a:spcPts val="0"/>
              </a:spcAft>
              <a:buClr>
                <a:schemeClr val="dk1"/>
              </a:buClr>
              <a:buSzPts val="2800"/>
              <a:buNone/>
              <a:defRPr>
                <a:solidFill>
                  <a:schemeClr val="dk1"/>
                </a:solidFill>
              </a:defRPr>
            </a:lvl4pPr>
            <a:lvl5pPr lvl="4" rtl="0" algn="ctr">
              <a:spcBef>
                <a:spcPts val="0"/>
              </a:spcBef>
              <a:spcAft>
                <a:spcPts val="0"/>
              </a:spcAft>
              <a:buClr>
                <a:schemeClr val="dk1"/>
              </a:buClr>
              <a:buSzPts val="2800"/>
              <a:buNone/>
              <a:defRPr>
                <a:solidFill>
                  <a:schemeClr val="dk1"/>
                </a:solidFill>
              </a:defRPr>
            </a:lvl5pPr>
            <a:lvl6pPr lvl="5" rtl="0" algn="ctr">
              <a:spcBef>
                <a:spcPts val="0"/>
              </a:spcBef>
              <a:spcAft>
                <a:spcPts val="0"/>
              </a:spcAft>
              <a:buClr>
                <a:schemeClr val="dk1"/>
              </a:buClr>
              <a:buSzPts val="2800"/>
              <a:buNone/>
              <a:defRPr>
                <a:solidFill>
                  <a:schemeClr val="dk1"/>
                </a:solidFill>
              </a:defRPr>
            </a:lvl6pPr>
            <a:lvl7pPr lvl="6" rtl="0" algn="ctr">
              <a:spcBef>
                <a:spcPts val="0"/>
              </a:spcBef>
              <a:spcAft>
                <a:spcPts val="0"/>
              </a:spcAft>
              <a:buClr>
                <a:schemeClr val="dk1"/>
              </a:buClr>
              <a:buSzPts val="2800"/>
              <a:buNone/>
              <a:defRPr>
                <a:solidFill>
                  <a:schemeClr val="dk1"/>
                </a:solidFill>
              </a:defRPr>
            </a:lvl7pPr>
            <a:lvl8pPr lvl="7" rtl="0" algn="ctr">
              <a:spcBef>
                <a:spcPts val="0"/>
              </a:spcBef>
              <a:spcAft>
                <a:spcPts val="0"/>
              </a:spcAft>
              <a:buClr>
                <a:schemeClr val="dk1"/>
              </a:buClr>
              <a:buSzPts val="2800"/>
              <a:buNone/>
              <a:defRPr>
                <a:solidFill>
                  <a:schemeClr val="dk1"/>
                </a:solidFill>
              </a:defRPr>
            </a:lvl8pPr>
            <a:lvl9pPr lvl="8" rtl="0" algn="ctr">
              <a:spcBef>
                <a:spcPts val="0"/>
              </a:spcBef>
              <a:spcAft>
                <a:spcPts val="0"/>
              </a:spcAft>
              <a:buClr>
                <a:schemeClr val="dk1"/>
              </a:buClr>
              <a:buSzPts val="2800"/>
              <a:buNone/>
              <a:defRPr>
                <a:solidFill>
                  <a:schemeClr val="dk1"/>
                </a:solidFill>
              </a:defRPr>
            </a:lvl9pPr>
          </a:lstStyle>
          <a:p/>
        </p:txBody>
      </p:sp>
      <p:sp>
        <p:nvSpPr>
          <p:cNvPr id="2406" name="Google Shape;2406;p26"/>
          <p:cNvSpPr txBox="1"/>
          <p:nvPr>
            <p:ph idx="5"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07" name="Google Shape;2407;p26"/>
          <p:cNvSpPr txBox="1"/>
          <p:nvPr>
            <p:ph idx="1" type="subTitle"/>
          </p:nvPr>
        </p:nvSpPr>
        <p:spPr>
          <a:xfrm>
            <a:off x="848828" y="3528750"/>
            <a:ext cx="1692900" cy="4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408" name="Google Shape;2408;p26"/>
          <p:cNvSpPr txBox="1"/>
          <p:nvPr>
            <p:ph idx="6" type="subTitle"/>
          </p:nvPr>
        </p:nvSpPr>
        <p:spPr>
          <a:xfrm>
            <a:off x="2766643" y="3528800"/>
            <a:ext cx="1692900" cy="4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409" name="Google Shape;2409;p26"/>
          <p:cNvSpPr txBox="1"/>
          <p:nvPr>
            <p:ph idx="7" type="subTitle"/>
          </p:nvPr>
        </p:nvSpPr>
        <p:spPr>
          <a:xfrm>
            <a:off x="4684457" y="3528775"/>
            <a:ext cx="1692900" cy="4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410" name="Google Shape;2410;p26"/>
          <p:cNvSpPr txBox="1"/>
          <p:nvPr>
            <p:ph idx="8" type="subTitle"/>
          </p:nvPr>
        </p:nvSpPr>
        <p:spPr>
          <a:xfrm>
            <a:off x="6602272" y="3539825"/>
            <a:ext cx="1692900" cy="42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bg>
      <p:bgPr>
        <a:solidFill>
          <a:schemeClr val="dk2"/>
        </a:solidFill>
      </p:bgPr>
    </p:bg>
    <p:spTree>
      <p:nvGrpSpPr>
        <p:cNvPr id="2411" name="Shape 2411"/>
        <p:cNvGrpSpPr/>
        <p:nvPr/>
      </p:nvGrpSpPr>
      <p:grpSpPr>
        <a:xfrm>
          <a:off x="0" y="0"/>
          <a:ext cx="0" cy="0"/>
          <a:chOff x="0" y="0"/>
          <a:chExt cx="0" cy="0"/>
        </a:xfrm>
      </p:grpSpPr>
      <p:sp>
        <p:nvSpPr>
          <p:cNvPr id="2412" name="Google Shape;2412;p27"/>
          <p:cNvSpPr/>
          <p:nvPr/>
        </p:nvSpPr>
        <p:spPr>
          <a:xfrm>
            <a:off x="-2462" y="13"/>
            <a:ext cx="9148928" cy="5143413"/>
          </a:xfrm>
          <a:custGeom>
            <a:rect b="b" l="l" r="r" t="t"/>
            <a:pathLst>
              <a:path extrusionOk="0" h="160694" w="285837">
                <a:moveTo>
                  <a:pt x="1" y="1"/>
                </a:moveTo>
                <a:lnTo>
                  <a:pt x="1" y="160694"/>
                </a:lnTo>
                <a:lnTo>
                  <a:pt x="285836" y="160694"/>
                </a:lnTo>
                <a:lnTo>
                  <a:pt x="2858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5409924" y="25"/>
            <a:ext cx="3810214" cy="5143389"/>
          </a:xfrm>
          <a:custGeom>
            <a:rect b="b" l="l" r="r" t="t"/>
            <a:pathLst>
              <a:path extrusionOk="0" h="159981" w="130364">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4" name="Google Shape;2414;p27"/>
          <p:cNvGrpSpPr/>
          <p:nvPr/>
        </p:nvGrpSpPr>
        <p:grpSpPr>
          <a:xfrm>
            <a:off x="-666675" y="-478487"/>
            <a:ext cx="9745100" cy="5529025"/>
            <a:chOff x="-666675" y="-478487"/>
            <a:chExt cx="9745100" cy="5529025"/>
          </a:xfrm>
        </p:grpSpPr>
        <p:grpSp>
          <p:nvGrpSpPr>
            <p:cNvPr id="2415" name="Google Shape;2415;p27"/>
            <p:cNvGrpSpPr/>
            <p:nvPr/>
          </p:nvGrpSpPr>
          <p:grpSpPr>
            <a:xfrm>
              <a:off x="-666675" y="-478487"/>
              <a:ext cx="2097125" cy="1802575"/>
              <a:chOff x="5818625" y="108675"/>
              <a:chExt cx="2097125" cy="1802575"/>
            </a:xfrm>
          </p:grpSpPr>
          <p:sp>
            <p:nvSpPr>
              <p:cNvPr id="2416" name="Google Shape;2416;p27"/>
              <p:cNvSpPr/>
              <p:nvPr/>
            </p:nvSpPr>
            <p:spPr>
              <a:xfrm>
                <a:off x="5818625" y="108675"/>
                <a:ext cx="2097125" cy="1802575"/>
              </a:xfrm>
              <a:custGeom>
                <a:rect b="b" l="l" r="r" t="t"/>
                <a:pathLst>
                  <a:path extrusionOk="0" h="72103" w="83885">
                    <a:moveTo>
                      <a:pt x="34313" y="0"/>
                    </a:moveTo>
                    <a:cubicBezTo>
                      <a:pt x="32911" y="0"/>
                      <a:pt x="31506" y="61"/>
                      <a:pt x="30101" y="181"/>
                    </a:cubicBezTo>
                    <a:cubicBezTo>
                      <a:pt x="20543" y="1037"/>
                      <a:pt x="10814" y="4433"/>
                      <a:pt x="6277" y="13449"/>
                    </a:cubicBezTo>
                    <a:cubicBezTo>
                      <a:pt x="0" y="25889"/>
                      <a:pt x="3595" y="41097"/>
                      <a:pt x="10700" y="52281"/>
                    </a:cubicBezTo>
                    <a:cubicBezTo>
                      <a:pt x="18917" y="65206"/>
                      <a:pt x="34838" y="70000"/>
                      <a:pt x="49275" y="71626"/>
                    </a:cubicBezTo>
                    <a:cubicBezTo>
                      <a:pt x="51832" y="71922"/>
                      <a:pt x="54442" y="72102"/>
                      <a:pt x="57054" y="72102"/>
                    </a:cubicBezTo>
                    <a:cubicBezTo>
                      <a:pt x="62748" y="72102"/>
                      <a:pt x="68449" y="71245"/>
                      <a:pt x="73613" y="68858"/>
                    </a:cubicBezTo>
                    <a:cubicBezTo>
                      <a:pt x="76780" y="67375"/>
                      <a:pt x="79776" y="64978"/>
                      <a:pt x="81574" y="61925"/>
                    </a:cubicBezTo>
                    <a:cubicBezTo>
                      <a:pt x="83457" y="58701"/>
                      <a:pt x="83885" y="54849"/>
                      <a:pt x="83771" y="51197"/>
                    </a:cubicBezTo>
                    <a:cubicBezTo>
                      <a:pt x="83542" y="42295"/>
                      <a:pt x="79919" y="33393"/>
                      <a:pt x="75724" y="25689"/>
                    </a:cubicBezTo>
                    <a:cubicBezTo>
                      <a:pt x="71445" y="17757"/>
                      <a:pt x="65510" y="11109"/>
                      <a:pt x="57749" y="6401"/>
                    </a:cubicBezTo>
                    <a:cubicBezTo>
                      <a:pt x="50655" y="2087"/>
                      <a:pt x="42541" y="0"/>
                      <a:pt x="34313"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6414400" y="463100"/>
                <a:ext cx="37475" cy="14950"/>
              </a:xfrm>
              <a:custGeom>
                <a:rect b="b" l="l" r="r" t="t"/>
                <a:pathLst>
                  <a:path extrusionOk="0" h="598" w="1499">
                    <a:moveTo>
                      <a:pt x="892" y="0"/>
                    </a:moveTo>
                    <a:cubicBezTo>
                      <a:pt x="506" y="0"/>
                      <a:pt x="0" y="281"/>
                      <a:pt x="336" y="527"/>
                    </a:cubicBezTo>
                    <a:cubicBezTo>
                      <a:pt x="404" y="577"/>
                      <a:pt x="501" y="598"/>
                      <a:pt x="607" y="598"/>
                    </a:cubicBezTo>
                    <a:cubicBezTo>
                      <a:pt x="993" y="598"/>
                      <a:pt x="1499" y="317"/>
                      <a:pt x="1163" y="71"/>
                    </a:cubicBezTo>
                    <a:cubicBezTo>
                      <a:pt x="1095" y="22"/>
                      <a:pt x="998" y="0"/>
                      <a:pt x="8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6353600" y="454125"/>
                <a:ext cx="31400" cy="16025"/>
              </a:xfrm>
              <a:custGeom>
                <a:rect b="b" l="l" r="r" t="t"/>
                <a:pathLst>
                  <a:path extrusionOk="0" h="641" w="1256">
                    <a:moveTo>
                      <a:pt x="743" y="1"/>
                    </a:moveTo>
                    <a:cubicBezTo>
                      <a:pt x="596" y="1"/>
                      <a:pt x="442" y="40"/>
                      <a:pt x="314" y="87"/>
                    </a:cubicBezTo>
                    <a:cubicBezTo>
                      <a:pt x="171" y="173"/>
                      <a:pt x="0" y="401"/>
                      <a:pt x="200" y="544"/>
                    </a:cubicBezTo>
                    <a:cubicBezTo>
                      <a:pt x="294" y="611"/>
                      <a:pt x="414" y="641"/>
                      <a:pt x="538" y="641"/>
                    </a:cubicBezTo>
                    <a:cubicBezTo>
                      <a:pt x="677" y="641"/>
                      <a:pt x="821" y="604"/>
                      <a:pt x="942" y="544"/>
                    </a:cubicBezTo>
                    <a:cubicBezTo>
                      <a:pt x="1084" y="458"/>
                      <a:pt x="1256" y="230"/>
                      <a:pt x="1056" y="87"/>
                    </a:cubicBezTo>
                    <a:cubicBezTo>
                      <a:pt x="968" y="25"/>
                      <a:pt x="858" y="1"/>
                      <a:pt x="7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6345025" y="526600"/>
                <a:ext cx="33625" cy="17675"/>
              </a:xfrm>
              <a:custGeom>
                <a:rect b="b" l="l" r="r" t="t"/>
                <a:pathLst>
                  <a:path extrusionOk="0" h="707" w="1345">
                    <a:moveTo>
                      <a:pt x="952" y="0"/>
                    </a:moveTo>
                    <a:cubicBezTo>
                      <a:pt x="857" y="0"/>
                      <a:pt x="753" y="16"/>
                      <a:pt x="657" y="42"/>
                    </a:cubicBezTo>
                    <a:cubicBezTo>
                      <a:pt x="543" y="42"/>
                      <a:pt x="400" y="70"/>
                      <a:pt x="315" y="127"/>
                    </a:cubicBezTo>
                    <a:cubicBezTo>
                      <a:pt x="172" y="213"/>
                      <a:pt x="1" y="441"/>
                      <a:pt x="200" y="584"/>
                    </a:cubicBezTo>
                    <a:cubicBezTo>
                      <a:pt x="323" y="665"/>
                      <a:pt x="478" y="707"/>
                      <a:pt x="634" y="707"/>
                    </a:cubicBezTo>
                    <a:cubicBezTo>
                      <a:pt x="913" y="707"/>
                      <a:pt x="1193" y="573"/>
                      <a:pt x="1285" y="298"/>
                    </a:cubicBezTo>
                    <a:cubicBezTo>
                      <a:pt x="1344" y="80"/>
                      <a:pt x="1169" y="0"/>
                      <a:pt x="95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6297950" y="613950"/>
                <a:ext cx="33550" cy="20250"/>
              </a:xfrm>
              <a:custGeom>
                <a:rect b="b" l="l" r="r" t="t"/>
                <a:pathLst>
                  <a:path extrusionOk="0" h="810" w="1342">
                    <a:moveTo>
                      <a:pt x="571" y="0"/>
                    </a:moveTo>
                    <a:cubicBezTo>
                      <a:pt x="571" y="0"/>
                      <a:pt x="543" y="29"/>
                      <a:pt x="543" y="29"/>
                    </a:cubicBezTo>
                    <a:cubicBezTo>
                      <a:pt x="486" y="29"/>
                      <a:pt x="457" y="29"/>
                      <a:pt x="429" y="57"/>
                    </a:cubicBezTo>
                    <a:cubicBezTo>
                      <a:pt x="372" y="57"/>
                      <a:pt x="343" y="86"/>
                      <a:pt x="286" y="86"/>
                    </a:cubicBezTo>
                    <a:cubicBezTo>
                      <a:pt x="286" y="114"/>
                      <a:pt x="257" y="114"/>
                      <a:pt x="257" y="114"/>
                    </a:cubicBezTo>
                    <a:cubicBezTo>
                      <a:pt x="229" y="114"/>
                      <a:pt x="200" y="143"/>
                      <a:pt x="200" y="171"/>
                    </a:cubicBezTo>
                    <a:cubicBezTo>
                      <a:pt x="172" y="171"/>
                      <a:pt x="143" y="171"/>
                      <a:pt x="115" y="200"/>
                    </a:cubicBezTo>
                    <a:cubicBezTo>
                      <a:pt x="86" y="228"/>
                      <a:pt x="29" y="285"/>
                      <a:pt x="1" y="342"/>
                    </a:cubicBezTo>
                    <a:cubicBezTo>
                      <a:pt x="1" y="371"/>
                      <a:pt x="1" y="371"/>
                      <a:pt x="1" y="399"/>
                    </a:cubicBezTo>
                    <a:cubicBezTo>
                      <a:pt x="1" y="428"/>
                      <a:pt x="1" y="457"/>
                      <a:pt x="1" y="485"/>
                    </a:cubicBezTo>
                    <a:cubicBezTo>
                      <a:pt x="1" y="514"/>
                      <a:pt x="1" y="542"/>
                      <a:pt x="1" y="571"/>
                    </a:cubicBezTo>
                    <a:cubicBezTo>
                      <a:pt x="29" y="599"/>
                      <a:pt x="58" y="656"/>
                      <a:pt x="115" y="685"/>
                    </a:cubicBezTo>
                    <a:cubicBezTo>
                      <a:pt x="220" y="775"/>
                      <a:pt x="358" y="810"/>
                      <a:pt x="502" y="810"/>
                    </a:cubicBezTo>
                    <a:cubicBezTo>
                      <a:pt x="630" y="810"/>
                      <a:pt x="764" y="782"/>
                      <a:pt x="885" y="742"/>
                    </a:cubicBezTo>
                    <a:cubicBezTo>
                      <a:pt x="1028" y="713"/>
                      <a:pt x="1142" y="628"/>
                      <a:pt x="1228" y="514"/>
                    </a:cubicBezTo>
                    <a:cubicBezTo>
                      <a:pt x="1285" y="457"/>
                      <a:pt x="1342" y="257"/>
                      <a:pt x="1256" y="200"/>
                    </a:cubicBezTo>
                    <a:cubicBezTo>
                      <a:pt x="1056" y="86"/>
                      <a:pt x="999" y="0"/>
                      <a:pt x="74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6274425" y="557275"/>
                <a:ext cx="26400" cy="10650"/>
              </a:xfrm>
              <a:custGeom>
                <a:rect b="b" l="l" r="r" t="t"/>
                <a:pathLst>
                  <a:path extrusionOk="0" h="426" w="1056">
                    <a:moveTo>
                      <a:pt x="650" y="0"/>
                    </a:moveTo>
                    <a:cubicBezTo>
                      <a:pt x="374" y="0"/>
                      <a:pt x="0" y="201"/>
                      <a:pt x="228" y="384"/>
                    </a:cubicBezTo>
                    <a:cubicBezTo>
                      <a:pt x="274" y="412"/>
                      <a:pt x="337" y="425"/>
                      <a:pt x="406" y="425"/>
                    </a:cubicBezTo>
                    <a:cubicBezTo>
                      <a:pt x="681" y="425"/>
                      <a:pt x="1056" y="224"/>
                      <a:pt x="828" y="42"/>
                    </a:cubicBezTo>
                    <a:cubicBezTo>
                      <a:pt x="782" y="13"/>
                      <a:pt x="719" y="0"/>
                      <a:pt x="65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6277025" y="503925"/>
                <a:ext cx="31175" cy="12475"/>
              </a:xfrm>
              <a:custGeom>
                <a:rect b="b" l="l" r="r" t="t"/>
                <a:pathLst>
                  <a:path extrusionOk="0" h="499" w="1247">
                    <a:moveTo>
                      <a:pt x="748" y="1"/>
                    </a:moveTo>
                    <a:cubicBezTo>
                      <a:pt x="425" y="1"/>
                      <a:pt x="1" y="235"/>
                      <a:pt x="267" y="435"/>
                    </a:cubicBezTo>
                    <a:cubicBezTo>
                      <a:pt x="324" y="479"/>
                      <a:pt x="408" y="498"/>
                      <a:pt x="499" y="498"/>
                    </a:cubicBezTo>
                    <a:cubicBezTo>
                      <a:pt x="822" y="498"/>
                      <a:pt x="1247" y="264"/>
                      <a:pt x="980" y="64"/>
                    </a:cubicBezTo>
                    <a:cubicBezTo>
                      <a:pt x="923" y="20"/>
                      <a:pt x="840" y="1"/>
                      <a:pt x="74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7"/>
              <p:cNvSpPr/>
              <p:nvPr/>
            </p:nvSpPr>
            <p:spPr>
              <a:xfrm>
                <a:off x="6425850" y="537350"/>
                <a:ext cx="38975" cy="15525"/>
              </a:xfrm>
              <a:custGeom>
                <a:rect b="b" l="l" r="r" t="t"/>
                <a:pathLst>
                  <a:path extrusionOk="0" h="621" w="1559">
                    <a:moveTo>
                      <a:pt x="956" y="1"/>
                    </a:moveTo>
                    <a:cubicBezTo>
                      <a:pt x="555" y="1"/>
                      <a:pt x="0" y="304"/>
                      <a:pt x="363" y="553"/>
                    </a:cubicBezTo>
                    <a:cubicBezTo>
                      <a:pt x="427" y="600"/>
                      <a:pt x="520" y="621"/>
                      <a:pt x="622" y="621"/>
                    </a:cubicBezTo>
                    <a:cubicBezTo>
                      <a:pt x="1017" y="621"/>
                      <a:pt x="1559" y="317"/>
                      <a:pt x="1219" y="68"/>
                    </a:cubicBezTo>
                    <a:cubicBezTo>
                      <a:pt x="1154" y="21"/>
                      <a:pt x="1061" y="1"/>
                      <a:pt x="95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7"/>
              <p:cNvSpPr/>
              <p:nvPr/>
            </p:nvSpPr>
            <p:spPr>
              <a:xfrm>
                <a:off x="6394250" y="597900"/>
                <a:ext cx="29275" cy="16275"/>
              </a:xfrm>
              <a:custGeom>
                <a:rect b="b" l="l" r="r" t="t"/>
                <a:pathLst>
                  <a:path extrusionOk="0" h="651" w="1171">
                    <a:moveTo>
                      <a:pt x="625" y="0"/>
                    </a:moveTo>
                    <a:cubicBezTo>
                      <a:pt x="571" y="0"/>
                      <a:pt x="514" y="14"/>
                      <a:pt x="457" y="43"/>
                    </a:cubicBezTo>
                    <a:cubicBezTo>
                      <a:pt x="343" y="71"/>
                      <a:pt x="0" y="186"/>
                      <a:pt x="29" y="414"/>
                    </a:cubicBezTo>
                    <a:cubicBezTo>
                      <a:pt x="66" y="597"/>
                      <a:pt x="255" y="651"/>
                      <a:pt x="439" y="651"/>
                    </a:cubicBezTo>
                    <a:cubicBezTo>
                      <a:pt x="541" y="651"/>
                      <a:pt x="642" y="634"/>
                      <a:pt x="714" y="614"/>
                    </a:cubicBezTo>
                    <a:cubicBezTo>
                      <a:pt x="885" y="556"/>
                      <a:pt x="1170" y="300"/>
                      <a:pt x="942" y="128"/>
                    </a:cubicBezTo>
                    <a:cubicBezTo>
                      <a:pt x="856" y="100"/>
                      <a:pt x="799" y="71"/>
                      <a:pt x="742" y="43"/>
                    </a:cubicBezTo>
                    <a:lnTo>
                      <a:pt x="742" y="43"/>
                    </a:lnTo>
                    <a:cubicBezTo>
                      <a:pt x="799" y="57"/>
                      <a:pt x="828" y="64"/>
                      <a:pt x="831" y="64"/>
                    </a:cubicBezTo>
                    <a:cubicBezTo>
                      <a:pt x="835" y="64"/>
                      <a:pt x="814" y="57"/>
                      <a:pt x="771" y="43"/>
                    </a:cubicBezTo>
                    <a:cubicBezTo>
                      <a:pt x="728" y="14"/>
                      <a:pt x="678" y="0"/>
                      <a:pt x="62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6460600" y="640300"/>
                <a:ext cx="27125" cy="16075"/>
              </a:xfrm>
              <a:custGeom>
                <a:rect b="b" l="l" r="r" t="t"/>
                <a:pathLst>
                  <a:path extrusionOk="0" h="643" w="1085">
                    <a:moveTo>
                      <a:pt x="285" y="87"/>
                    </a:moveTo>
                    <a:cubicBezTo>
                      <a:pt x="285" y="87"/>
                      <a:pt x="280" y="87"/>
                      <a:pt x="274" y="90"/>
                    </a:cubicBezTo>
                    <a:lnTo>
                      <a:pt x="274" y="90"/>
                    </a:lnTo>
                    <a:cubicBezTo>
                      <a:pt x="278" y="89"/>
                      <a:pt x="281" y="88"/>
                      <a:pt x="285" y="87"/>
                    </a:cubicBezTo>
                    <a:close/>
                    <a:moveTo>
                      <a:pt x="674" y="1"/>
                    </a:moveTo>
                    <a:cubicBezTo>
                      <a:pt x="563" y="1"/>
                      <a:pt x="453" y="32"/>
                      <a:pt x="342" y="87"/>
                    </a:cubicBezTo>
                    <a:lnTo>
                      <a:pt x="314" y="87"/>
                    </a:lnTo>
                    <a:cubicBezTo>
                      <a:pt x="285" y="87"/>
                      <a:pt x="285" y="87"/>
                      <a:pt x="257" y="116"/>
                    </a:cubicBezTo>
                    <a:cubicBezTo>
                      <a:pt x="257" y="100"/>
                      <a:pt x="266" y="93"/>
                      <a:pt x="274" y="90"/>
                    </a:cubicBezTo>
                    <a:lnTo>
                      <a:pt x="274" y="90"/>
                    </a:lnTo>
                    <a:cubicBezTo>
                      <a:pt x="135" y="119"/>
                      <a:pt x="1" y="178"/>
                      <a:pt x="29" y="344"/>
                    </a:cubicBezTo>
                    <a:cubicBezTo>
                      <a:pt x="12" y="562"/>
                      <a:pt x="212" y="642"/>
                      <a:pt x="420" y="642"/>
                    </a:cubicBezTo>
                    <a:cubicBezTo>
                      <a:pt x="566" y="642"/>
                      <a:pt x="717" y="603"/>
                      <a:pt x="799" y="544"/>
                    </a:cubicBezTo>
                    <a:cubicBezTo>
                      <a:pt x="884" y="515"/>
                      <a:pt x="942" y="458"/>
                      <a:pt x="999" y="373"/>
                    </a:cubicBezTo>
                    <a:cubicBezTo>
                      <a:pt x="1084" y="230"/>
                      <a:pt x="1027" y="116"/>
                      <a:pt x="856" y="30"/>
                    </a:cubicBezTo>
                    <a:cubicBezTo>
                      <a:pt x="795" y="10"/>
                      <a:pt x="735" y="1"/>
                      <a:pt x="6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6468425" y="641750"/>
                <a:ext cx="750" cy="750"/>
              </a:xfrm>
              <a:custGeom>
                <a:rect b="b" l="l" r="r" t="t"/>
                <a:pathLst>
                  <a:path extrusionOk="0" h="30" w="30">
                    <a:moveTo>
                      <a:pt x="1" y="29"/>
                    </a:moveTo>
                    <a:lnTo>
                      <a:pt x="1" y="29"/>
                    </a:lnTo>
                    <a:cubicBezTo>
                      <a:pt x="29" y="1"/>
                      <a:pt x="29" y="1"/>
                      <a:pt x="1"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6516225" y="548200"/>
                <a:ext cx="64925" cy="33775"/>
              </a:xfrm>
              <a:custGeom>
                <a:rect b="b" l="l" r="r" t="t"/>
                <a:pathLst>
                  <a:path extrusionOk="0" h="1351" w="2597">
                    <a:moveTo>
                      <a:pt x="1476" y="0"/>
                    </a:moveTo>
                    <a:cubicBezTo>
                      <a:pt x="1184" y="0"/>
                      <a:pt x="887" y="82"/>
                      <a:pt x="657" y="205"/>
                    </a:cubicBezTo>
                    <a:cubicBezTo>
                      <a:pt x="314" y="405"/>
                      <a:pt x="0" y="861"/>
                      <a:pt x="428" y="1146"/>
                    </a:cubicBezTo>
                    <a:cubicBezTo>
                      <a:pt x="626" y="1291"/>
                      <a:pt x="872" y="1351"/>
                      <a:pt x="1122" y="1351"/>
                    </a:cubicBezTo>
                    <a:cubicBezTo>
                      <a:pt x="1413" y="1351"/>
                      <a:pt x="1710" y="1269"/>
                      <a:pt x="1941" y="1146"/>
                    </a:cubicBezTo>
                    <a:cubicBezTo>
                      <a:pt x="2255" y="975"/>
                      <a:pt x="2597" y="519"/>
                      <a:pt x="2169" y="205"/>
                    </a:cubicBezTo>
                    <a:cubicBezTo>
                      <a:pt x="1972" y="60"/>
                      <a:pt x="1726" y="0"/>
                      <a:pt x="147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6574725" y="458250"/>
                <a:ext cx="37100" cy="21150"/>
              </a:xfrm>
              <a:custGeom>
                <a:rect b="b" l="l" r="r" t="t"/>
                <a:pathLst>
                  <a:path extrusionOk="0" h="846" w="1484">
                    <a:moveTo>
                      <a:pt x="950" y="0"/>
                    </a:moveTo>
                    <a:cubicBezTo>
                      <a:pt x="777" y="0"/>
                      <a:pt x="591" y="55"/>
                      <a:pt x="457" y="122"/>
                    </a:cubicBezTo>
                    <a:cubicBezTo>
                      <a:pt x="428" y="122"/>
                      <a:pt x="400" y="122"/>
                      <a:pt x="400" y="151"/>
                    </a:cubicBezTo>
                    <a:cubicBezTo>
                      <a:pt x="0" y="350"/>
                      <a:pt x="86" y="750"/>
                      <a:pt x="485" y="835"/>
                    </a:cubicBezTo>
                    <a:cubicBezTo>
                      <a:pt x="539" y="842"/>
                      <a:pt x="595" y="846"/>
                      <a:pt x="650" y="846"/>
                    </a:cubicBezTo>
                    <a:cubicBezTo>
                      <a:pt x="832" y="846"/>
                      <a:pt x="1017" y="809"/>
                      <a:pt x="1170" y="721"/>
                    </a:cubicBezTo>
                    <a:cubicBezTo>
                      <a:pt x="1284" y="664"/>
                      <a:pt x="1484" y="493"/>
                      <a:pt x="1427" y="322"/>
                    </a:cubicBezTo>
                    <a:cubicBezTo>
                      <a:pt x="1427" y="322"/>
                      <a:pt x="1427" y="293"/>
                      <a:pt x="1398" y="265"/>
                    </a:cubicBezTo>
                    <a:cubicBezTo>
                      <a:pt x="1323" y="69"/>
                      <a:pt x="1144" y="0"/>
                      <a:pt x="95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6590350" y="410750"/>
                <a:ext cx="30050" cy="14900"/>
              </a:xfrm>
              <a:custGeom>
                <a:rect b="b" l="l" r="r" t="t"/>
                <a:pathLst>
                  <a:path extrusionOk="0" h="596" w="1202">
                    <a:moveTo>
                      <a:pt x="761" y="1"/>
                    </a:moveTo>
                    <a:cubicBezTo>
                      <a:pt x="589" y="1"/>
                      <a:pt x="402" y="70"/>
                      <a:pt x="288" y="168"/>
                    </a:cubicBezTo>
                    <a:cubicBezTo>
                      <a:pt x="1" y="429"/>
                      <a:pt x="408" y="571"/>
                      <a:pt x="653" y="571"/>
                    </a:cubicBezTo>
                    <a:cubicBezTo>
                      <a:pt x="676" y="571"/>
                      <a:pt x="697" y="569"/>
                      <a:pt x="716" y="567"/>
                    </a:cubicBezTo>
                    <a:lnTo>
                      <a:pt x="716" y="567"/>
                    </a:lnTo>
                    <a:lnTo>
                      <a:pt x="659" y="596"/>
                    </a:lnTo>
                    <a:cubicBezTo>
                      <a:pt x="802" y="596"/>
                      <a:pt x="1201" y="538"/>
                      <a:pt x="1144" y="310"/>
                    </a:cubicBezTo>
                    <a:cubicBezTo>
                      <a:pt x="1144" y="253"/>
                      <a:pt x="1144" y="196"/>
                      <a:pt x="1087" y="139"/>
                    </a:cubicBezTo>
                    <a:cubicBezTo>
                      <a:pt x="1013" y="41"/>
                      <a:pt x="892" y="1"/>
                      <a:pt x="7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6500525" y="409300"/>
                <a:ext cx="23300" cy="13875"/>
              </a:xfrm>
              <a:custGeom>
                <a:rect b="b" l="l" r="r" t="t"/>
                <a:pathLst>
                  <a:path extrusionOk="0" h="555" w="932">
                    <a:moveTo>
                      <a:pt x="691" y="0"/>
                    </a:moveTo>
                    <a:cubicBezTo>
                      <a:pt x="612" y="0"/>
                      <a:pt x="531" y="21"/>
                      <a:pt x="486" y="54"/>
                    </a:cubicBezTo>
                    <a:cubicBezTo>
                      <a:pt x="457" y="54"/>
                      <a:pt x="457" y="54"/>
                      <a:pt x="457" y="83"/>
                    </a:cubicBezTo>
                    <a:cubicBezTo>
                      <a:pt x="258" y="83"/>
                      <a:pt x="1" y="169"/>
                      <a:pt x="29" y="368"/>
                    </a:cubicBezTo>
                    <a:cubicBezTo>
                      <a:pt x="60" y="508"/>
                      <a:pt x="201" y="555"/>
                      <a:pt x="345" y="555"/>
                    </a:cubicBezTo>
                    <a:cubicBezTo>
                      <a:pt x="467" y="555"/>
                      <a:pt x="592" y="521"/>
                      <a:pt x="657" y="482"/>
                    </a:cubicBezTo>
                    <a:cubicBezTo>
                      <a:pt x="800" y="397"/>
                      <a:pt x="885" y="340"/>
                      <a:pt x="914" y="169"/>
                    </a:cubicBezTo>
                    <a:cubicBezTo>
                      <a:pt x="931" y="48"/>
                      <a:pt x="813" y="0"/>
                      <a:pt x="69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6626075" y="520700"/>
                <a:ext cx="47100" cy="26800"/>
              </a:xfrm>
              <a:custGeom>
                <a:rect b="b" l="l" r="r" t="t"/>
                <a:pathLst>
                  <a:path extrusionOk="0" h="1072" w="1884">
                    <a:moveTo>
                      <a:pt x="1096" y="0"/>
                    </a:moveTo>
                    <a:cubicBezTo>
                      <a:pt x="849" y="0"/>
                      <a:pt x="574" y="75"/>
                      <a:pt x="400" y="249"/>
                    </a:cubicBezTo>
                    <a:lnTo>
                      <a:pt x="314" y="335"/>
                    </a:lnTo>
                    <a:cubicBezTo>
                      <a:pt x="0" y="649"/>
                      <a:pt x="172" y="991"/>
                      <a:pt x="600" y="1048"/>
                    </a:cubicBezTo>
                    <a:cubicBezTo>
                      <a:pt x="674" y="1064"/>
                      <a:pt x="753" y="1072"/>
                      <a:pt x="833" y="1072"/>
                    </a:cubicBezTo>
                    <a:cubicBezTo>
                      <a:pt x="1187" y="1072"/>
                      <a:pt x="1573" y="917"/>
                      <a:pt x="1712" y="592"/>
                    </a:cubicBezTo>
                    <a:lnTo>
                      <a:pt x="1769" y="477"/>
                    </a:lnTo>
                    <a:cubicBezTo>
                      <a:pt x="1884" y="221"/>
                      <a:pt x="1513" y="49"/>
                      <a:pt x="1313" y="21"/>
                    </a:cubicBezTo>
                    <a:cubicBezTo>
                      <a:pt x="1246" y="7"/>
                      <a:pt x="1172" y="0"/>
                      <a:pt x="109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6691700" y="466725"/>
                <a:ext cx="34250" cy="20200"/>
              </a:xfrm>
              <a:custGeom>
                <a:rect b="b" l="l" r="r" t="t"/>
                <a:pathLst>
                  <a:path extrusionOk="0" h="808" w="1370">
                    <a:moveTo>
                      <a:pt x="758" y="0"/>
                    </a:moveTo>
                    <a:cubicBezTo>
                      <a:pt x="648" y="0"/>
                      <a:pt x="538" y="21"/>
                      <a:pt x="428" y="68"/>
                    </a:cubicBezTo>
                    <a:cubicBezTo>
                      <a:pt x="286" y="97"/>
                      <a:pt x="0" y="268"/>
                      <a:pt x="57" y="468"/>
                    </a:cubicBezTo>
                    <a:cubicBezTo>
                      <a:pt x="86" y="525"/>
                      <a:pt x="86" y="582"/>
                      <a:pt x="115" y="611"/>
                    </a:cubicBezTo>
                    <a:cubicBezTo>
                      <a:pt x="216" y="752"/>
                      <a:pt x="389" y="808"/>
                      <a:pt x="552" y="808"/>
                    </a:cubicBezTo>
                    <a:cubicBezTo>
                      <a:pt x="619" y="808"/>
                      <a:pt x="684" y="798"/>
                      <a:pt x="742" y="782"/>
                    </a:cubicBezTo>
                    <a:cubicBezTo>
                      <a:pt x="913" y="753"/>
                      <a:pt x="1370" y="582"/>
                      <a:pt x="1284" y="325"/>
                    </a:cubicBezTo>
                    <a:cubicBezTo>
                      <a:pt x="1256" y="183"/>
                      <a:pt x="1170" y="97"/>
                      <a:pt x="1028" y="40"/>
                    </a:cubicBezTo>
                    <a:cubicBezTo>
                      <a:pt x="938" y="14"/>
                      <a:pt x="848" y="0"/>
                      <a:pt x="7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6693975" y="350325"/>
                <a:ext cx="24850" cy="18575"/>
              </a:xfrm>
              <a:custGeom>
                <a:rect b="b" l="l" r="r" t="t"/>
                <a:pathLst>
                  <a:path extrusionOk="0" h="743" w="994">
                    <a:moveTo>
                      <a:pt x="487" y="0"/>
                    </a:moveTo>
                    <a:cubicBezTo>
                      <a:pt x="275" y="0"/>
                      <a:pt x="1" y="100"/>
                      <a:pt x="24" y="331"/>
                    </a:cubicBezTo>
                    <a:cubicBezTo>
                      <a:pt x="24" y="359"/>
                      <a:pt x="24" y="359"/>
                      <a:pt x="24" y="388"/>
                    </a:cubicBezTo>
                    <a:cubicBezTo>
                      <a:pt x="24" y="473"/>
                      <a:pt x="138" y="559"/>
                      <a:pt x="195" y="587"/>
                    </a:cubicBezTo>
                    <a:cubicBezTo>
                      <a:pt x="309" y="616"/>
                      <a:pt x="423" y="616"/>
                      <a:pt x="509" y="701"/>
                    </a:cubicBezTo>
                    <a:cubicBezTo>
                      <a:pt x="537" y="730"/>
                      <a:pt x="582" y="743"/>
                      <a:pt x="629" y="743"/>
                    </a:cubicBezTo>
                    <a:cubicBezTo>
                      <a:pt x="724" y="743"/>
                      <a:pt x="832" y="692"/>
                      <a:pt x="851" y="616"/>
                    </a:cubicBezTo>
                    <a:cubicBezTo>
                      <a:pt x="908" y="445"/>
                      <a:pt x="994" y="416"/>
                      <a:pt x="965" y="245"/>
                    </a:cubicBezTo>
                    <a:cubicBezTo>
                      <a:pt x="965" y="102"/>
                      <a:pt x="794" y="45"/>
                      <a:pt x="708" y="17"/>
                    </a:cubicBezTo>
                    <a:lnTo>
                      <a:pt x="623" y="17"/>
                    </a:lnTo>
                    <a:cubicBezTo>
                      <a:pt x="584" y="6"/>
                      <a:pt x="537" y="0"/>
                      <a:pt x="4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7"/>
              <p:cNvSpPr/>
              <p:nvPr/>
            </p:nvSpPr>
            <p:spPr>
              <a:xfrm>
                <a:off x="6542125" y="305775"/>
                <a:ext cx="34050" cy="15575"/>
              </a:xfrm>
              <a:custGeom>
                <a:rect b="b" l="l" r="r" t="t"/>
                <a:pathLst>
                  <a:path extrusionOk="0" h="623" w="1362">
                    <a:moveTo>
                      <a:pt x="786" y="0"/>
                    </a:moveTo>
                    <a:cubicBezTo>
                      <a:pt x="468" y="0"/>
                      <a:pt x="0" y="204"/>
                      <a:pt x="306" y="486"/>
                    </a:cubicBezTo>
                    <a:cubicBezTo>
                      <a:pt x="412" y="579"/>
                      <a:pt x="579" y="623"/>
                      <a:pt x="751" y="623"/>
                    </a:cubicBezTo>
                    <a:cubicBezTo>
                      <a:pt x="949" y="623"/>
                      <a:pt x="1153" y="565"/>
                      <a:pt x="1276" y="458"/>
                    </a:cubicBezTo>
                    <a:cubicBezTo>
                      <a:pt x="1361" y="401"/>
                      <a:pt x="1361" y="315"/>
                      <a:pt x="1304" y="258"/>
                    </a:cubicBezTo>
                    <a:cubicBezTo>
                      <a:pt x="1190" y="172"/>
                      <a:pt x="1076" y="87"/>
                      <a:pt x="962" y="30"/>
                    </a:cubicBezTo>
                    <a:cubicBezTo>
                      <a:pt x="916" y="9"/>
                      <a:pt x="855" y="0"/>
                      <a:pt x="7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7"/>
              <p:cNvSpPr/>
              <p:nvPr/>
            </p:nvSpPr>
            <p:spPr>
              <a:xfrm>
                <a:off x="6357875" y="346450"/>
                <a:ext cx="20000" cy="12325"/>
              </a:xfrm>
              <a:custGeom>
                <a:rect b="b" l="l" r="r" t="t"/>
                <a:pathLst>
                  <a:path extrusionOk="0" h="493" w="800">
                    <a:moveTo>
                      <a:pt x="564" y="0"/>
                    </a:moveTo>
                    <a:cubicBezTo>
                      <a:pt x="478" y="0"/>
                      <a:pt x="386" y="29"/>
                      <a:pt x="343" y="58"/>
                    </a:cubicBezTo>
                    <a:lnTo>
                      <a:pt x="286" y="58"/>
                    </a:lnTo>
                    <a:cubicBezTo>
                      <a:pt x="200" y="86"/>
                      <a:pt x="143" y="143"/>
                      <a:pt x="86" y="200"/>
                    </a:cubicBezTo>
                    <a:cubicBezTo>
                      <a:pt x="0" y="343"/>
                      <a:pt x="143" y="457"/>
                      <a:pt x="257" y="486"/>
                    </a:cubicBezTo>
                    <a:cubicBezTo>
                      <a:pt x="286" y="490"/>
                      <a:pt x="315" y="493"/>
                      <a:pt x="345" y="493"/>
                    </a:cubicBezTo>
                    <a:cubicBezTo>
                      <a:pt x="493" y="493"/>
                      <a:pt x="647" y="433"/>
                      <a:pt x="742" y="314"/>
                    </a:cubicBezTo>
                    <a:cubicBezTo>
                      <a:pt x="771" y="257"/>
                      <a:pt x="799" y="200"/>
                      <a:pt x="742" y="143"/>
                    </a:cubicBezTo>
                    <a:cubicBezTo>
                      <a:pt x="742" y="143"/>
                      <a:pt x="742" y="143"/>
                      <a:pt x="742" y="115"/>
                    </a:cubicBezTo>
                    <a:cubicBezTo>
                      <a:pt x="728" y="29"/>
                      <a:pt x="649" y="0"/>
                      <a:pt x="5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6434200" y="361500"/>
                <a:ext cx="37100" cy="24250"/>
              </a:xfrm>
              <a:custGeom>
                <a:rect b="b" l="l" r="r" t="t"/>
                <a:pathLst>
                  <a:path extrusionOk="0" h="970" w="1484">
                    <a:moveTo>
                      <a:pt x="799" y="0"/>
                    </a:moveTo>
                    <a:cubicBezTo>
                      <a:pt x="493" y="0"/>
                      <a:pt x="135" y="150"/>
                      <a:pt x="29" y="426"/>
                    </a:cubicBezTo>
                    <a:cubicBezTo>
                      <a:pt x="0" y="483"/>
                      <a:pt x="0" y="568"/>
                      <a:pt x="29" y="625"/>
                    </a:cubicBezTo>
                    <a:cubicBezTo>
                      <a:pt x="86" y="797"/>
                      <a:pt x="229" y="882"/>
                      <a:pt x="371" y="911"/>
                    </a:cubicBezTo>
                    <a:cubicBezTo>
                      <a:pt x="445" y="952"/>
                      <a:pt x="533" y="969"/>
                      <a:pt x="625" y="969"/>
                    </a:cubicBezTo>
                    <a:cubicBezTo>
                      <a:pt x="853" y="969"/>
                      <a:pt x="1105" y="862"/>
                      <a:pt x="1227" y="740"/>
                    </a:cubicBezTo>
                    <a:lnTo>
                      <a:pt x="1227" y="740"/>
                    </a:lnTo>
                    <a:cubicBezTo>
                      <a:pt x="1199" y="768"/>
                      <a:pt x="1170" y="797"/>
                      <a:pt x="1142" y="825"/>
                    </a:cubicBezTo>
                    <a:cubicBezTo>
                      <a:pt x="1256" y="740"/>
                      <a:pt x="1484" y="568"/>
                      <a:pt x="1398" y="397"/>
                    </a:cubicBezTo>
                    <a:cubicBezTo>
                      <a:pt x="1341" y="226"/>
                      <a:pt x="1256" y="140"/>
                      <a:pt x="1085" y="55"/>
                    </a:cubicBezTo>
                    <a:cubicBezTo>
                      <a:pt x="1004" y="18"/>
                      <a:pt x="905" y="0"/>
                      <a:pt x="7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6452750" y="250075"/>
                <a:ext cx="45675" cy="28250"/>
              </a:xfrm>
              <a:custGeom>
                <a:rect b="b" l="l" r="r" t="t"/>
                <a:pathLst>
                  <a:path extrusionOk="0" h="1130" w="1827">
                    <a:moveTo>
                      <a:pt x="1203" y="1"/>
                    </a:moveTo>
                    <a:cubicBezTo>
                      <a:pt x="1046" y="1"/>
                      <a:pt x="888" y="29"/>
                      <a:pt x="770" y="61"/>
                    </a:cubicBezTo>
                    <a:cubicBezTo>
                      <a:pt x="514" y="118"/>
                      <a:pt x="314" y="260"/>
                      <a:pt x="171" y="460"/>
                    </a:cubicBezTo>
                    <a:cubicBezTo>
                      <a:pt x="0" y="831"/>
                      <a:pt x="257" y="1059"/>
                      <a:pt x="599" y="1116"/>
                    </a:cubicBezTo>
                    <a:cubicBezTo>
                      <a:pt x="652" y="1125"/>
                      <a:pt x="717" y="1130"/>
                      <a:pt x="788" y="1130"/>
                    </a:cubicBezTo>
                    <a:cubicBezTo>
                      <a:pt x="1179" y="1130"/>
                      <a:pt x="1774" y="989"/>
                      <a:pt x="1798" y="603"/>
                    </a:cubicBezTo>
                    <a:cubicBezTo>
                      <a:pt x="1826" y="517"/>
                      <a:pt x="1826" y="432"/>
                      <a:pt x="1798" y="346"/>
                    </a:cubicBezTo>
                    <a:cubicBezTo>
                      <a:pt x="1726" y="79"/>
                      <a:pt x="1466" y="1"/>
                      <a:pt x="12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6256375" y="378550"/>
                <a:ext cx="36600" cy="18500"/>
              </a:xfrm>
              <a:custGeom>
                <a:rect b="b" l="l" r="r" t="t"/>
                <a:pathLst>
                  <a:path extrusionOk="0" h="740" w="1464">
                    <a:moveTo>
                      <a:pt x="665" y="0"/>
                    </a:moveTo>
                    <a:cubicBezTo>
                      <a:pt x="437" y="29"/>
                      <a:pt x="180" y="86"/>
                      <a:pt x="66" y="343"/>
                    </a:cubicBezTo>
                    <a:cubicBezTo>
                      <a:pt x="66" y="343"/>
                      <a:pt x="66" y="371"/>
                      <a:pt x="66" y="371"/>
                    </a:cubicBezTo>
                    <a:cubicBezTo>
                      <a:pt x="1" y="649"/>
                      <a:pt x="244" y="740"/>
                      <a:pt x="506" y="740"/>
                    </a:cubicBezTo>
                    <a:cubicBezTo>
                      <a:pt x="703" y="740"/>
                      <a:pt x="910" y="689"/>
                      <a:pt x="1007" y="628"/>
                    </a:cubicBezTo>
                    <a:cubicBezTo>
                      <a:pt x="1464" y="400"/>
                      <a:pt x="1179" y="0"/>
                      <a:pt x="75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6299725" y="297775"/>
                <a:ext cx="21075" cy="12850"/>
              </a:xfrm>
              <a:custGeom>
                <a:rect b="b" l="l" r="r" t="t"/>
                <a:pathLst>
                  <a:path extrusionOk="0" h="514" w="843">
                    <a:moveTo>
                      <a:pt x="487" y="1"/>
                    </a:moveTo>
                    <a:cubicBezTo>
                      <a:pt x="290" y="1"/>
                      <a:pt x="44" y="75"/>
                      <a:pt x="44" y="293"/>
                    </a:cubicBezTo>
                    <a:lnTo>
                      <a:pt x="44" y="321"/>
                    </a:lnTo>
                    <a:cubicBezTo>
                      <a:pt x="1" y="464"/>
                      <a:pt x="108" y="514"/>
                      <a:pt x="240" y="514"/>
                    </a:cubicBezTo>
                    <a:cubicBezTo>
                      <a:pt x="372" y="514"/>
                      <a:pt x="529" y="464"/>
                      <a:pt x="586" y="407"/>
                    </a:cubicBezTo>
                    <a:cubicBezTo>
                      <a:pt x="614" y="407"/>
                      <a:pt x="614" y="378"/>
                      <a:pt x="643" y="378"/>
                    </a:cubicBezTo>
                    <a:cubicBezTo>
                      <a:pt x="843" y="264"/>
                      <a:pt x="814" y="36"/>
                      <a:pt x="586" y="7"/>
                    </a:cubicBezTo>
                    <a:cubicBezTo>
                      <a:pt x="556" y="3"/>
                      <a:pt x="522" y="1"/>
                      <a:pt x="4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7171050" y="1682700"/>
                <a:ext cx="65625" cy="38475"/>
              </a:xfrm>
              <a:custGeom>
                <a:rect b="b" l="l" r="r" t="t"/>
                <a:pathLst>
                  <a:path extrusionOk="0" h="1539" w="2625">
                    <a:moveTo>
                      <a:pt x="1526" y="0"/>
                    </a:moveTo>
                    <a:cubicBezTo>
                      <a:pt x="1295" y="0"/>
                      <a:pt x="1061" y="41"/>
                      <a:pt x="856" y="105"/>
                    </a:cubicBezTo>
                    <a:cubicBezTo>
                      <a:pt x="599" y="219"/>
                      <a:pt x="314" y="334"/>
                      <a:pt x="171" y="562"/>
                    </a:cubicBezTo>
                    <a:cubicBezTo>
                      <a:pt x="0" y="819"/>
                      <a:pt x="29" y="1161"/>
                      <a:pt x="285" y="1332"/>
                    </a:cubicBezTo>
                    <a:cubicBezTo>
                      <a:pt x="530" y="1466"/>
                      <a:pt x="845" y="1539"/>
                      <a:pt x="1163" y="1539"/>
                    </a:cubicBezTo>
                    <a:cubicBezTo>
                      <a:pt x="1660" y="1539"/>
                      <a:pt x="2164" y="1361"/>
                      <a:pt x="2425" y="961"/>
                    </a:cubicBezTo>
                    <a:cubicBezTo>
                      <a:pt x="2625" y="733"/>
                      <a:pt x="2568" y="419"/>
                      <a:pt x="2311" y="219"/>
                    </a:cubicBezTo>
                    <a:cubicBezTo>
                      <a:pt x="2091" y="62"/>
                      <a:pt x="1810" y="0"/>
                      <a:pt x="15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7083725" y="1707725"/>
                <a:ext cx="47400" cy="22050"/>
              </a:xfrm>
              <a:custGeom>
                <a:rect b="b" l="l" r="r" t="t"/>
                <a:pathLst>
                  <a:path extrusionOk="0" h="882" w="1896">
                    <a:moveTo>
                      <a:pt x="1146" y="1"/>
                    </a:moveTo>
                    <a:cubicBezTo>
                      <a:pt x="893" y="1"/>
                      <a:pt x="625" y="92"/>
                      <a:pt x="469" y="217"/>
                    </a:cubicBezTo>
                    <a:lnTo>
                      <a:pt x="440" y="246"/>
                    </a:lnTo>
                    <a:cubicBezTo>
                      <a:pt x="0" y="634"/>
                      <a:pt x="546" y="881"/>
                      <a:pt x="928" y="881"/>
                    </a:cubicBezTo>
                    <a:cubicBezTo>
                      <a:pt x="967" y="881"/>
                      <a:pt x="1005" y="879"/>
                      <a:pt x="1039" y="873"/>
                    </a:cubicBezTo>
                    <a:lnTo>
                      <a:pt x="1068" y="873"/>
                    </a:lnTo>
                    <a:cubicBezTo>
                      <a:pt x="1325" y="816"/>
                      <a:pt x="1895" y="559"/>
                      <a:pt x="1667" y="217"/>
                    </a:cubicBezTo>
                    <a:cubicBezTo>
                      <a:pt x="1551" y="62"/>
                      <a:pt x="1354" y="1"/>
                      <a:pt x="114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7116825" y="1779875"/>
                <a:ext cx="22275" cy="12275"/>
              </a:xfrm>
              <a:custGeom>
                <a:rect b="b" l="l" r="r" t="t"/>
                <a:pathLst>
                  <a:path extrusionOk="0" h="491" w="891">
                    <a:moveTo>
                      <a:pt x="469" y="0"/>
                    </a:moveTo>
                    <a:cubicBezTo>
                      <a:pt x="336" y="0"/>
                      <a:pt x="198" y="47"/>
                      <a:pt x="143" y="156"/>
                    </a:cubicBezTo>
                    <a:cubicBezTo>
                      <a:pt x="58" y="184"/>
                      <a:pt x="1" y="241"/>
                      <a:pt x="1" y="327"/>
                    </a:cubicBezTo>
                    <a:cubicBezTo>
                      <a:pt x="1" y="327"/>
                      <a:pt x="29" y="355"/>
                      <a:pt x="29" y="355"/>
                    </a:cubicBezTo>
                    <a:cubicBezTo>
                      <a:pt x="29" y="412"/>
                      <a:pt x="86" y="441"/>
                      <a:pt x="115" y="470"/>
                    </a:cubicBezTo>
                    <a:cubicBezTo>
                      <a:pt x="172" y="484"/>
                      <a:pt x="227" y="491"/>
                      <a:pt x="281" y="491"/>
                    </a:cubicBezTo>
                    <a:cubicBezTo>
                      <a:pt x="441" y="491"/>
                      <a:pt x="586" y="427"/>
                      <a:pt x="714" y="298"/>
                    </a:cubicBezTo>
                    <a:cubicBezTo>
                      <a:pt x="890" y="122"/>
                      <a:pt x="685" y="0"/>
                      <a:pt x="4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7051200" y="1648200"/>
                <a:ext cx="32125" cy="24650"/>
              </a:xfrm>
              <a:custGeom>
                <a:rect b="b" l="l" r="r" t="t"/>
                <a:pathLst>
                  <a:path extrusionOk="0" h="986" w="1285">
                    <a:moveTo>
                      <a:pt x="735" y="0"/>
                    </a:moveTo>
                    <a:cubicBezTo>
                      <a:pt x="550" y="0"/>
                      <a:pt x="369" y="70"/>
                      <a:pt x="200" y="201"/>
                    </a:cubicBezTo>
                    <a:cubicBezTo>
                      <a:pt x="86" y="258"/>
                      <a:pt x="1" y="458"/>
                      <a:pt x="86" y="572"/>
                    </a:cubicBezTo>
                    <a:cubicBezTo>
                      <a:pt x="143" y="629"/>
                      <a:pt x="200" y="715"/>
                      <a:pt x="286" y="772"/>
                    </a:cubicBezTo>
                    <a:cubicBezTo>
                      <a:pt x="372" y="829"/>
                      <a:pt x="514" y="829"/>
                      <a:pt x="571" y="915"/>
                    </a:cubicBezTo>
                    <a:cubicBezTo>
                      <a:pt x="607" y="962"/>
                      <a:pt x="683" y="985"/>
                      <a:pt x="760" y="985"/>
                    </a:cubicBezTo>
                    <a:cubicBezTo>
                      <a:pt x="869" y="985"/>
                      <a:pt x="983" y="941"/>
                      <a:pt x="999" y="858"/>
                    </a:cubicBezTo>
                    <a:cubicBezTo>
                      <a:pt x="1028" y="772"/>
                      <a:pt x="1085" y="743"/>
                      <a:pt x="1113" y="686"/>
                    </a:cubicBezTo>
                    <a:cubicBezTo>
                      <a:pt x="1199" y="572"/>
                      <a:pt x="1228" y="487"/>
                      <a:pt x="1256" y="373"/>
                    </a:cubicBezTo>
                    <a:cubicBezTo>
                      <a:pt x="1285" y="230"/>
                      <a:pt x="1170" y="116"/>
                      <a:pt x="1028" y="59"/>
                    </a:cubicBezTo>
                    <a:cubicBezTo>
                      <a:pt x="930" y="19"/>
                      <a:pt x="832" y="0"/>
                      <a:pt x="73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7165325" y="1524725"/>
                <a:ext cx="42125" cy="22700"/>
              </a:xfrm>
              <a:custGeom>
                <a:rect b="b" l="l" r="r" t="t"/>
                <a:pathLst>
                  <a:path extrusionOk="0" h="908" w="1685">
                    <a:moveTo>
                      <a:pt x="1124" y="0"/>
                    </a:moveTo>
                    <a:cubicBezTo>
                      <a:pt x="1011" y="0"/>
                      <a:pt x="897" y="23"/>
                      <a:pt x="800" y="62"/>
                    </a:cubicBezTo>
                    <a:cubicBezTo>
                      <a:pt x="771" y="62"/>
                      <a:pt x="743" y="90"/>
                      <a:pt x="714" y="90"/>
                    </a:cubicBezTo>
                    <a:cubicBezTo>
                      <a:pt x="372" y="233"/>
                      <a:pt x="1" y="661"/>
                      <a:pt x="514" y="861"/>
                    </a:cubicBezTo>
                    <a:cubicBezTo>
                      <a:pt x="615" y="894"/>
                      <a:pt x="725" y="908"/>
                      <a:pt x="833" y="908"/>
                    </a:cubicBezTo>
                    <a:cubicBezTo>
                      <a:pt x="910" y="908"/>
                      <a:pt x="986" y="901"/>
                      <a:pt x="1056" y="889"/>
                    </a:cubicBezTo>
                    <a:cubicBezTo>
                      <a:pt x="1085" y="889"/>
                      <a:pt x="1142" y="889"/>
                      <a:pt x="1199" y="861"/>
                    </a:cubicBezTo>
                    <a:lnTo>
                      <a:pt x="1228" y="861"/>
                    </a:lnTo>
                    <a:cubicBezTo>
                      <a:pt x="1256" y="832"/>
                      <a:pt x="1285" y="832"/>
                      <a:pt x="1313" y="832"/>
                    </a:cubicBezTo>
                    <a:cubicBezTo>
                      <a:pt x="1456" y="746"/>
                      <a:pt x="1599" y="661"/>
                      <a:pt x="1656" y="547"/>
                    </a:cubicBezTo>
                    <a:lnTo>
                      <a:pt x="1656" y="518"/>
                    </a:lnTo>
                    <a:cubicBezTo>
                      <a:pt x="1656" y="518"/>
                      <a:pt x="1684" y="490"/>
                      <a:pt x="1684" y="461"/>
                    </a:cubicBezTo>
                    <a:cubicBezTo>
                      <a:pt x="1684" y="433"/>
                      <a:pt x="1684" y="404"/>
                      <a:pt x="1656" y="375"/>
                    </a:cubicBezTo>
                    <a:lnTo>
                      <a:pt x="1627" y="290"/>
                    </a:lnTo>
                    <a:cubicBezTo>
                      <a:pt x="1552" y="83"/>
                      <a:pt x="1341" y="0"/>
                      <a:pt x="11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7273750" y="1491750"/>
                <a:ext cx="32850" cy="17500"/>
              </a:xfrm>
              <a:custGeom>
                <a:rect b="b" l="l" r="r" t="t"/>
                <a:pathLst>
                  <a:path extrusionOk="0" h="700" w="1314">
                    <a:moveTo>
                      <a:pt x="741" y="0"/>
                    </a:moveTo>
                    <a:cubicBezTo>
                      <a:pt x="594" y="0"/>
                      <a:pt x="448" y="36"/>
                      <a:pt x="343" y="97"/>
                    </a:cubicBezTo>
                    <a:cubicBezTo>
                      <a:pt x="172" y="211"/>
                      <a:pt x="1" y="439"/>
                      <a:pt x="200" y="582"/>
                    </a:cubicBezTo>
                    <a:cubicBezTo>
                      <a:pt x="309" y="663"/>
                      <a:pt x="444" y="700"/>
                      <a:pt x="577" y="700"/>
                    </a:cubicBezTo>
                    <a:cubicBezTo>
                      <a:pt x="723" y="700"/>
                      <a:pt x="866" y="656"/>
                      <a:pt x="971" y="582"/>
                    </a:cubicBezTo>
                    <a:cubicBezTo>
                      <a:pt x="1171" y="496"/>
                      <a:pt x="1313" y="268"/>
                      <a:pt x="1113" y="97"/>
                    </a:cubicBezTo>
                    <a:cubicBezTo>
                      <a:pt x="1006" y="29"/>
                      <a:pt x="872" y="0"/>
                      <a:pt x="7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7287575" y="1569775"/>
                <a:ext cx="29725" cy="18775"/>
              </a:xfrm>
              <a:custGeom>
                <a:rect b="b" l="l" r="r" t="t"/>
                <a:pathLst>
                  <a:path extrusionOk="0" h="751" w="1189">
                    <a:moveTo>
                      <a:pt x="589" y="0"/>
                    </a:moveTo>
                    <a:cubicBezTo>
                      <a:pt x="361" y="57"/>
                      <a:pt x="75" y="200"/>
                      <a:pt x="47" y="457"/>
                    </a:cubicBezTo>
                    <a:cubicBezTo>
                      <a:pt x="1" y="688"/>
                      <a:pt x="255" y="751"/>
                      <a:pt x="444" y="751"/>
                    </a:cubicBezTo>
                    <a:cubicBezTo>
                      <a:pt x="488" y="751"/>
                      <a:pt x="528" y="747"/>
                      <a:pt x="560" y="742"/>
                    </a:cubicBezTo>
                    <a:cubicBezTo>
                      <a:pt x="703" y="713"/>
                      <a:pt x="1188" y="514"/>
                      <a:pt x="988" y="314"/>
                    </a:cubicBezTo>
                    <a:cubicBezTo>
                      <a:pt x="931" y="228"/>
                      <a:pt x="931" y="143"/>
                      <a:pt x="846" y="86"/>
                    </a:cubicBezTo>
                    <a:cubicBezTo>
                      <a:pt x="789" y="0"/>
                      <a:pt x="703" y="0"/>
                      <a:pt x="5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7361575" y="1627175"/>
                <a:ext cx="30625" cy="23075"/>
              </a:xfrm>
              <a:custGeom>
                <a:rect b="b" l="l" r="r" t="t"/>
                <a:pathLst>
                  <a:path extrusionOk="0" h="923" w="1225">
                    <a:moveTo>
                      <a:pt x="688" y="0"/>
                    </a:moveTo>
                    <a:cubicBezTo>
                      <a:pt x="553" y="0"/>
                      <a:pt x="414" y="50"/>
                      <a:pt x="368" y="158"/>
                    </a:cubicBezTo>
                    <a:cubicBezTo>
                      <a:pt x="254" y="329"/>
                      <a:pt x="111" y="358"/>
                      <a:pt x="54" y="557"/>
                    </a:cubicBezTo>
                    <a:cubicBezTo>
                      <a:pt x="0" y="801"/>
                      <a:pt x="253" y="922"/>
                      <a:pt x="538" y="922"/>
                    </a:cubicBezTo>
                    <a:cubicBezTo>
                      <a:pt x="854" y="922"/>
                      <a:pt x="1209" y="772"/>
                      <a:pt x="1224" y="472"/>
                    </a:cubicBezTo>
                    <a:cubicBezTo>
                      <a:pt x="1224" y="272"/>
                      <a:pt x="1081" y="243"/>
                      <a:pt x="967" y="101"/>
                    </a:cubicBezTo>
                    <a:cubicBezTo>
                      <a:pt x="915" y="35"/>
                      <a:pt x="803"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7346500" y="1722225"/>
                <a:ext cx="18575" cy="12175"/>
              </a:xfrm>
              <a:custGeom>
                <a:rect b="b" l="l" r="r" t="t"/>
                <a:pathLst>
                  <a:path extrusionOk="0" h="487" w="743">
                    <a:moveTo>
                      <a:pt x="522" y="1"/>
                    </a:moveTo>
                    <a:cubicBezTo>
                      <a:pt x="443" y="1"/>
                      <a:pt x="358" y="22"/>
                      <a:pt x="315" y="36"/>
                    </a:cubicBezTo>
                    <a:cubicBezTo>
                      <a:pt x="229" y="94"/>
                      <a:pt x="30" y="179"/>
                      <a:pt x="30" y="293"/>
                    </a:cubicBezTo>
                    <a:cubicBezTo>
                      <a:pt x="30" y="322"/>
                      <a:pt x="1" y="322"/>
                      <a:pt x="1" y="322"/>
                    </a:cubicBezTo>
                    <a:cubicBezTo>
                      <a:pt x="1" y="350"/>
                      <a:pt x="1" y="350"/>
                      <a:pt x="1" y="350"/>
                    </a:cubicBezTo>
                    <a:lnTo>
                      <a:pt x="1" y="379"/>
                    </a:lnTo>
                    <a:cubicBezTo>
                      <a:pt x="1" y="379"/>
                      <a:pt x="1" y="350"/>
                      <a:pt x="30" y="350"/>
                    </a:cubicBezTo>
                    <a:cubicBezTo>
                      <a:pt x="42" y="454"/>
                      <a:pt x="126" y="487"/>
                      <a:pt x="226" y="487"/>
                    </a:cubicBezTo>
                    <a:cubicBezTo>
                      <a:pt x="347" y="487"/>
                      <a:pt x="494" y="439"/>
                      <a:pt x="572" y="407"/>
                    </a:cubicBezTo>
                    <a:cubicBezTo>
                      <a:pt x="657" y="350"/>
                      <a:pt x="743" y="265"/>
                      <a:pt x="686" y="151"/>
                    </a:cubicBezTo>
                    <a:cubicBezTo>
                      <a:pt x="686" y="122"/>
                      <a:pt x="686" y="122"/>
                      <a:pt x="686" y="94"/>
                    </a:cubicBezTo>
                    <a:cubicBezTo>
                      <a:pt x="671" y="22"/>
                      <a:pt x="600"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7"/>
              <p:cNvSpPr/>
              <p:nvPr/>
            </p:nvSpPr>
            <p:spPr>
              <a:xfrm>
                <a:off x="7241650" y="1626975"/>
                <a:ext cx="34275" cy="17550"/>
              </a:xfrm>
              <a:custGeom>
                <a:rect b="b" l="l" r="r" t="t"/>
                <a:pathLst>
                  <a:path extrusionOk="0" h="702" w="1371">
                    <a:moveTo>
                      <a:pt x="784" y="1"/>
                    </a:moveTo>
                    <a:cubicBezTo>
                      <a:pt x="628" y="1"/>
                      <a:pt x="468" y="46"/>
                      <a:pt x="343" y="109"/>
                    </a:cubicBezTo>
                    <a:cubicBezTo>
                      <a:pt x="172" y="194"/>
                      <a:pt x="1" y="451"/>
                      <a:pt x="229" y="594"/>
                    </a:cubicBezTo>
                    <a:cubicBezTo>
                      <a:pt x="332" y="671"/>
                      <a:pt x="458" y="702"/>
                      <a:pt x="587" y="702"/>
                    </a:cubicBezTo>
                    <a:cubicBezTo>
                      <a:pt x="743" y="702"/>
                      <a:pt x="903" y="656"/>
                      <a:pt x="1028" y="594"/>
                    </a:cubicBezTo>
                    <a:cubicBezTo>
                      <a:pt x="1199" y="508"/>
                      <a:pt x="1370" y="251"/>
                      <a:pt x="1142" y="109"/>
                    </a:cubicBezTo>
                    <a:cubicBezTo>
                      <a:pt x="1039" y="31"/>
                      <a:pt x="913" y="1"/>
                      <a:pt x="78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7"/>
              <p:cNvSpPr/>
              <p:nvPr/>
            </p:nvSpPr>
            <p:spPr>
              <a:xfrm>
                <a:off x="7114325" y="1600475"/>
                <a:ext cx="74925" cy="29200"/>
              </a:xfrm>
              <a:custGeom>
                <a:rect b="b" l="l" r="r" t="t"/>
                <a:pathLst>
                  <a:path extrusionOk="0" h="1168" w="2997">
                    <a:moveTo>
                      <a:pt x="1782" y="0"/>
                    </a:moveTo>
                    <a:cubicBezTo>
                      <a:pt x="1011" y="0"/>
                      <a:pt x="1" y="557"/>
                      <a:pt x="671" y="1026"/>
                    </a:cubicBezTo>
                    <a:cubicBezTo>
                      <a:pt x="807" y="1125"/>
                      <a:pt x="1002" y="1168"/>
                      <a:pt x="1216" y="1168"/>
                    </a:cubicBezTo>
                    <a:cubicBezTo>
                      <a:pt x="1987" y="1168"/>
                      <a:pt x="2997" y="611"/>
                      <a:pt x="2326" y="142"/>
                    </a:cubicBezTo>
                    <a:cubicBezTo>
                      <a:pt x="2190" y="43"/>
                      <a:pt x="1995" y="0"/>
                      <a:pt x="178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7"/>
              <p:cNvSpPr/>
              <p:nvPr/>
            </p:nvSpPr>
            <p:spPr>
              <a:xfrm>
                <a:off x="7229525" y="1781625"/>
                <a:ext cx="30000" cy="18550"/>
              </a:xfrm>
              <a:custGeom>
                <a:rect b="b" l="l" r="r" t="t"/>
                <a:pathLst>
                  <a:path extrusionOk="0" h="742" w="1200">
                    <a:moveTo>
                      <a:pt x="885" y="0"/>
                    </a:moveTo>
                    <a:cubicBezTo>
                      <a:pt x="714" y="0"/>
                      <a:pt x="514" y="57"/>
                      <a:pt x="372" y="143"/>
                    </a:cubicBezTo>
                    <a:cubicBezTo>
                      <a:pt x="343" y="143"/>
                      <a:pt x="315" y="171"/>
                      <a:pt x="286" y="200"/>
                    </a:cubicBezTo>
                    <a:cubicBezTo>
                      <a:pt x="286" y="200"/>
                      <a:pt x="286" y="228"/>
                      <a:pt x="257" y="228"/>
                    </a:cubicBezTo>
                    <a:cubicBezTo>
                      <a:pt x="115" y="371"/>
                      <a:pt x="1" y="571"/>
                      <a:pt x="229" y="742"/>
                    </a:cubicBezTo>
                    <a:cubicBezTo>
                      <a:pt x="315" y="542"/>
                      <a:pt x="400" y="371"/>
                      <a:pt x="429" y="285"/>
                    </a:cubicBezTo>
                    <a:cubicBezTo>
                      <a:pt x="685" y="200"/>
                      <a:pt x="942" y="143"/>
                      <a:pt x="1199" y="57"/>
                    </a:cubicBezTo>
                    <a:cubicBezTo>
                      <a:pt x="1085" y="29"/>
                      <a:pt x="999" y="0"/>
                      <a:pt x="8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7"/>
              <p:cNvSpPr/>
              <p:nvPr/>
            </p:nvSpPr>
            <p:spPr>
              <a:xfrm>
                <a:off x="7434250" y="1660450"/>
                <a:ext cx="37825" cy="23475"/>
              </a:xfrm>
              <a:custGeom>
                <a:rect b="b" l="l" r="r" t="t"/>
                <a:pathLst>
                  <a:path extrusionOk="0" h="939" w="1513">
                    <a:moveTo>
                      <a:pt x="894" y="1"/>
                    </a:moveTo>
                    <a:cubicBezTo>
                      <a:pt x="663" y="1"/>
                      <a:pt x="404" y="66"/>
                      <a:pt x="257" y="196"/>
                    </a:cubicBezTo>
                    <a:cubicBezTo>
                      <a:pt x="172" y="253"/>
                      <a:pt x="86" y="339"/>
                      <a:pt x="86" y="425"/>
                    </a:cubicBezTo>
                    <a:cubicBezTo>
                      <a:pt x="86" y="453"/>
                      <a:pt x="86" y="482"/>
                      <a:pt x="86" y="482"/>
                    </a:cubicBezTo>
                    <a:cubicBezTo>
                      <a:pt x="0" y="824"/>
                      <a:pt x="428" y="938"/>
                      <a:pt x="657" y="938"/>
                    </a:cubicBezTo>
                    <a:lnTo>
                      <a:pt x="685" y="938"/>
                    </a:lnTo>
                    <a:cubicBezTo>
                      <a:pt x="942" y="938"/>
                      <a:pt x="1456" y="824"/>
                      <a:pt x="1484" y="510"/>
                    </a:cubicBezTo>
                    <a:cubicBezTo>
                      <a:pt x="1513" y="310"/>
                      <a:pt x="1456" y="225"/>
                      <a:pt x="1313" y="111"/>
                    </a:cubicBezTo>
                    <a:cubicBezTo>
                      <a:pt x="1227" y="37"/>
                      <a:pt x="1068" y="1"/>
                      <a:pt x="8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7"/>
              <p:cNvSpPr/>
              <p:nvPr/>
            </p:nvSpPr>
            <p:spPr>
              <a:xfrm>
                <a:off x="7477050" y="1553725"/>
                <a:ext cx="34975" cy="24650"/>
              </a:xfrm>
              <a:custGeom>
                <a:rect b="b" l="l" r="r" t="t"/>
                <a:pathLst>
                  <a:path extrusionOk="0" h="986" w="1399">
                    <a:moveTo>
                      <a:pt x="753" y="0"/>
                    </a:moveTo>
                    <a:cubicBezTo>
                      <a:pt x="475" y="0"/>
                      <a:pt x="177" y="123"/>
                      <a:pt x="57" y="385"/>
                    </a:cubicBezTo>
                    <a:cubicBezTo>
                      <a:pt x="57" y="414"/>
                      <a:pt x="29" y="414"/>
                      <a:pt x="29" y="442"/>
                    </a:cubicBezTo>
                    <a:cubicBezTo>
                      <a:pt x="0" y="528"/>
                      <a:pt x="57" y="642"/>
                      <a:pt x="143" y="699"/>
                    </a:cubicBezTo>
                    <a:cubicBezTo>
                      <a:pt x="172" y="785"/>
                      <a:pt x="200" y="870"/>
                      <a:pt x="314" y="927"/>
                    </a:cubicBezTo>
                    <a:cubicBezTo>
                      <a:pt x="377" y="965"/>
                      <a:pt x="455" y="986"/>
                      <a:pt x="533" y="986"/>
                    </a:cubicBezTo>
                    <a:cubicBezTo>
                      <a:pt x="634" y="986"/>
                      <a:pt x="735" y="951"/>
                      <a:pt x="799" y="870"/>
                    </a:cubicBezTo>
                    <a:cubicBezTo>
                      <a:pt x="856" y="813"/>
                      <a:pt x="913" y="756"/>
                      <a:pt x="970" y="699"/>
                    </a:cubicBezTo>
                    <a:cubicBezTo>
                      <a:pt x="1056" y="642"/>
                      <a:pt x="1142" y="556"/>
                      <a:pt x="1227" y="471"/>
                    </a:cubicBezTo>
                    <a:cubicBezTo>
                      <a:pt x="1398" y="243"/>
                      <a:pt x="1113" y="43"/>
                      <a:pt x="913" y="14"/>
                    </a:cubicBezTo>
                    <a:cubicBezTo>
                      <a:pt x="862" y="5"/>
                      <a:pt x="808"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7"/>
              <p:cNvSpPr/>
              <p:nvPr/>
            </p:nvSpPr>
            <p:spPr>
              <a:xfrm>
                <a:off x="7526725" y="1727825"/>
                <a:ext cx="39500" cy="23975"/>
              </a:xfrm>
              <a:custGeom>
                <a:rect b="b" l="l" r="r" t="t"/>
                <a:pathLst>
                  <a:path extrusionOk="0" h="959" w="1580">
                    <a:moveTo>
                      <a:pt x="877" y="1"/>
                    </a:moveTo>
                    <a:cubicBezTo>
                      <a:pt x="747" y="1"/>
                      <a:pt x="621" y="22"/>
                      <a:pt x="496" y="69"/>
                    </a:cubicBezTo>
                    <a:cubicBezTo>
                      <a:pt x="324" y="98"/>
                      <a:pt x="39" y="240"/>
                      <a:pt x="39" y="440"/>
                    </a:cubicBezTo>
                    <a:cubicBezTo>
                      <a:pt x="39" y="440"/>
                      <a:pt x="39" y="469"/>
                      <a:pt x="39" y="497"/>
                    </a:cubicBezTo>
                    <a:cubicBezTo>
                      <a:pt x="0" y="846"/>
                      <a:pt x="331" y="958"/>
                      <a:pt x="654" y="958"/>
                    </a:cubicBezTo>
                    <a:cubicBezTo>
                      <a:pt x="806" y="958"/>
                      <a:pt x="957" y="933"/>
                      <a:pt x="1066" y="897"/>
                    </a:cubicBezTo>
                    <a:cubicBezTo>
                      <a:pt x="1238" y="840"/>
                      <a:pt x="1494" y="697"/>
                      <a:pt x="1551" y="497"/>
                    </a:cubicBezTo>
                    <a:cubicBezTo>
                      <a:pt x="1580" y="298"/>
                      <a:pt x="1437" y="126"/>
                      <a:pt x="1266" y="69"/>
                    </a:cubicBezTo>
                    <a:lnTo>
                      <a:pt x="1209" y="41"/>
                    </a:lnTo>
                    <a:cubicBezTo>
                      <a:pt x="1094" y="15"/>
                      <a:pt x="984" y="1"/>
                      <a:pt x="8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7"/>
              <p:cNvSpPr/>
              <p:nvPr/>
            </p:nvSpPr>
            <p:spPr>
              <a:xfrm>
                <a:off x="6298675" y="1316550"/>
                <a:ext cx="28550" cy="16875"/>
              </a:xfrm>
              <a:custGeom>
                <a:rect b="b" l="l" r="r" t="t"/>
                <a:pathLst>
                  <a:path extrusionOk="0" h="675" w="1142">
                    <a:moveTo>
                      <a:pt x="599" y="0"/>
                    </a:moveTo>
                    <a:cubicBezTo>
                      <a:pt x="542" y="29"/>
                      <a:pt x="457" y="29"/>
                      <a:pt x="371" y="57"/>
                    </a:cubicBezTo>
                    <a:cubicBezTo>
                      <a:pt x="257" y="86"/>
                      <a:pt x="171" y="114"/>
                      <a:pt x="86" y="200"/>
                    </a:cubicBezTo>
                    <a:cubicBezTo>
                      <a:pt x="57" y="228"/>
                      <a:pt x="57" y="257"/>
                      <a:pt x="29" y="285"/>
                    </a:cubicBezTo>
                    <a:cubicBezTo>
                      <a:pt x="29" y="285"/>
                      <a:pt x="29" y="285"/>
                      <a:pt x="29" y="314"/>
                    </a:cubicBezTo>
                    <a:cubicBezTo>
                      <a:pt x="29" y="343"/>
                      <a:pt x="0" y="343"/>
                      <a:pt x="0" y="371"/>
                    </a:cubicBezTo>
                    <a:cubicBezTo>
                      <a:pt x="0" y="400"/>
                      <a:pt x="29" y="428"/>
                      <a:pt x="57" y="485"/>
                    </a:cubicBezTo>
                    <a:cubicBezTo>
                      <a:pt x="57" y="514"/>
                      <a:pt x="86" y="542"/>
                      <a:pt x="86" y="571"/>
                    </a:cubicBezTo>
                    <a:cubicBezTo>
                      <a:pt x="132" y="647"/>
                      <a:pt x="227" y="675"/>
                      <a:pt x="323" y="675"/>
                    </a:cubicBezTo>
                    <a:cubicBezTo>
                      <a:pt x="406" y="675"/>
                      <a:pt x="489" y="654"/>
                      <a:pt x="542" y="628"/>
                    </a:cubicBezTo>
                    <a:cubicBezTo>
                      <a:pt x="599" y="628"/>
                      <a:pt x="628" y="599"/>
                      <a:pt x="685" y="599"/>
                    </a:cubicBezTo>
                    <a:cubicBezTo>
                      <a:pt x="999" y="457"/>
                      <a:pt x="1141" y="114"/>
                      <a:pt x="713" y="29"/>
                    </a:cubicBezTo>
                    <a:lnTo>
                      <a:pt x="571" y="29"/>
                    </a:lnTo>
                    <a:cubicBezTo>
                      <a:pt x="571" y="29"/>
                      <a:pt x="599" y="29"/>
                      <a:pt x="5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7"/>
              <p:cNvSpPr/>
              <p:nvPr/>
            </p:nvSpPr>
            <p:spPr>
              <a:xfrm>
                <a:off x="6364025" y="1233925"/>
                <a:ext cx="34625" cy="20325"/>
              </a:xfrm>
              <a:custGeom>
                <a:rect b="b" l="l" r="r" t="t"/>
                <a:pathLst>
                  <a:path extrusionOk="0" h="813" w="1385">
                    <a:moveTo>
                      <a:pt x="978" y="0"/>
                    </a:moveTo>
                    <a:cubicBezTo>
                      <a:pt x="809" y="0"/>
                      <a:pt x="625" y="43"/>
                      <a:pt x="525" y="81"/>
                    </a:cubicBezTo>
                    <a:cubicBezTo>
                      <a:pt x="325" y="167"/>
                      <a:pt x="154" y="395"/>
                      <a:pt x="68" y="595"/>
                    </a:cubicBezTo>
                    <a:cubicBezTo>
                      <a:pt x="1" y="763"/>
                      <a:pt x="183" y="812"/>
                      <a:pt x="367" y="812"/>
                    </a:cubicBezTo>
                    <a:cubicBezTo>
                      <a:pt x="493" y="812"/>
                      <a:pt x="621" y="789"/>
                      <a:pt x="667" y="766"/>
                    </a:cubicBezTo>
                    <a:cubicBezTo>
                      <a:pt x="782" y="709"/>
                      <a:pt x="896" y="709"/>
                      <a:pt x="981" y="680"/>
                    </a:cubicBezTo>
                    <a:cubicBezTo>
                      <a:pt x="1124" y="623"/>
                      <a:pt x="1324" y="509"/>
                      <a:pt x="1352" y="366"/>
                    </a:cubicBezTo>
                    <a:cubicBezTo>
                      <a:pt x="1352" y="338"/>
                      <a:pt x="1352" y="338"/>
                      <a:pt x="1352" y="309"/>
                    </a:cubicBezTo>
                    <a:cubicBezTo>
                      <a:pt x="1384" y="70"/>
                      <a:pt x="1193" y="0"/>
                      <a:pt x="9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7"/>
              <p:cNvSpPr/>
              <p:nvPr/>
            </p:nvSpPr>
            <p:spPr>
              <a:xfrm>
                <a:off x="6437125" y="1302900"/>
                <a:ext cx="27775" cy="16175"/>
              </a:xfrm>
              <a:custGeom>
                <a:rect b="b" l="l" r="r" t="t"/>
                <a:pathLst>
                  <a:path extrusionOk="0" h="647" w="1111">
                    <a:moveTo>
                      <a:pt x="547" y="0"/>
                    </a:moveTo>
                    <a:cubicBezTo>
                      <a:pt x="458" y="0"/>
                      <a:pt x="372" y="28"/>
                      <a:pt x="311" y="90"/>
                    </a:cubicBezTo>
                    <a:cubicBezTo>
                      <a:pt x="226" y="175"/>
                      <a:pt x="112" y="232"/>
                      <a:pt x="83" y="346"/>
                    </a:cubicBezTo>
                    <a:cubicBezTo>
                      <a:pt x="0" y="578"/>
                      <a:pt x="215" y="647"/>
                      <a:pt x="443" y="647"/>
                    </a:cubicBezTo>
                    <a:cubicBezTo>
                      <a:pt x="609" y="647"/>
                      <a:pt x="781" y="611"/>
                      <a:pt x="853" y="575"/>
                    </a:cubicBezTo>
                    <a:cubicBezTo>
                      <a:pt x="968" y="489"/>
                      <a:pt x="1110" y="346"/>
                      <a:pt x="1025" y="204"/>
                    </a:cubicBezTo>
                    <a:cubicBezTo>
                      <a:pt x="968" y="118"/>
                      <a:pt x="882" y="90"/>
                      <a:pt x="768" y="61"/>
                    </a:cubicBezTo>
                    <a:cubicBezTo>
                      <a:pt x="702" y="21"/>
                      <a:pt x="623" y="0"/>
                      <a:pt x="54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7"/>
              <p:cNvSpPr/>
              <p:nvPr/>
            </p:nvSpPr>
            <p:spPr>
              <a:xfrm>
                <a:off x="6517650" y="1209800"/>
                <a:ext cx="31175" cy="17975"/>
              </a:xfrm>
              <a:custGeom>
                <a:rect b="b" l="l" r="r" t="t"/>
                <a:pathLst>
                  <a:path extrusionOk="0" h="719" w="1247">
                    <a:moveTo>
                      <a:pt x="789" y="1"/>
                    </a:moveTo>
                    <a:cubicBezTo>
                      <a:pt x="679" y="1"/>
                      <a:pt x="569" y="20"/>
                      <a:pt x="486" y="47"/>
                    </a:cubicBezTo>
                    <a:cubicBezTo>
                      <a:pt x="115" y="162"/>
                      <a:pt x="1" y="590"/>
                      <a:pt x="457" y="675"/>
                    </a:cubicBezTo>
                    <a:lnTo>
                      <a:pt x="429" y="675"/>
                    </a:lnTo>
                    <a:cubicBezTo>
                      <a:pt x="495" y="705"/>
                      <a:pt x="573" y="719"/>
                      <a:pt x="653" y="719"/>
                    </a:cubicBezTo>
                    <a:cubicBezTo>
                      <a:pt x="886" y="719"/>
                      <a:pt x="1143" y="601"/>
                      <a:pt x="1227" y="390"/>
                    </a:cubicBezTo>
                    <a:cubicBezTo>
                      <a:pt x="1227" y="390"/>
                      <a:pt x="1227" y="361"/>
                      <a:pt x="1227" y="333"/>
                    </a:cubicBezTo>
                    <a:cubicBezTo>
                      <a:pt x="1247" y="82"/>
                      <a:pt x="1019" y="1"/>
                      <a:pt x="78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7"/>
              <p:cNvSpPr/>
              <p:nvPr/>
            </p:nvSpPr>
            <p:spPr>
              <a:xfrm>
                <a:off x="6917100" y="1082525"/>
                <a:ext cx="44975" cy="27075"/>
              </a:xfrm>
              <a:custGeom>
                <a:rect b="b" l="l" r="r" t="t"/>
                <a:pathLst>
                  <a:path extrusionOk="0" h="1083" w="1799">
                    <a:moveTo>
                      <a:pt x="822" y="0"/>
                    </a:moveTo>
                    <a:cubicBezTo>
                      <a:pt x="461" y="0"/>
                      <a:pt x="28" y="225"/>
                      <a:pt x="1" y="602"/>
                    </a:cubicBezTo>
                    <a:cubicBezTo>
                      <a:pt x="1" y="630"/>
                      <a:pt x="1" y="630"/>
                      <a:pt x="1" y="659"/>
                    </a:cubicBezTo>
                    <a:cubicBezTo>
                      <a:pt x="1" y="744"/>
                      <a:pt x="58" y="830"/>
                      <a:pt x="143" y="887"/>
                    </a:cubicBezTo>
                    <a:cubicBezTo>
                      <a:pt x="200" y="916"/>
                      <a:pt x="286" y="973"/>
                      <a:pt x="343" y="1001"/>
                    </a:cubicBezTo>
                    <a:cubicBezTo>
                      <a:pt x="465" y="1057"/>
                      <a:pt x="601" y="1082"/>
                      <a:pt x="737" y="1082"/>
                    </a:cubicBezTo>
                    <a:cubicBezTo>
                      <a:pt x="951" y="1082"/>
                      <a:pt x="1167" y="1020"/>
                      <a:pt x="1342" y="916"/>
                    </a:cubicBezTo>
                    <a:cubicBezTo>
                      <a:pt x="1541" y="830"/>
                      <a:pt x="1798" y="545"/>
                      <a:pt x="1627" y="316"/>
                    </a:cubicBezTo>
                    <a:cubicBezTo>
                      <a:pt x="1427" y="60"/>
                      <a:pt x="1199" y="31"/>
                      <a:pt x="885" y="3"/>
                    </a:cubicBezTo>
                    <a:cubicBezTo>
                      <a:pt x="864" y="1"/>
                      <a:pt x="843" y="0"/>
                      <a:pt x="8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7"/>
              <p:cNvSpPr/>
              <p:nvPr/>
            </p:nvSpPr>
            <p:spPr>
              <a:xfrm>
                <a:off x="6844350" y="1040775"/>
                <a:ext cx="18975" cy="9250"/>
              </a:xfrm>
              <a:custGeom>
                <a:rect b="b" l="l" r="r" t="t"/>
                <a:pathLst>
                  <a:path extrusionOk="0" h="370" w="759">
                    <a:moveTo>
                      <a:pt x="466" y="1"/>
                    </a:moveTo>
                    <a:cubicBezTo>
                      <a:pt x="288" y="1"/>
                      <a:pt x="0" y="92"/>
                      <a:pt x="114" y="275"/>
                    </a:cubicBezTo>
                    <a:cubicBezTo>
                      <a:pt x="172" y="351"/>
                      <a:pt x="229" y="351"/>
                      <a:pt x="294" y="351"/>
                    </a:cubicBezTo>
                    <a:cubicBezTo>
                      <a:pt x="327" y="351"/>
                      <a:pt x="362" y="351"/>
                      <a:pt x="400" y="360"/>
                    </a:cubicBezTo>
                    <a:cubicBezTo>
                      <a:pt x="418" y="366"/>
                      <a:pt x="446" y="370"/>
                      <a:pt x="477" y="370"/>
                    </a:cubicBezTo>
                    <a:cubicBezTo>
                      <a:pt x="592" y="370"/>
                      <a:pt x="758" y="323"/>
                      <a:pt x="714" y="189"/>
                    </a:cubicBezTo>
                    <a:cubicBezTo>
                      <a:pt x="714" y="103"/>
                      <a:pt x="685" y="46"/>
                      <a:pt x="599" y="18"/>
                    </a:cubicBezTo>
                    <a:lnTo>
                      <a:pt x="571" y="18"/>
                    </a:lnTo>
                    <a:cubicBezTo>
                      <a:pt x="548" y="6"/>
                      <a:pt x="510"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7"/>
              <p:cNvSpPr/>
              <p:nvPr/>
            </p:nvSpPr>
            <p:spPr>
              <a:xfrm>
                <a:off x="6888575" y="971800"/>
                <a:ext cx="32125" cy="18925"/>
              </a:xfrm>
              <a:custGeom>
                <a:rect b="b" l="l" r="r" t="t"/>
                <a:pathLst>
                  <a:path extrusionOk="0" h="757" w="1285">
                    <a:moveTo>
                      <a:pt x="806" y="0"/>
                    </a:moveTo>
                    <a:cubicBezTo>
                      <a:pt x="694" y="0"/>
                      <a:pt x="585" y="17"/>
                      <a:pt x="514" y="38"/>
                    </a:cubicBezTo>
                    <a:cubicBezTo>
                      <a:pt x="229" y="123"/>
                      <a:pt x="0" y="437"/>
                      <a:pt x="371" y="608"/>
                    </a:cubicBezTo>
                    <a:cubicBezTo>
                      <a:pt x="400" y="637"/>
                      <a:pt x="428" y="665"/>
                      <a:pt x="485" y="694"/>
                    </a:cubicBezTo>
                    <a:cubicBezTo>
                      <a:pt x="507" y="738"/>
                      <a:pt x="558" y="756"/>
                      <a:pt x="614" y="756"/>
                    </a:cubicBezTo>
                    <a:cubicBezTo>
                      <a:pt x="705" y="756"/>
                      <a:pt x="810" y="707"/>
                      <a:pt x="828" y="637"/>
                    </a:cubicBezTo>
                    <a:cubicBezTo>
                      <a:pt x="1027" y="580"/>
                      <a:pt x="1284" y="494"/>
                      <a:pt x="1256" y="266"/>
                    </a:cubicBezTo>
                    <a:cubicBezTo>
                      <a:pt x="1256" y="266"/>
                      <a:pt x="1256" y="266"/>
                      <a:pt x="1256" y="237"/>
                    </a:cubicBezTo>
                    <a:cubicBezTo>
                      <a:pt x="1219" y="54"/>
                      <a:pt x="1006"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7"/>
              <p:cNvSpPr/>
              <p:nvPr/>
            </p:nvSpPr>
            <p:spPr>
              <a:xfrm>
                <a:off x="6929950" y="1030325"/>
                <a:ext cx="24975" cy="15475"/>
              </a:xfrm>
              <a:custGeom>
                <a:rect b="b" l="l" r="r" t="t"/>
                <a:pathLst>
                  <a:path extrusionOk="0" h="619" w="999">
                    <a:moveTo>
                      <a:pt x="728" y="1"/>
                    </a:moveTo>
                    <a:cubicBezTo>
                      <a:pt x="599" y="1"/>
                      <a:pt x="457" y="36"/>
                      <a:pt x="400" y="65"/>
                    </a:cubicBezTo>
                    <a:cubicBezTo>
                      <a:pt x="314" y="93"/>
                      <a:pt x="228" y="122"/>
                      <a:pt x="143" y="179"/>
                    </a:cubicBezTo>
                    <a:cubicBezTo>
                      <a:pt x="0" y="322"/>
                      <a:pt x="29" y="493"/>
                      <a:pt x="228" y="578"/>
                    </a:cubicBezTo>
                    <a:cubicBezTo>
                      <a:pt x="292" y="606"/>
                      <a:pt x="365" y="619"/>
                      <a:pt x="440" y="619"/>
                    </a:cubicBezTo>
                    <a:cubicBezTo>
                      <a:pt x="599" y="619"/>
                      <a:pt x="768" y="561"/>
                      <a:pt x="885" y="464"/>
                    </a:cubicBezTo>
                    <a:cubicBezTo>
                      <a:pt x="942" y="407"/>
                      <a:pt x="999" y="350"/>
                      <a:pt x="970" y="265"/>
                    </a:cubicBezTo>
                    <a:cubicBezTo>
                      <a:pt x="970" y="236"/>
                      <a:pt x="970" y="236"/>
                      <a:pt x="970" y="208"/>
                    </a:cubicBezTo>
                    <a:lnTo>
                      <a:pt x="970" y="150"/>
                    </a:lnTo>
                    <a:cubicBezTo>
                      <a:pt x="970" y="36"/>
                      <a:pt x="856" y="1"/>
                      <a:pt x="7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7"/>
              <p:cNvSpPr/>
              <p:nvPr/>
            </p:nvSpPr>
            <p:spPr>
              <a:xfrm>
                <a:off x="6106950" y="897075"/>
                <a:ext cx="60325" cy="23650"/>
              </a:xfrm>
              <a:custGeom>
                <a:rect b="b" l="l" r="r" t="t"/>
                <a:pathLst>
                  <a:path extrusionOk="0" h="946" w="2413">
                    <a:moveTo>
                      <a:pt x="1433" y="1"/>
                    </a:moveTo>
                    <a:cubicBezTo>
                      <a:pt x="809" y="1"/>
                      <a:pt x="0" y="450"/>
                      <a:pt x="536" y="830"/>
                    </a:cubicBezTo>
                    <a:cubicBezTo>
                      <a:pt x="648" y="910"/>
                      <a:pt x="807" y="945"/>
                      <a:pt x="980" y="945"/>
                    </a:cubicBezTo>
                    <a:cubicBezTo>
                      <a:pt x="1604" y="945"/>
                      <a:pt x="2413" y="496"/>
                      <a:pt x="1877" y="116"/>
                    </a:cubicBezTo>
                    <a:cubicBezTo>
                      <a:pt x="1765" y="36"/>
                      <a:pt x="1606" y="1"/>
                      <a:pt x="14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7"/>
              <p:cNvSpPr/>
              <p:nvPr/>
            </p:nvSpPr>
            <p:spPr>
              <a:xfrm>
                <a:off x="6190950" y="869925"/>
                <a:ext cx="48525" cy="25300"/>
              </a:xfrm>
              <a:custGeom>
                <a:rect b="b" l="l" r="r" t="t"/>
                <a:pathLst>
                  <a:path extrusionOk="0" h="1012" w="1941">
                    <a:moveTo>
                      <a:pt x="1084" y="0"/>
                    </a:moveTo>
                    <a:cubicBezTo>
                      <a:pt x="851" y="0"/>
                      <a:pt x="610" y="63"/>
                      <a:pt x="457" y="147"/>
                    </a:cubicBezTo>
                    <a:cubicBezTo>
                      <a:pt x="457" y="175"/>
                      <a:pt x="429" y="175"/>
                      <a:pt x="429" y="175"/>
                    </a:cubicBezTo>
                    <a:cubicBezTo>
                      <a:pt x="229" y="289"/>
                      <a:pt x="1" y="518"/>
                      <a:pt x="172" y="774"/>
                    </a:cubicBezTo>
                    <a:cubicBezTo>
                      <a:pt x="286" y="957"/>
                      <a:pt x="583" y="1012"/>
                      <a:pt x="828" y="1012"/>
                    </a:cubicBezTo>
                    <a:cubicBezTo>
                      <a:pt x="890" y="1012"/>
                      <a:pt x="948" y="1008"/>
                      <a:pt x="999" y="1003"/>
                    </a:cubicBezTo>
                    <a:cubicBezTo>
                      <a:pt x="1285" y="946"/>
                      <a:pt x="1941" y="660"/>
                      <a:pt x="1684" y="261"/>
                    </a:cubicBezTo>
                    <a:cubicBezTo>
                      <a:pt x="1567" y="70"/>
                      <a:pt x="1330" y="0"/>
                      <a:pt x="108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7"/>
              <p:cNvSpPr/>
              <p:nvPr/>
            </p:nvSpPr>
            <p:spPr>
              <a:xfrm>
                <a:off x="6192300" y="929875"/>
                <a:ext cx="38625" cy="25175"/>
              </a:xfrm>
              <a:custGeom>
                <a:rect b="b" l="l" r="r" t="t"/>
                <a:pathLst>
                  <a:path extrusionOk="0" h="1007" w="1545">
                    <a:moveTo>
                      <a:pt x="1005" y="1"/>
                    </a:moveTo>
                    <a:cubicBezTo>
                      <a:pt x="798" y="1"/>
                      <a:pt x="575" y="104"/>
                      <a:pt x="489" y="260"/>
                    </a:cubicBezTo>
                    <a:cubicBezTo>
                      <a:pt x="375" y="345"/>
                      <a:pt x="261" y="402"/>
                      <a:pt x="204" y="516"/>
                    </a:cubicBezTo>
                    <a:cubicBezTo>
                      <a:pt x="1" y="896"/>
                      <a:pt x="428" y="1006"/>
                      <a:pt x="706" y="1006"/>
                    </a:cubicBezTo>
                    <a:cubicBezTo>
                      <a:pt x="741" y="1006"/>
                      <a:pt x="774" y="1005"/>
                      <a:pt x="803" y="1001"/>
                    </a:cubicBezTo>
                    <a:lnTo>
                      <a:pt x="888" y="1001"/>
                    </a:lnTo>
                    <a:cubicBezTo>
                      <a:pt x="1117" y="973"/>
                      <a:pt x="1430" y="830"/>
                      <a:pt x="1488" y="602"/>
                    </a:cubicBezTo>
                    <a:cubicBezTo>
                      <a:pt x="1545" y="374"/>
                      <a:pt x="1459" y="317"/>
                      <a:pt x="1345" y="145"/>
                    </a:cubicBezTo>
                    <a:cubicBezTo>
                      <a:pt x="1266" y="44"/>
                      <a:pt x="1139" y="1"/>
                      <a:pt x="100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7"/>
              <p:cNvSpPr/>
              <p:nvPr/>
            </p:nvSpPr>
            <p:spPr>
              <a:xfrm>
                <a:off x="6094875" y="1049900"/>
                <a:ext cx="17425" cy="6875"/>
              </a:xfrm>
              <a:custGeom>
                <a:rect b="b" l="l" r="r" t="t"/>
                <a:pathLst>
                  <a:path extrusionOk="0" h="275" w="697">
                    <a:moveTo>
                      <a:pt x="431" y="1"/>
                    </a:moveTo>
                    <a:cubicBezTo>
                      <a:pt x="254" y="1"/>
                      <a:pt x="1" y="136"/>
                      <a:pt x="163" y="252"/>
                    </a:cubicBezTo>
                    <a:cubicBezTo>
                      <a:pt x="190" y="268"/>
                      <a:pt x="226" y="275"/>
                      <a:pt x="266" y="275"/>
                    </a:cubicBezTo>
                    <a:cubicBezTo>
                      <a:pt x="443" y="275"/>
                      <a:pt x="697" y="140"/>
                      <a:pt x="534" y="24"/>
                    </a:cubicBezTo>
                    <a:cubicBezTo>
                      <a:pt x="508" y="8"/>
                      <a:pt x="471" y="1"/>
                      <a:pt x="4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7"/>
              <p:cNvSpPr/>
              <p:nvPr/>
            </p:nvSpPr>
            <p:spPr>
              <a:xfrm>
                <a:off x="6662450" y="1704850"/>
                <a:ext cx="42100" cy="25950"/>
              </a:xfrm>
              <a:custGeom>
                <a:rect b="b" l="l" r="r" t="t"/>
                <a:pathLst>
                  <a:path extrusionOk="0" h="1038" w="1684">
                    <a:moveTo>
                      <a:pt x="1036" y="1"/>
                    </a:moveTo>
                    <a:cubicBezTo>
                      <a:pt x="788" y="1"/>
                      <a:pt x="547" y="87"/>
                      <a:pt x="343" y="246"/>
                    </a:cubicBezTo>
                    <a:cubicBezTo>
                      <a:pt x="200" y="332"/>
                      <a:pt x="143" y="418"/>
                      <a:pt x="115" y="560"/>
                    </a:cubicBezTo>
                    <a:cubicBezTo>
                      <a:pt x="1" y="817"/>
                      <a:pt x="343" y="988"/>
                      <a:pt x="543" y="1017"/>
                    </a:cubicBezTo>
                    <a:cubicBezTo>
                      <a:pt x="610" y="1030"/>
                      <a:pt x="684" y="1037"/>
                      <a:pt x="760" y="1037"/>
                    </a:cubicBezTo>
                    <a:cubicBezTo>
                      <a:pt x="1005" y="1037"/>
                      <a:pt x="1275" y="963"/>
                      <a:pt x="1427" y="789"/>
                    </a:cubicBezTo>
                    <a:cubicBezTo>
                      <a:pt x="1570" y="646"/>
                      <a:pt x="1684" y="560"/>
                      <a:pt x="1655" y="332"/>
                    </a:cubicBezTo>
                    <a:cubicBezTo>
                      <a:pt x="1627" y="132"/>
                      <a:pt x="1399" y="47"/>
                      <a:pt x="1227" y="18"/>
                    </a:cubicBezTo>
                    <a:cubicBezTo>
                      <a:pt x="1163" y="7"/>
                      <a:pt x="1099" y="1"/>
                      <a:pt x="10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7"/>
              <p:cNvSpPr/>
              <p:nvPr/>
            </p:nvSpPr>
            <p:spPr>
              <a:xfrm>
                <a:off x="6541200" y="1677475"/>
                <a:ext cx="25700" cy="17425"/>
              </a:xfrm>
              <a:custGeom>
                <a:rect b="b" l="l" r="r" t="t"/>
                <a:pathLst>
                  <a:path extrusionOk="0" h="697" w="1028">
                    <a:moveTo>
                      <a:pt x="742" y="0"/>
                    </a:moveTo>
                    <a:cubicBezTo>
                      <a:pt x="599" y="0"/>
                      <a:pt x="457" y="29"/>
                      <a:pt x="343" y="115"/>
                    </a:cubicBezTo>
                    <a:cubicBezTo>
                      <a:pt x="143" y="200"/>
                      <a:pt x="0" y="428"/>
                      <a:pt x="200" y="600"/>
                    </a:cubicBezTo>
                    <a:cubicBezTo>
                      <a:pt x="308" y="667"/>
                      <a:pt x="435" y="696"/>
                      <a:pt x="563" y="696"/>
                    </a:cubicBezTo>
                    <a:cubicBezTo>
                      <a:pt x="706" y="696"/>
                      <a:pt x="850" y="660"/>
                      <a:pt x="970" y="600"/>
                    </a:cubicBezTo>
                    <a:cubicBezTo>
                      <a:pt x="999" y="428"/>
                      <a:pt x="999" y="229"/>
                      <a:pt x="1027" y="57"/>
                    </a:cubicBezTo>
                    <a:cubicBezTo>
                      <a:pt x="942" y="0"/>
                      <a:pt x="856" y="0"/>
                      <a:pt x="74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7"/>
              <p:cNvSpPr/>
              <p:nvPr/>
            </p:nvSpPr>
            <p:spPr>
              <a:xfrm>
                <a:off x="6654600" y="1576900"/>
                <a:ext cx="1450" cy="25"/>
              </a:xfrm>
              <a:custGeom>
                <a:rect b="b" l="l" r="r" t="t"/>
                <a:pathLst>
                  <a:path extrusionOk="0" h="1" w="58">
                    <a:moveTo>
                      <a:pt x="58" y="0"/>
                    </a:moveTo>
                    <a:lnTo>
                      <a:pt x="58" y="0"/>
                    </a:lnTo>
                    <a:cubicBezTo>
                      <a:pt x="1" y="0"/>
                      <a:pt x="1" y="0"/>
                      <a:pt x="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7"/>
              <p:cNvSpPr/>
              <p:nvPr/>
            </p:nvSpPr>
            <p:spPr>
              <a:xfrm>
                <a:off x="6642725" y="1562500"/>
                <a:ext cx="28300" cy="14425"/>
              </a:xfrm>
              <a:custGeom>
                <a:rect b="b" l="l" r="r" t="t"/>
                <a:pathLst>
                  <a:path extrusionOk="0" h="577" w="1132">
                    <a:moveTo>
                      <a:pt x="683" y="1"/>
                    </a:moveTo>
                    <a:cubicBezTo>
                      <a:pt x="456" y="1"/>
                      <a:pt x="1" y="97"/>
                      <a:pt x="76" y="348"/>
                    </a:cubicBezTo>
                    <a:cubicBezTo>
                      <a:pt x="76" y="377"/>
                      <a:pt x="76" y="405"/>
                      <a:pt x="76" y="405"/>
                    </a:cubicBezTo>
                    <a:cubicBezTo>
                      <a:pt x="105" y="576"/>
                      <a:pt x="305" y="576"/>
                      <a:pt x="476" y="576"/>
                    </a:cubicBezTo>
                    <a:lnTo>
                      <a:pt x="533" y="576"/>
                    </a:lnTo>
                    <a:cubicBezTo>
                      <a:pt x="561" y="576"/>
                      <a:pt x="618" y="576"/>
                      <a:pt x="675" y="548"/>
                    </a:cubicBezTo>
                    <a:cubicBezTo>
                      <a:pt x="818" y="519"/>
                      <a:pt x="1018" y="462"/>
                      <a:pt x="1075" y="291"/>
                    </a:cubicBezTo>
                    <a:cubicBezTo>
                      <a:pt x="1132" y="120"/>
                      <a:pt x="932" y="6"/>
                      <a:pt x="818" y="6"/>
                    </a:cubicBezTo>
                    <a:lnTo>
                      <a:pt x="761" y="6"/>
                    </a:lnTo>
                    <a:cubicBezTo>
                      <a:pt x="741" y="2"/>
                      <a:pt x="714" y="1"/>
                      <a:pt x="6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7"/>
              <p:cNvSpPr/>
              <p:nvPr/>
            </p:nvSpPr>
            <p:spPr>
              <a:xfrm>
                <a:off x="6656425" y="1646975"/>
                <a:ext cx="30300" cy="16400"/>
              </a:xfrm>
              <a:custGeom>
                <a:rect b="b" l="l" r="r" t="t"/>
                <a:pathLst>
                  <a:path extrusionOk="0" h="656" w="1212">
                    <a:moveTo>
                      <a:pt x="826" y="1"/>
                    </a:moveTo>
                    <a:cubicBezTo>
                      <a:pt x="458" y="1"/>
                      <a:pt x="0" y="256"/>
                      <a:pt x="299" y="536"/>
                    </a:cubicBezTo>
                    <a:cubicBezTo>
                      <a:pt x="299" y="536"/>
                      <a:pt x="327" y="564"/>
                      <a:pt x="327" y="564"/>
                    </a:cubicBezTo>
                    <a:cubicBezTo>
                      <a:pt x="398" y="626"/>
                      <a:pt x="511" y="655"/>
                      <a:pt x="633" y="655"/>
                    </a:cubicBezTo>
                    <a:cubicBezTo>
                      <a:pt x="901" y="655"/>
                      <a:pt x="1212" y="514"/>
                      <a:pt x="1212" y="279"/>
                    </a:cubicBezTo>
                    <a:lnTo>
                      <a:pt x="1212" y="250"/>
                    </a:lnTo>
                    <a:cubicBezTo>
                      <a:pt x="1192" y="72"/>
                      <a:pt x="1021" y="1"/>
                      <a:pt x="8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7"/>
              <p:cNvSpPr/>
              <p:nvPr/>
            </p:nvSpPr>
            <p:spPr>
              <a:xfrm>
                <a:off x="6750200" y="1659450"/>
                <a:ext cx="36400" cy="23150"/>
              </a:xfrm>
              <a:custGeom>
                <a:rect b="b" l="l" r="r" t="t"/>
                <a:pathLst>
                  <a:path extrusionOk="0" h="926" w="1456">
                    <a:moveTo>
                      <a:pt x="793" y="0"/>
                    </a:moveTo>
                    <a:cubicBezTo>
                      <a:pt x="450" y="0"/>
                      <a:pt x="66" y="140"/>
                      <a:pt x="29" y="436"/>
                    </a:cubicBezTo>
                    <a:cubicBezTo>
                      <a:pt x="0" y="436"/>
                      <a:pt x="0" y="436"/>
                      <a:pt x="0" y="465"/>
                    </a:cubicBezTo>
                    <a:cubicBezTo>
                      <a:pt x="0" y="579"/>
                      <a:pt x="29" y="664"/>
                      <a:pt x="86" y="721"/>
                    </a:cubicBezTo>
                    <a:cubicBezTo>
                      <a:pt x="218" y="854"/>
                      <a:pt x="457" y="925"/>
                      <a:pt x="697" y="925"/>
                    </a:cubicBezTo>
                    <a:cubicBezTo>
                      <a:pt x="1027" y="925"/>
                      <a:pt x="1361" y="790"/>
                      <a:pt x="1427" y="493"/>
                    </a:cubicBezTo>
                    <a:cubicBezTo>
                      <a:pt x="1455" y="322"/>
                      <a:pt x="1398" y="236"/>
                      <a:pt x="1255" y="122"/>
                    </a:cubicBezTo>
                    <a:cubicBezTo>
                      <a:pt x="1155" y="42"/>
                      <a:pt x="980" y="0"/>
                      <a:pt x="79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7"/>
              <p:cNvSpPr/>
              <p:nvPr/>
            </p:nvSpPr>
            <p:spPr>
              <a:xfrm>
                <a:off x="6752325" y="1677475"/>
                <a:ext cx="1450" cy="1450"/>
              </a:xfrm>
              <a:custGeom>
                <a:rect b="b" l="l" r="r" t="t"/>
                <a:pathLst>
                  <a:path extrusionOk="0" h="58" w="58">
                    <a:moveTo>
                      <a:pt x="1" y="0"/>
                    </a:moveTo>
                    <a:cubicBezTo>
                      <a:pt x="29" y="29"/>
                      <a:pt x="29" y="29"/>
                      <a:pt x="58" y="57"/>
                    </a:cubicBezTo>
                    <a:cubicBezTo>
                      <a:pt x="29" y="29"/>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7"/>
              <p:cNvSpPr/>
              <p:nvPr/>
            </p:nvSpPr>
            <p:spPr>
              <a:xfrm>
                <a:off x="7461350" y="1086575"/>
                <a:ext cx="32125" cy="17000"/>
              </a:xfrm>
              <a:custGeom>
                <a:rect b="b" l="l" r="r" t="t"/>
                <a:pathLst>
                  <a:path extrusionOk="0" h="680" w="1285">
                    <a:moveTo>
                      <a:pt x="733" y="1"/>
                    </a:moveTo>
                    <a:cubicBezTo>
                      <a:pt x="587" y="1"/>
                      <a:pt x="435" y="37"/>
                      <a:pt x="315" y="97"/>
                    </a:cubicBezTo>
                    <a:cubicBezTo>
                      <a:pt x="143" y="212"/>
                      <a:pt x="1" y="440"/>
                      <a:pt x="200" y="582"/>
                    </a:cubicBezTo>
                    <a:cubicBezTo>
                      <a:pt x="295" y="650"/>
                      <a:pt x="421" y="679"/>
                      <a:pt x="552" y="679"/>
                    </a:cubicBezTo>
                    <a:cubicBezTo>
                      <a:pt x="698" y="679"/>
                      <a:pt x="850" y="643"/>
                      <a:pt x="971" y="582"/>
                    </a:cubicBezTo>
                    <a:cubicBezTo>
                      <a:pt x="1142" y="497"/>
                      <a:pt x="1285" y="269"/>
                      <a:pt x="1085" y="97"/>
                    </a:cubicBezTo>
                    <a:cubicBezTo>
                      <a:pt x="991" y="30"/>
                      <a:pt x="864" y="1"/>
                      <a:pt x="7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7"/>
              <p:cNvSpPr/>
              <p:nvPr/>
            </p:nvSpPr>
            <p:spPr>
              <a:xfrm>
                <a:off x="7382175" y="1029075"/>
                <a:ext cx="32125" cy="18575"/>
              </a:xfrm>
              <a:custGeom>
                <a:rect b="b" l="l" r="r" t="t"/>
                <a:pathLst>
                  <a:path extrusionOk="0" h="743" w="1285">
                    <a:moveTo>
                      <a:pt x="600" y="1"/>
                    </a:moveTo>
                    <a:cubicBezTo>
                      <a:pt x="400" y="29"/>
                      <a:pt x="115" y="143"/>
                      <a:pt x="58" y="372"/>
                    </a:cubicBezTo>
                    <a:cubicBezTo>
                      <a:pt x="1" y="628"/>
                      <a:pt x="372" y="714"/>
                      <a:pt x="543" y="743"/>
                    </a:cubicBezTo>
                    <a:cubicBezTo>
                      <a:pt x="771" y="743"/>
                      <a:pt x="1199" y="657"/>
                      <a:pt x="1285" y="400"/>
                    </a:cubicBezTo>
                    <a:cubicBezTo>
                      <a:pt x="1056" y="286"/>
                      <a:pt x="828" y="143"/>
                      <a:pt x="6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7"/>
              <p:cNvSpPr/>
              <p:nvPr/>
            </p:nvSpPr>
            <p:spPr>
              <a:xfrm>
                <a:off x="7481900" y="919075"/>
                <a:ext cx="44400" cy="24225"/>
              </a:xfrm>
              <a:custGeom>
                <a:rect b="b" l="l" r="r" t="t"/>
                <a:pathLst>
                  <a:path extrusionOk="0" h="969" w="1776">
                    <a:moveTo>
                      <a:pt x="972" y="1"/>
                    </a:moveTo>
                    <a:cubicBezTo>
                      <a:pt x="591" y="1"/>
                      <a:pt x="153" y="138"/>
                      <a:pt x="92" y="463"/>
                    </a:cubicBezTo>
                    <a:lnTo>
                      <a:pt x="63" y="520"/>
                    </a:lnTo>
                    <a:cubicBezTo>
                      <a:pt x="1" y="865"/>
                      <a:pt x="282" y="969"/>
                      <a:pt x="595" y="969"/>
                    </a:cubicBezTo>
                    <a:cubicBezTo>
                      <a:pt x="853" y="969"/>
                      <a:pt x="1133" y="899"/>
                      <a:pt x="1262" y="834"/>
                    </a:cubicBezTo>
                    <a:lnTo>
                      <a:pt x="1319" y="834"/>
                    </a:lnTo>
                    <a:cubicBezTo>
                      <a:pt x="1690" y="663"/>
                      <a:pt x="1775" y="207"/>
                      <a:pt x="1376" y="64"/>
                    </a:cubicBezTo>
                    <a:cubicBezTo>
                      <a:pt x="1269" y="23"/>
                      <a:pt x="1125" y="1"/>
                      <a:pt x="9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7"/>
              <p:cNvSpPr/>
              <p:nvPr/>
            </p:nvSpPr>
            <p:spPr>
              <a:xfrm>
                <a:off x="7482750" y="1009725"/>
                <a:ext cx="26425" cy="16700"/>
              </a:xfrm>
              <a:custGeom>
                <a:rect b="b" l="l" r="r" t="t"/>
                <a:pathLst>
                  <a:path extrusionOk="0" h="668" w="1057">
                    <a:moveTo>
                      <a:pt x="723" y="1"/>
                    </a:moveTo>
                    <a:cubicBezTo>
                      <a:pt x="593" y="1"/>
                      <a:pt x="453" y="34"/>
                      <a:pt x="372" y="61"/>
                    </a:cubicBezTo>
                    <a:cubicBezTo>
                      <a:pt x="343" y="90"/>
                      <a:pt x="314" y="118"/>
                      <a:pt x="286" y="118"/>
                    </a:cubicBezTo>
                    <a:cubicBezTo>
                      <a:pt x="143" y="204"/>
                      <a:pt x="1" y="347"/>
                      <a:pt x="86" y="489"/>
                    </a:cubicBezTo>
                    <a:cubicBezTo>
                      <a:pt x="115" y="489"/>
                      <a:pt x="115" y="518"/>
                      <a:pt x="115" y="518"/>
                    </a:cubicBezTo>
                    <a:cubicBezTo>
                      <a:pt x="171" y="619"/>
                      <a:pt x="321" y="667"/>
                      <a:pt x="484" y="667"/>
                    </a:cubicBezTo>
                    <a:cubicBezTo>
                      <a:pt x="736" y="667"/>
                      <a:pt x="1022" y="554"/>
                      <a:pt x="1056" y="347"/>
                    </a:cubicBezTo>
                    <a:cubicBezTo>
                      <a:pt x="1056" y="290"/>
                      <a:pt x="1028" y="233"/>
                      <a:pt x="1028" y="176"/>
                    </a:cubicBezTo>
                    <a:cubicBezTo>
                      <a:pt x="998" y="41"/>
                      <a:pt x="866" y="1"/>
                      <a:pt x="7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7"/>
              <p:cNvSpPr/>
              <p:nvPr/>
            </p:nvSpPr>
            <p:spPr>
              <a:xfrm>
                <a:off x="7594025" y="1069900"/>
                <a:ext cx="35700" cy="18975"/>
              </a:xfrm>
              <a:custGeom>
                <a:rect b="b" l="l" r="r" t="t"/>
                <a:pathLst>
                  <a:path extrusionOk="0" h="759" w="1428">
                    <a:moveTo>
                      <a:pt x="829" y="0"/>
                    </a:moveTo>
                    <a:cubicBezTo>
                      <a:pt x="665" y="0"/>
                      <a:pt x="497" y="46"/>
                      <a:pt x="372" y="108"/>
                    </a:cubicBezTo>
                    <a:cubicBezTo>
                      <a:pt x="172" y="222"/>
                      <a:pt x="1" y="479"/>
                      <a:pt x="229" y="650"/>
                    </a:cubicBezTo>
                    <a:cubicBezTo>
                      <a:pt x="332" y="728"/>
                      <a:pt x="464" y="758"/>
                      <a:pt x="599" y="758"/>
                    </a:cubicBezTo>
                    <a:cubicBezTo>
                      <a:pt x="763" y="758"/>
                      <a:pt x="931" y="713"/>
                      <a:pt x="1056" y="650"/>
                    </a:cubicBezTo>
                    <a:cubicBezTo>
                      <a:pt x="1256" y="536"/>
                      <a:pt x="1427" y="279"/>
                      <a:pt x="1199" y="108"/>
                    </a:cubicBezTo>
                    <a:cubicBezTo>
                      <a:pt x="1096" y="31"/>
                      <a:pt x="964" y="0"/>
                      <a:pt x="82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7"/>
              <p:cNvSpPr/>
              <p:nvPr/>
            </p:nvSpPr>
            <p:spPr>
              <a:xfrm>
                <a:off x="7633250" y="924225"/>
                <a:ext cx="40700" cy="22425"/>
              </a:xfrm>
              <a:custGeom>
                <a:rect b="b" l="l" r="r" t="t"/>
                <a:pathLst>
                  <a:path extrusionOk="0" h="897" w="1628">
                    <a:moveTo>
                      <a:pt x="885" y="1"/>
                    </a:moveTo>
                    <a:cubicBezTo>
                      <a:pt x="600" y="1"/>
                      <a:pt x="172" y="115"/>
                      <a:pt x="87" y="428"/>
                    </a:cubicBezTo>
                    <a:cubicBezTo>
                      <a:pt x="1" y="742"/>
                      <a:pt x="315" y="828"/>
                      <a:pt x="572" y="856"/>
                    </a:cubicBezTo>
                    <a:cubicBezTo>
                      <a:pt x="632" y="877"/>
                      <a:pt x="693" y="897"/>
                      <a:pt x="753" y="897"/>
                    </a:cubicBezTo>
                    <a:cubicBezTo>
                      <a:pt x="778" y="897"/>
                      <a:pt x="803" y="893"/>
                      <a:pt x="828" y="885"/>
                    </a:cubicBezTo>
                    <a:cubicBezTo>
                      <a:pt x="1028" y="828"/>
                      <a:pt x="1256" y="714"/>
                      <a:pt x="1399" y="543"/>
                    </a:cubicBezTo>
                    <a:cubicBezTo>
                      <a:pt x="1627" y="200"/>
                      <a:pt x="1142"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7"/>
              <p:cNvSpPr/>
              <p:nvPr/>
            </p:nvSpPr>
            <p:spPr>
              <a:xfrm>
                <a:off x="7601075" y="824875"/>
                <a:ext cx="36725" cy="23925"/>
              </a:xfrm>
              <a:custGeom>
                <a:rect b="b" l="l" r="r" t="t"/>
                <a:pathLst>
                  <a:path extrusionOk="0" h="957" w="1469">
                    <a:moveTo>
                      <a:pt x="860" y="0"/>
                    </a:moveTo>
                    <a:cubicBezTo>
                      <a:pt x="464" y="0"/>
                      <a:pt x="1" y="207"/>
                      <a:pt x="204" y="551"/>
                    </a:cubicBezTo>
                    <a:cubicBezTo>
                      <a:pt x="289" y="693"/>
                      <a:pt x="432" y="722"/>
                      <a:pt x="518" y="836"/>
                    </a:cubicBezTo>
                    <a:cubicBezTo>
                      <a:pt x="576" y="917"/>
                      <a:pt x="695" y="956"/>
                      <a:pt x="819" y="956"/>
                    </a:cubicBezTo>
                    <a:cubicBezTo>
                      <a:pt x="998" y="956"/>
                      <a:pt x="1185" y="874"/>
                      <a:pt x="1202" y="722"/>
                    </a:cubicBezTo>
                    <a:cubicBezTo>
                      <a:pt x="1231" y="665"/>
                      <a:pt x="1259" y="522"/>
                      <a:pt x="1288" y="465"/>
                    </a:cubicBezTo>
                    <a:cubicBezTo>
                      <a:pt x="1469" y="142"/>
                      <a:pt x="1187" y="0"/>
                      <a:pt x="8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7"/>
              <p:cNvSpPr/>
              <p:nvPr/>
            </p:nvSpPr>
            <p:spPr>
              <a:xfrm>
                <a:off x="7696750" y="979900"/>
                <a:ext cx="37475" cy="17100"/>
              </a:xfrm>
              <a:custGeom>
                <a:rect b="b" l="l" r="r" t="t"/>
                <a:pathLst>
                  <a:path extrusionOk="0" h="684" w="1499">
                    <a:moveTo>
                      <a:pt x="651" y="1"/>
                    </a:moveTo>
                    <a:cubicBezTo>
                      <a:pt x="432" y="1"/>
                      <a:pt x="210" y="79"/>
                      <a:pt x="86" y="256"/>
                    </a:cubicBezTo>
                    <a:cubicBezTo>
                      <a:pt x="0" y="398"/>
                      <a:pt x="86" y="541"/>
                      <a:pt x="229" y="598"/>
                    </a:cubicBezTo>
                    <a:cubicBezTo>
                      <a:pt x="257" y="627"/>
                      <a:pt x="314" y="627"/>
                      <a:pt x="343" y="627"/>
                    </a:cubicBezTo>
                    <a:cubicBezTo>
                      <a:pt x="412" y="667"/>
                      <a:pt x="496" y="684"/>
                      <a:pt x="583" y="684"/>
                    </a:cubicBezTo>
                    <a:cubicBezTo>
                      <a:pt x="997" y="684"/>
                      <a:pt x="1499" y="297"/>
                      <a:pt x="1027" y="85"/>
                    </a:cubicBezTo>
                    <a:cubicBezTo>
                      <a:pt x="919" y="30"/>
                      <a:pt x="786" y="1"/>
                      <a:pt x="6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7"/>
              <p:cNvSpPr/>
              <p:nvPr/>
            </p:nvSpPr>
            <p:spPr>
              <a:xfrm>
                <a:off x="7594025" y="1144800"/>
                <a:ext cx="32850" cy="16825"/>
              </a:xfrm>
              <a:custGeom>
                <a:rect b="b" l="l" r="r" t="t"/>
                <a:pathLst>
                  <a:path extrusionOk="0" h="673" w="1314">
                    <a:moveTo>
                      <a:pt x="753" y="0"/>
                    </a:moveTo>
                    <a:cubicBezTo>
                      <a:pt x="605" y="0"/>
                      <a:pt x="453" y="45"/>
                      <a:pt x="343" y="108"/>
                    </a:cubicBezTo>
                    <a:cubicBezTo>
                      <a:pt x="172" y="194"/>
                      <a:pt x="1" y="422"/>
                      <a:pt x="229" y="565"/>
                    </a:cubicBezTo>
                    <a:cubicBezTo>
                      <a:pt x="319" y="642"/>
                      <a:pt x="438" y="673"/>
                      <a:pt x="560" y="673"/>
                    </a:cubicBezTo>
                    <a:cubicBezTo>
                      <a:pt x="709" y="673"/>
                      <a:pt x="861" y="627"/>
                      <a:pt x="971" y="565"/>
                    </a:cubicBezTo>
                    <a:cubicBezTo>
                      <a:pt x="1142" y="479"/>
                      <a:pt x="1313" y="251"/>
                      <a:pt x="1085" y="108"/>
                    </a:cubicBezTo>
                    <a:cubicBezTo>
                      <a:pt x="995" y="31"/>
                      <a:pt x="875"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7"/>
              <p:cNvSpPr/>
              <p:nvPr/>
            </p:nvSpPr>
            <p:spPr>
              <a:xfrm>
                <a:off x="7711000" y="1133925"/>
                <a:ext cx="30700" cy="21075"/>
              </a:xfrm>
              <a:custGeom>
                <a:rect b="b" l="l" r="r" t="t"/>
                <a:pathLst>
                  <a:path extrusionOk="0" h="843" w="1228">
                    <a:moveTo>
                      <a:pt x="885" y="1"/>
                    </a:moveTo>
                    <a:cubicBezTo>
                      <a:pt x="714" y="1"/>
                      <a:pt x="543" y="58"/>
                      <a:pt x="400" y="144"/>
                    </a:cubicBezTo>
                    <a:cubicBezTo>
                      <a:pt x="201" y="258"/>
                      <a:pt x="1" y="515"/>
                      <a:pt x="258" y="714"/>
                    </a:cubicBezTo>
                    <a:cubicBezTo>
                      <a:pt x="383" y="806"/>
                      <a:pt x="518" y="842"/>
                      <a:pt x="653" y="842"/>
                    </a:cubicBezTo>
                    <a:cubicBezTo>
                      <a:pt x="855" y="842"/>
                      <a:pt x="1057" y="760"/>
                      <a:pt x="1228" y="657"/>
                    </a:cubicBezTo>
                    <a:cubicBezTo>
                      <a:pt x="1199" y="457"/>
                      <a:pt x="1199" y="258"/>
                      <a:pt x="1199" y="58"/>
                    </a:cubicBezTo>
                    <a:cubicBezTo>
                      <a:pt x="1085" y="29"/>
                      <a:pt x="1000"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7"/>
              <p:cNvSpPr/>
              <p:nvPr/>
            </p:nvSpPr>
            <p:spPr>
              <a:xfrm>
                <a:off x="7437200" y="880575"/>
                <a:ext cx="19175" cy="12025"/>
              </a:xfrm>
              <a:custGeom>
                <a:rect b="b" l="l" r="r" t="t"/>
                <a:pathLst>
                  <a:path extrusionOk="0" h="481" w="767">
                    <a:moveTo>
                      <a:pt x="447" y="1"/>
                    </a:moveTo>
                    <a:cubicBezTo>
                      <a:pt x="281" y="1"/>
                      <a:pt x="0" y="88"/>
                      <a:pt x="25" y="263"/>
                    </a:cubicBezTo>
                    <a:cubicBezTo>
                      <a:pt x="25" y="291"/>
                      <a:pt x="25" y="291"/>
                      <a:pt x="25" y="320"/>
                    </a:cubicBezTo>
                    <a:cubicBezTo>
                      <a:pt x="10" y="439"/>
                      <a:pt x="112" y="481"/>
                      <a:pt x="226" y="481"/>
                    </a:cubicBezTo>
                    <a:cubicBezTo>
                      <a:pt x="329" y="481"/>
                      <a:pt x="441" y="446"/>
                      <a:pt x="482" y="405"/>
                    </a:cubicBezTo>
                    <a:cubicBezTo>
                      <a:pt x="510" y="377"/>
                      <a:pt x="539" y="377"/>
                      <a:pt x="567" y="377"/>
                    </a:cubicBezTo>
                    <a:cubicBezTo>
                      <a:pt x="767" y="263"/>
                      <a:pt x="710" y="63"/>
                      <a:pt x="510" y="6"/>
                    </a:cubicBezTo>
                    <a:cubicBezTo>
                      <a:pt x="492" y="2"/>
                      <a:pt x="471" y="1"/>
                      <a:pt x="44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7"/>
              <p:cNvSpPr/>
              <p:nvPr/>
            </p:nvSpPr>
            <p:spPr>
              <a:xfrm>
                <a:off x="7478475" y="695675"/>
                <a:ext cx="26425" cy="14975"/>
              </a:xfrm>
              <a:custGeom>
                <a:rect b="b" l="l" r="r" t="t"/>
                <a:pathLst>
                  <a:path extrusionOk="0" h="599" w="1057">
                    <a:moveTo>
                      <a:pt x="588" y="1"/>
                    </a:moveTo>
                    <a:cubicBezTo>
                      <a:pt x="511" y="1"/>
                      <a:pt x="435" y="15"/>
                      <a:pt x="371" y="41"/>
                    </a:cubicBezTo>
                    <a:cubicBezTo>
                      <a:pt x="257" y="69"/>
                      <a:pt x="0" y="240"/>
                      <a:pt x="115" y="412"/>
                    </a:cubicBezTo>
                    <a:cubicBezTo>
                      <a:pt x="208" y="505"/>
                      <a:pt x="301" y="598"/>
                      <a:pt x="441" y="598"/>
                    </a:cubicBezTo>
                    <a:cubicBezTo>
                      <a:pt x="472" y="598"/>
                      <a:pt x="506" y="593"/>
                      <a:pt x="543" y="583"/>
                    </a:cubicBezTo>
                    <a:lnTo>
                      <a:pt x="600" y="583"/>
                    </a:lnTo>
                    <a:cubicBezTo>
                      <a:pt x="742" y="554"/>
                      <a:pt x="1056" y="440"/>
                      <a:pt x="999" y="240"/>
                    </a:cubicBezTo>
                    <a:cubicBezTo>
                      <a:pt x="971" y="155"/>
                      <a:pt x="942" y="126"/>
                      <a:pt x="856" y="69"/>
                    </a:cubicBezTo>
                    <a:cubicBezTo>
                      <a:pt x="778" y="22"/>
                      <a:pt x="682" y="1"/>
                      <a:pt x="58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7"/>
              <p:cNvSpPr/>
              <p:nvPr/>
            </p:nvSpPr>
            <p:spPr>
              <a:xfrm>
                <a:off x="7516975" y="855025"/>
                <a:ext cx="48550" cy="19300"/>
              </a:xfrm>
              <a:custGeom>
                <a:rect b="b" l="l" r="r" t="t"/>
                <a:pathLst>
                  <a:path extrusionOk="0" h="772" w="1942">
                    <a:moveTo>
                      <a:pt x="1177" y="1"/>
                    </a:moveTo>
                    <a:cubicBezTo>
                      <a:pt x="677" y="1"/>
                      <a:pt x="1" y="370"/>
                      <a:pt x="429" y="686"/>
                    </a:cubicBezTo>
                    <a:cubicBezTo>
                      <a:pt x="519" y="745"/>
                      <a:pt x="642" y="771"/>
                      <a:pt x="777" y="771"/>
                    </a:cubicBezTo>
                    <a:cubicBezTo>
                      <a:pt x="1283" y="771"/>
                      <a:pt x="1942" y="402"/>
                      <a:pt x="1513" y="86"/>
                    </a:cubicBezTo>
                    <a:cubicBezTo>
                      <a:pt x="1430" y="27"/>
                      <a:pt x="1310" y="1"/>
                      <a:pt x="11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7"/>
              <p:cNvSpPr/>
              <p:nvPr/>
            </p:nvSpPr>
            <p:spPr>
              <a:xfrm>
                <a:off x="7547400" y="909125"/>
                <a:ext cx="20250" cy="10300"/>
              </a:xfrm>
              <a:custGeom>
                <a:rect b="b" l="l" r="r" t="t"/>
                <a:pathLst>
                  <a:path extrusionOk="0" h="412" w="810">
                    <a:moveTo>
                      <a:pt x="489" y="0"/>
                    </a:moveTo>
                    <a:cubicBezTo>
                      <a:pt x="314" y="0"/>
                      <a:pt x="0" y="90"/>
                      <a:pt x="125" y="291"/>
                    </a:cubicBezTo>
                    <a:lnTo>
                      <a:pt x="125" y="319"/>
                    </a:lnTo>
                    <a:cubicBezTo>
                      <a:pt x="97" y="391"/>
                      <a:pt x="168" y="412"/>
                      <a:pt x="254" y="412"/>
                    </a:cubicBezTo>
                    <a:cubicBezTo>
                      <a:pt x="339" y="412"/>
                      <a:pt x="439" y="391"/>
                      <a:pt x="468" y="376"/>
                    </a:cubicBezTo>
                    <a:lnTo>
                      <a:pt x="525" y="348"/>
                    </a:lnTo>
                    <a:cubicBezTo>
                      <a:pt x="753" y="291"/>
                      <a:pt x="810" y="34"/>
                      <a:pt x="553" y="5"/>
                    </a:cubicBezTo>
                    <a:cubicBezTo>
                      <a:pt x="536" y="2"/>
                      <a:pt x="514" y="0"/>
                      <a:pt x="4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7"/>
              <p:cNvSpPr/>
              <p:nvPr/>
            </p:nvSpPr>
            <p:spPr>
              <a:xfrm>
                <a:off x="7117550" y="560275"/>
                <a:ext cx="29250" cy="17050"/>
              </a:xfrm>
              <a:custGeom>
                <a:rect b="b" l="l" r="r" t="t"/>
                <a:pathLst>
                  <a:path extrusionOk="0" h="682" w="1170">
                    <a:moveTo>
                      <a:pt x="666" y="0"/>
                    </a:moveTo>
                    <a:cubicBezTo>
                      <a:pt x="468" y="0"/>
                      <a:pt x="210" y="67"/>
                      <a:pt x="114" y="235"/>
                    </a:cubicBezTo>
                    <a:cubicBezTo>
                      <a:pt x="114" y="235"/>
                      <a:pt x="86" y="264"/>
                      <a:pt x="86" y="292"/>
                    </a:cubicBezTo>
                    <a:cubicBezTo>
                      <a:pt x="57" y="350"/>
                      <a:pt x="0" y="464"/>
                      <a:pt x="86" y="521"/>
                    </a:cubicBezTo>
                    <a:cubicBezTo>
                      <a:pt x="175" y="610"/>
                      <a:pt x="247" y="682"/>
                      <a:pt x="355" y="682"/>
                    </a:cubicBezTo>
                    <a:cubicBezTo>
                      <a:pt x="386" y="682"/>
                      <a:pt x="419" y="676"/>
                      <a:pt x="457" y="663"/>
                    </a:cubicBezTo>
                    <a:cubicBezTo>
                      <a:pt x="685" y="635"/>
                      <a:pt x="856" y="578"/>
                      <a:pt x="999" y="407"/>
                    </a:cubicBezTo>
                    <a:cubicBezTo>
                      <a:pt x="1170" y="207"/>
                      <a:pt x="942" y="36"/>
                      <a:pt x="771" y="7"/>
                    </a:cubicBezTo>
                    <a:cubicBezTo>
                      <a:pt x="739" y="3"/>
                      <a:pt x="704" y="0"/>
                      <a:pt x="66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7"/>
              <p:cNvSpPr/>
              <p:nvPr/>
            </p:nvSpPr>
            <p:spPr>
              <a:xfrm>
                <a:off x="7155350" y="378425"/>
                <a:ext cx="28550" cy="17875"/>
              </a:xfrm>
              <a:custGeom>
                <a:rect b="b" l="l" r="r" t="t"/>
                <a:pathLst>
                  <a:path extrusionOk="0" h="715" w="1142">
                    <a:moveTo>
                      <a:pt x="745" y="0"/>
                    </a:moveTo>
                    <a:cubicBezTo>
                      <a:pt x="723" y="0"/>
                      <a:pt x="703" y="2"/>
                      <a:pt x="685" y="5"/>
                    </a:cubicBezTo>
                    <a:lnTo>
                      <a:pt x="628" y="5"/>
                    </a:lnTo>
                    <a:cubicBezTo>
                      <a:pt x="400" y="5"/>
                      <a:pt x="143" y="63"/>
                      <a:pt x="57" y="291"/>
                    </a:cubicBezTo>
                    <a:cubicBezTo>
                      <a:pt x="57" y="319"/>
                      <a:pt x="57" y="319"/>
                      <a:pt x="57" y="348"/>
                    </a:cubicBezTo>
                    <a:cubicBezTo>
                      <a:pt x="0" y="462"/>
                      <a:pt x="114" y="605"/>
                      <a:pt x="229" y="633"/>
                    </a:cubicBezTo>
                    <a:cubicBezTo>
                      <a:pt x="311" y="685"/>
                      <a:pt x="443" y="714"/>
                      <a:pt x="580" y="714"/>
                    </a:cubicBezTo>
                    <a:cubicBezTo>
                      <a:pt x="823" y="714"/>
                      <a:pt x="1087" y="623"/>
                      <a:pt x="1142" y="405"/>
                    </a:cubicBezTo>
                    <a:cubicBezTo>
                      <a:pt x="1142" y="348"/>
                      <a:pt x="1142" y="291"/>
                      <a:pt x="1142" y="262"/>
                    </a:cubicBezTo>
                    <a:cubicBezTo>
                      <a:pt x="1117" y="87"/>
                      <a:pt x="895" y="0"/>
                      <a:pt x="7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7"/>
              <p:cNvSpPr/>
              <p:nvPr/>
            </p:nvSpPr>
            <p:spPr>
              <a:xfrm>
                <a:off x="7059650" y="358125"/>
                <a:ext cx="29375" cy="17075"/>
              </a:xfrm>
              <a:custGeom>
                <a:rect b="b" l="l" r="r" t="t"/>
                <a:pathLst>
                  <a:path extrusionOk="0" h="683" w="1175">
                    <a:moveTo>
                      <a:pt x="687" y="1"/>
                    </a:moveTo>
                    <a:cubicBezTo>
                      <a:pt x="502" y="1"/>
                      <a:pt x="318" y="83"/>
                      <a:pt x="205" y="218"/>
                    </a:cubicBezTo>
                    <a:cubicBezTo>
                      <a:pt x="148" y="275"/>
                      <a:pt x="119" y="332"/>
                      <a:pt x="91" y="418"/>
                    </a:cubicBezTo>
                    <a:cubicBezTo>
                      <a:pt x="0" y="614"/>
                      <a:pt x="197" y="683"/>
                      <a:pt x="427" y="683"/>
                    </a:cubicBezTo>
                    <a:cubicBezTo>
                      <a:pt x="633" y="683"/>
                      <a:pt x="866" y="628"/>
                      <a:pt x="947" y="561"/>
                    </a:cubicBezTo>
                    <a:cubicBezTo>
                      <a:pt x="1004" y="504"/>
                      <a:pt x="1032" y="447"/>
                      <a:pt x="1089" y="389"/>
                    </a:cubicBezTo>
                    <a:cubicBezTo>
                      <a:pt x="1175" y="190"/>
                      <a:pt x="1032" y="47"/>
                      <a:pt x="832" y="19"/>
                    </a:cubicBezTo>
                    <a:cubicBezTo>
                      <a:pt x="785" y="7"/>
                      <a:pt x="736" y="1"/>
                      <a:pt x="6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7"/>
              <p:cNvSpPr/>
              <p:nvPr/>
            </p:nvSpPr>
            <p:spPr>
              <a:xfrm>
                <a:off x="7104900" y="407425"/>
                <a:ext cx="48225" cy="19025"/>
              </a:xfrm>
              <a:custGeom>
                <a:rect b="b" l="l" r="r" t="t"/>
                <a:pathLst>
                  <a:path extrusionOk="0" h="761" w="1929">
                    <a:moveTo>
                      <a:pt x="1140" y="0"/>
                    </a:moveTo>
                    <a:cubicBezTo>
                      <a:pt x="644" y="0"/>
                      <a:pt x="0" y="362"/>
                      <a:pt x="421" y="671"/>
                    </a:cubicBezTo>
                    <a:cubicBezTo>
                      <a:pt x="508" y="734"/>
                      <a:pt x="634" y="761"/>
                      <a:pt x="773" y="761"/>
                    </a:cubicBezTo>
                    <a:cubicBezTo>
                      <a:pt x="1271" y="761"/>
                      <a:pt x="1929" y="413"/>
                      <a:pt x="1505" y="101"/>
                    </a:cubicBezTo>
                    <a:cubicBezTo>
                      <a:pt x="1415" y="30"/>
                      <a:pt x="1284" y="0"/>
                      <a:pt x="11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7"/>
              <p:cNvSpPr/>
              <p:nvPr/>
            </p:nvSpPr>
            <p:spPr>
              <a:xfrm>
                <a:off x="7223825" y="417775"/>
                <a:ext cx="34250" cy="19825"/>
              </a:xfrm>
              <a:custGeom>
                <a:rect b="b" l="l" r="r" t="t"/>
                <a:pathLst>
                  <a:path extrusionOk="0" h="793" w="1370">
                    <a:moveTo>
                      <a:pt x="657" y="1"/>
                    </a:moveTo>
                    <a:cubicBezTo>
                      <a:pt x="485" y="1"/>
                      <a:pt x="58" y="115"/>
                      <a:pt x="29" y="343"/>
                    </a:cubicBezTo>
                    <a:cubicBezTo>
                      <a:pt x="29" y="343"/>
                      <a:pt x="29" y="372"/>
                      <a:pt x="29" y="372"/>
                    </a:cubicBezTo>
                    <a:cubicBezTo>
                      <a:pt x="0" y="543"/>
                      <a:pt x="86" y="628"/>
                      <a:pt x="229" y="714"/>
                    </a:cubicBezTo>
                    <a:cubicBezTo>
                      <a:pt x="257" y="714"/>
                      <a:pt x="286" y="743"/>
                      <a:pt x="314" y="743"/>
                    </a:cubicBezTo>
                    <a:cubicBezTo>
                      <a:pt x="404" y="776"/>
                      <a:pt x="503" y="792"/>
                      <a:pt x="602" y="792"/>
                    </a:cubicBezTo>
                    <a:cubicBezTo>
                      <a:pt x="754" y="792"/>
                      <a:pt x="907" y="755"/>
                      <a:pt x="1028" y="685"/>
                    </a:cubicBezTo>
                    <a:cubicBezTo>
                      <a:pt x="1170" y="600"/>
                      <a:pt x="1370" y="400"/>
                      <a:pt x="1256" y="257"/>
                    </a:cubicBezTo>
                    <a:cubicBezTo>
                      <a:pt x="1085" y="58"/>
                      <a:pt x="913" y="1"/>
                      <a:pt x="6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7"/>
              <p:cNvSpPr/>
              <p:nvPr/>
            </p:nvSpPr>
            <p:spPr>
              <a:xfrm>
                <a:off x="7163200" y="305475"/>
                <a:ext cx="29050" cy="16025"/>
              </a:xfrm>
              <a:custGeom>
                <a:rect b="b" l="l" r="r" t="t"/>
                <a:pathLst>
                  <a:path extrusionOk="0" h="641" w="1162">
                    <a:moveTo>
                      <a:pt x="696" y="1"/>
                    </a:moveTo>
                    <a:cubicBezTo>
                      <a:pt x="603" y="1"/>
                      <a:pt x="516" y="16"/>
                      <a:pt x="457" y="42"/>
                    </a:cubicBezTo>
                    <a:cubicBezTo>
                      <a:pt x="371" y="70"/>
                      <a:pt x="314" y="99"/>
                      <a:pt x="257" y="156"/>
                    </a:cubicBezTo>
                    <a:cubicBezTo>
                      <a:pt x="0" y="356"/>
                      <a:pt x="228" y="641"/>
                      <a:pt x="685" y="641"/>
                    </a:cubicBezTo>
                    <a:cubicBezTo>
                      <a:pt x="828" y="641"/>
                      <a:pt x="1084" y="584"/>
                      <a:pt x="1113" y="413"/>
                    </a:cubicBezTo>
                    <a:cubicBezTo>
                      <a:pt x="1113" y="384"/>
                      <a:pt x="1113" y="356"/>
                      <a:pt x="1141" y="327"/>
                    </a:cubicBezTo>
                    <a:cubicBezTo>
                      <a:pt x="1162" y="87"/>
                      <a:pt x="914" y="1"/>
                      <a:pt x="69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7"/>
              <p:cNvSpPr/>
              <p:nvPr/>
            </p:nvSpPr>
            <p:spPr>
              <a:xfrm>
                <a:off x="7056200" y="272025"/>
                <a:ext cx="37125" cy="18325"/>
              </a:xfrm>
              <a:custGeom>
                <a:rect b="b" l="l" r="r" t="t"/>
                <a:pathLst>
                  <a:path extrusionOk="0" h="733" w="1485">
                    <a:moveTo>
                      <a:pt x="720" y="1"/>
                    </a:moveTo>
                    <a:cubicBezTo>
                      <a:pt x="500" y="1"/>
                      <a:pt x="286" y="76"/>
                      <a:pt x="143" y="267"/>
                    </a:cubicBezTo>
                    <a:cubicBezTo>
                      <a:pt x="0" y="495"/>
                      <a:pt x="229" y="638"/>
                      <a:pt x="400" y="666"/>
                    </a:cubicBezTo>
                    <a:cubicBezTo>
                      <a:pt x="314" y="666"/>
                      <a:pt x="343" y="666"/>
                      <a:pt x="400" y="695"/>
                    </a:cubicBezTo>
                    <a:cubicBezTo>
                      <a:pt x="494" y="719"/>
                      <a:pt x="594" y="732"/>
                      <a:pt x="694" y="732"/>
                    </a:cubicBezTo>
                    <a:cubicBezTo>
                      <a:pt x="836" y="732"/>
                      <a:pt x="979" y="705"/>
                      <a:pt x="1113" y="638"/>
                    </a:cubicBezTo>
                    <a:cubicBezTo>
                      <a:pt x="1256" y="552"/>
                      <a:pt x="1484" y="267"/>
                      <a:pt x="1227" y="124"/>
                    </a:cubicBezTo>
                    <a:cubicBezTo>
                      <a:pt x="1076" y="48"/>
                      <a:pt x="896" y="1"/>
                      <a:pt x="72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7"/>
              <p:cNvSpPr/>
              <p:nvPr/>
            </p:nvSpPr>
            <p:spPr>
              <a:xfrm>
                <a:off x="6954500" y="237000"/>
                <a:ext cx="36800" cy="15550"/>
              </a:xfrm>
              <a:custGeom>
                <a:rect b="b" l="l" r="r" t="t"/>
                <a:pathLst>
                  <a:path extrusionOk="0" h="622" w="1472">
                    <a:moveTo>
                      <a:pt x="849" y="1"/>
                    </a:moveTo>
                    <a:cubicBezTo>
                      <a:pt x="571" y="1"/>
                      <a:pt x="1" y="144"/>
                      <a:pt x="245" y="413"/>
                    </a:cubicBezTo>
                    <a:cubicBezTo>
                      <a:pt x="358" y="571"/>
                      <a:pt x="507" y="622"/>
                      <a:pt x="692" y="622"/>
                    </a:cubicBezTo>
                    <a:cubicBezTo>
                      <a:pt x="740" y="622"/>
                      <a:pt x="791" y="618"/>
                      <a:pt x="844" y="612"/>
                    </a:cubicBezTo>
                    <a:cubicBezTo>
                      <a:pt x="1015" y="584"/>
                      <a:pt x="1472" y="327"/>
                      <a:pt x="1158" y="127"/>
                    </a:cubicBezTo>
                    <a:cubicBezTo>
                      <a:pt x="1101" y="70"/>
                      <a:pt x="1044" y="42"/>
                      <a:pt x="958" y="13"/>
                    </a:cubicBezTo>
                    <a:cubicBezTo>
                      <a:pt x="934" y="5"/>
                      <a:pt x="895" y="1"/>
                      <a:pt x="8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7"/>
              <p:cNvSpPr/>
              <p:nvPr/>
            </p:nvSpPr>
            <p:spPr>
              <a:xfrm>
                <a:off x="7174275" y="455725"/>
                <a:ext cx="29925" cy="11875"/>
              </a:xfrm>
              <a:custGeom>
                <a:rect b="b" l="l" r="r" t="t"/>
                <a:pathLst>
                  <a:path extrusionOk="0" h="475" w="1197">
                    <a:moveTo>
                      <a:pt x="725" y="0"/>
                    </a:moveTo>
                    <a:cubicBezTo>
                      <a:pt x="423" y="0"/>
                      <a:pt x="0" y="220"/>
                      <a:pt x="271" y="423"/>
                    </a:cubicBezTo>
                    <a:cubicBezTo>
                      <a:pt x="325" y="459"/>
                      <a:pt x="401" y="475"/>
                      <a:pt x="483" y="475"/>
                    </a:cubicBezTo>
                    <a:cubicBezTo>
                      <a:pt x="792" y="475"/>
                      <a:pt x="1197" y="255"/>
                      <a:pt x="927" y="52"/>
                    </a:cubicBezTo>
                    <a:cubicBezTo>
                      <a:pt x="879" y="16"/>
                      <a:pt x="806" y="0"/>
                      <a:pt x="72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7"/>
              <p:cNvSpPr/>
              <p:nvPr/>
            </p:nvSpPr>
            <p:spPr>
              <a:xfrm>
                <a:off x="7328675" y="438750"/>
                <a:ext cx="37825" cy="19175"/>
              </a:xfrm>
              <a:custGeom>
                <a:rect b="b" l="l" r="r" t="t"/>
                <a:pathLst>
                  <a:path extrusionOk="0" h="767" w="1513">
                    <a:moveTo>
                      <a:pt x="875" y="1"/>
                    </a:moveTo>
                    <a:cubicBezTo>
                      <a:pt x="803" y="1"/>
                      <a:pt x="730" y="7"/>
                      <a:pt x="657" y="18"/>
                    </a:cubicBezTo>
                    <a:cubicBezTo>
                      <a:pt x="457" y="46"/>
                      <a:pt x="1" y="274"/>
                      <a:pt x="172" y="560"/>
                    </a:cubicBezTo>
                    <a:cubicBezTo>
                      <a:pt x="291" y="703"/>
                      <a:pt x="451" y="767"/>
                      <a:pt x="634" y="767"/>
                    </a:cubicBezTo>
                    <a:cubicBezTo>
                      <a:pt x="669" y="767"/>
                      <a:pt x="705" y="764"/>
                      <a:pt x="743" y="760"/>
                    </a:cubicBezTo>
                    <a:cubicBezTo>
                      <a:pt x="971" y="760"/>
                      <a:pt x="1256" y="702"/>
                      <a:pt x="1399" y="503"/>
                    </a:cubicBezTo>
                    <a:cubicBezTo>
                      <a:pt x="1513" y="303"/>
                      <a:pt x="1399" y="160"/>
                      <a:pt x="1228" y="75"/>
                    </a:cubicBezTo>
                    <a:cubicBezTo>
                      <a:pt x="1119" y="20"/>
                      <a:pt x="999" y="1"/>
                      <a:pt x="8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7"/>
              <p:cNvSpPr/>
              <p:nvPr/>
            </p:nvSpPr>
            <p:spPr>
              <a:xfrm>
                <a:off x="7094250" y="491375"/>
                <a:ext cx="27450" cy="10925"/>
              </a:xfrm>
              <a:custGeom>
                <a:rect b="b" l="l" r="r" t="t"/>
                <a:pathLst>
                  <a:path extrusionOk="0" h="437" w="1098">
                    <a:moveTo>
                      <a:pt x="653" y="0"/>
                    </a:moveTo>
                    <a:cubicBezTo>
                      <a:pt x="372" y="0"/>
                      <a:pt x="0" y="215"/>
                      <a:pt x="247" y="395"/>
                    </a:cubicBezTo>
                    <a:cubicBezTo>
                      <a:pt x="293" y="423"/>
                      <a:pt x="357" y="436"/>
                      <a:pt x="427" y="436"/>
                    </a:cubicBezTo>
                    <a:cubicBezTo>
                      <a:pt x="710" y="436"/>
                      <a:pt x="1098" y="235"/>
                      <a:pt x="847" y="53"/>
                    </a:cubicBezTo>
                    <a:cubicBezTo>
                      <a:pt x="798" y="16"/>
                      <a:pt x="729" y="0"/>
                      <a:pt x="6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7"/>
              <p:cNvSpPr/>
              <p:nvPr/>
            </p:nvSpPr>
            <p:spPr>
              <a:xfrm>
                <a:off x="7409425" y="1301450"/>
                <a:ext cx="27700" cy="15825"/>
              </a:xfrm>
              <a:custGeom>
                <a:rect b="b" l="l" r="r" t="t"/>
                <a:pathLst>
                  <a:path extrusionOk="0" h="633" w="1108">
                    <a:moveTo>
                      <a:pt x="613" y="1"/>
                    </a:moveTo>
                    <a:cubicBezTo>
                      <a:pt x="389" y="1"/>
                      <a:pt x="0" y="119"/>
                      <a:pt x="52" y="376"/>
                    </a:cubicBezTo>
                    <a:cubicBezTo>
                      <a:pt x="76" y="544"/>
                      <a:pt x="201" y="611"/>
                      <a:pt x="359" y="611"/>
                    </a:cubicBezTo>
                    <a:cubicBezTo>
                      <a:pt x="389" y="611"/>
                      <a:pt x="420" y="609"/>
                      <a:pt x="451" y="604"/>
                    </a:cubicBezTo>
                    <a:cubicBezTo>
                      <a:pt x="451" y="604"/>
                      <a:pt x="480" y="633"/>
                      <a:pt x="480" y="633"/>
                    </a:cubicBezTo>
                    <a:cubicBezTo>
                      <a:pt x="480" y="633"/>
                      <a:pt x="480" y="604"/>
                      <a:pt x="508" y="604"/>
                    </a:cubicBezTo>
                    <a:cubicBezTo>
                      <a:pt x="651" y="604"/>
                      <a:pt x="794" y="576"/>
                      <a:pt x="851" y="519"/>
                    </a:cubicBezTo>
                    <a:cubicBezTo>
                      <a:pt x="908" y="490"/>
                      <a:pt x="993" y="433"/>
                      <a:pt x="1022" y="376"/>
                    </a:cubicBezTo>
                    <a:cubicBezTo>
                      <a:pt x="1079" y="290"/>
                      <a:pt x="1108" y="233"/>
                      <a:pt x="1022" y="148"/>
                    </a:cubicBezTo>
                    <a:cubicBezTo>
                      <a:pt x="984" y="72"/>
                      <a:pt x="933" y="34"/>
                      <a:pt x="861" y="34"/>
                    </a:cubicBezTo>
                    <a:cubicBezTo>
                      <a:pt x="825" y="34"/>
                      <a:pt x="784" y="43"/>
                      <a:pt x="737" y="62"/>
                    </a:cubicBezTo>
                    <a:lnTo>
                      <a:pt x="423" y="62"/>
                    </a:lnTo>
                    <a:cubicBezTo>
                      <a:pt x="508" y="34"/>
                      <a:pt x="594" y="5"/>
                      <a:pt x="680" y="5"/>
                    </a:cubicBezTo>
                    <a:cubicBezTo>
                      <a:pt x="660" y="2"/>
                      <a:pt x="637"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7"/>
              <p:cNvSpPr/>
              <p:nvPr/>
            </p:nvSpPr>
            <p:spPr>
              <a:xfrm>
                <a:off x="7358175" y="1292375"/>
                <a:ext cx="33575" cy="14350"/>
              </a:xfrm>
              <a:custGeom>
                <a:rect b="b" l="l" r="r" t="t"/>
                <a:pathLst>
                  <a:path extrusionOk="0" h="574" w="1343">
                    <a:moveTo>
                      <a:pt x="974" y="0"/>
                    </a:moveTo>
                    <a:cubicBezTo>
                      <a:pt x="900" y="0"/>
                      <a:pt x="828" y="13"/>
                      <a:pt x="789" y="26"/>
                    </a:cubicBezTo>
                    <a:cubicBezTo>
                      <a:pt x="732" y="26"/>
                      <a:pt x="675" y="54"/>
                      <a:pt x="618" y="83"/>
                    </a:cubicBezTo>
                    <a:cubicBezTo>
                      <a:pt x="0" y="323"/>
                      <a:pt x="456" y="574"/>
                      <a:pt x="849" y="574"/>
                    </a:cubicBezTo>
                    <a:cubicBezTo>
                      <a:pt x="1110" y="574"/>
                      <a:pt x="1342" y="464"/>
                      <a:pt x="1217" y="168"/>
                    </a:cubicBezTo>
                    <a:cubicBezTo>
                      <a:pt x="1217" y="140"/>
                      <a:pt x="1189" y="111"/>
                      <a:pt x="1189" y="83"/>
                    </a:cubicBezTo>
                    <a:cubicBezTo>
                      <a:pt x="1157" y="20"/>
                      <a:pt x="1065" y="0"/>
                      <a:pt x="9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7"/>
              <p:cNvSpPr/>
              <p:nvPr/>
            </p:nvSpPr>
            <p:spPr>
              <a:xfrm>
                <a:off x="6735925" y="1385350"/>
                <a:ext cx="39250" cy="20875"/>
              </a:xfrm>
              <a:custGeom>
                <a:rect b="b" l="l" r="r" t="t"/>
                <a:pathLst>
                  <a:path extrusionOk="0" h="835" w="1570">
                    <a:moveTo>
                      <a:pt x="881" y="1"/>
                    </a:moveTo>
                    <a:cubicBezTo>
                      <a:pt x="711" y="1"/>
                      <a:pt x="539" y="53"/>
                      <a:pt x="400" y="130"/>
                    </a:cubicBezTo>
                    <a:cubicBezTo>
                      <a:pt x="200" y="244"/>
                      <a:pt x="0" y="501"/>
                      <a:pt x="257" y="672"/>
                    </a:cubicBezTo>
                    <a:lnTo>
                      <a:pt x="314" y="729"/>
                    </a:lnTo>
                    <a:cubicBezTo>
                      <a:pt x="413" y="803"/>
                      <a:pt x="545" y="835"/>
                      <a:pt x="682" y="835"/>
                    </a:cubicBezTo>
                    <a:cubicBezTo>
                      <a:pt x="862" y="835"/>
                      <a:pt x="1053" y="781"/>
                      <a:pt x="1199" y="701"/>
                    </a:cubicBezTo>
                    <a:cubicBezTo>
                      <a:pt x="1398" y="615"/>
                      <a:pt x="1570" y="330"/>
                      <a:pt x="1341" y="158"/>
                    </a:cubicBezTo>
                    <a:lnTo>
                      <a:pt x="1284" y="130"/>
                    </a:lnTo>
                    <a:cubicBezTo>
                      <a:pt x="1166" y="38"/>
                      <a:pt x="1024" y="1"/>
                      <a:pt x="88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7"/>
              <p:cNvSpPr/>
              <p:nvPr/>
            </p:nvSpPr>
            <p:spPr>
              <a:xfrm>
                <a:off x="6742350" y="1330200"/>
                <a:ext cx="26700" cy="16750"/>
              </a:xfrm>
              <a:custGeom>
                <a:rect b="b" l="l" r="r" t="t"/>
                <a:pathLst>
                  <a:path extrusionOk="0" h="670" w="1068">
                    <a:moveTo>
                      <a:pt x="632" y="0"/>
                    </a:moveTo>
                    <a:cubicBezTo>
                      <a:pt x="502" y="0"/>
                      <a:pt x="370" y="33"/>
                      <a:pt x="286" y="82"/>
                    </a:cubicBezTo>
                    <a:cubicBezTo>
                      <a:pt x="200" y="167"/>
                      <a:pt x="86" y="225"/>
                      <a:pt x="57" y="367"/>
                    </a:cubicBezTo>
                    <a:cubicBezTo>
                      <a:pt x="0" y="567"/>
                      <a:pt x="257" y="653"/>
                      <a:pt x="428" y="653"/>
                    </a:cubicBezTo>
                    <a:cubicBezTo>
                      <a:pt x="462" y="664"/>
                      <a:pt x="509" y="670"/>
                      <a:pt x="561" y="670"/>
                    </a:cubicBezTo>
                    <a:cubicBezTo>
                      <a:pt x="771" y="670"/>
                      <a:pt x="1067" y="578"/>
                      <a:pt x="999" y="396"/>
                    </a:cubicBezTo>
                    <a:cubicBezTo>
                      <a:pt x="1027" y="339"/>
                      <a:pt x="1056" y="282"/>
                      <a:pt x="1027" y="225"/>
                    </a:cubicBezTo>
                    <a:cubicBezTo>
                      <a:pt x="978" y="61"/>
                      <a:pt x="807" y="0"/>
                      <a:pt x="6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7"/>
              <p:cNvSpPr/>
              <p:nvPr/>
            </p:nvSpPr>
            <p:spPr>
              <a:xfrm>
                <a:off x="6509100" y="828375"/>
                <a:ext cx="33550" cy="17675"/>
              </a:xfrm>
              <a:custGeom>
                <a:rect b="b" l="l" r="r" t="t"/>
                <a:pathLst>
                  <a:path extrusionOk="0" h="707" w="1342">
                    <a:moveTo>
                      <a:pt x="766" y="0"/>
                    </a:moveTo>
                    <a:cubicBezTo>
                      <a:pt x="615" y="0"/>
                      <a:pt x="463" y="37"/>
                      <a:pt x="343" y="97"/>
                    </a:cubicBezTo>
                    <a:cubicBezTo>
                      <a:pt x="171" y="211"/>
                      <a:pt x="0" y="439"/>
                      <a:pt x="228" y="610"/>
                    </a:cubicBezTo>
                    <a:cubicBezTo>
                      <a:pt x="323" y="678"/>
                      <a:pt x="449" y="707"/>
                      <a:pt x="580" y="707"/>
                    </a:cubicBezTo>
                    <a:cubicBezTo>
                      <a:pt x="726" y="707"/>
                      <a:pt x="878" y="671"/>
                      <a:pt x="999" y="610"/>
                    </a:cubicBezTo>
                    <a:cubicBezTo>
                      <a:pt x="1170" y="496"/>
                      <a:pt x="1341" y="268"/>
                      <a:pt x="1141" y="97"/>
                    </a:cubicBezTo>
                    <a:cubicBezTo>
                      <a:pt x="1034" y="29"/>
                      <a:pt x="900" y="0"/>
                      <a:pt x="76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7"/>
              <p:cNvSpPr/>
              <p:nvPr/>
            </p:nvSpPr>
            <p:spPr>
              <a:xfrm>
                <a:off x="6472000" y="905850"/>
                <a:ext cx="32125" cy="15550"/>
              </a:xfrm>
              <a:custGeom>
                <a:rect b="b" l="l" r="r" t="t"/>
                <a:pathLst>
                  <a:path extrusionOk="0" h="622" w="1285">
                    <a:moveTo>
                      <a:pt x="813" y="0"/>
                    </a:moveTo>
                    <a:cubicBezTo>
                      <a:pt x="619" y="0"/>
                      <a:pt x="402" y="77"/>
                      <a:pt x="314" y="165"/>
                    </a:cubicBezTo>
                    <a:cubicBezTo>
                      <a:pt x="0" y="393"/>
                      <a:pt x="343" y="621"/>
                      <a:pt x="600" y="621"/>
                    </a:cubicBezTo>
                    <a:cubicBezTo>
                      <a:pt x="828" y="621"/>
                      <a:pt x="1227" y="564"/>
                      <a:pt x="1256" y="279"/>
                    </a:cubicBezTo>
                    <a:cubicBezTo>
                      <a:pt x="1284" y="193"/>
                      <a:pt x="1199" y="136"/>
                      <a:pt x="1113" y="108"/>
                    </a:cubicBezTo>
                    <a:cubicBezTo>
                      <a:pt x="1047" y="31"/>
                      <a:pt x="934" y="0"/>
                      <a:pt x="8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7"/>
              <p:cNvSpPr/>
              <p:nvPr/>
            </p:nvSpPr>
            <p:spPr>
              <a:xfrm>
                <a:off x="6559025" y="868650"/>
                <a:ext cx="31200" cy="17175"/>
              </a:xfrm>
              <a:custGeom>
                <a:rect b="b" l="l" r="r" t="t"/>
                <a:pathLst>
                  <a:path extrusionOk="0" h="687" w="1248">
                    <a:moveTo>
                      <a:pt x="748" y="0"/>
                    </a:moveTo>
                    <a:cubicBezTo>
                      <a:pt x="587" y="0"/>
                      <a:pt x="418" y="47"/>
                      <a:pt x="314" y="112"/>
                    </a:cubicBezTo>
                    <a:cubicBezTo>
                      <a:pt x="0" y="283"/>
                      <a:pt x="57" y="597"/>
                      <a:pt x="428" y="654"/>
                    </a:cubicBezTo>
                    <a:lnTo>
                      <a:pt x="485" y="683"/>
                    </a:lnTo>
                    <a:cubicBezTo>
                      <a:pt x="505" y="686"/>
                      <a:pt x="528" y="687"/>
                      <a:pt x="554" y="687"/>
                    </a:cubicBezTo>
                    <a:cubicBezTo>
                      <a:pt x="791" y="687"/>
                      <a:pt x="1247" y="566"/>
                      <a:pt x="1170" y="283"/>
                    </a:cubicBezTo>
                    <a:lnTo>
                      <a:pt x="1170" y="255"/>
                    </a:lnTo>
                    <a:cubicBezTo>
                      <a:pt x="1124" y="68"/>
                      <a:pt x="941" y="0"/>
                      <a:pt x="7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7"/>
              <p:cNvSpPr/>
              <p:nvPr/>
            </p:nvSpPr>
            <p:spPr>
              <a:xfrm>
                <a:off x="6796550" y="729125"/>
                <a:ext cx="32125" cy="18675"/>
              </a:xfrm>
              <a:custGeom>
                <a:rect b="b" l="l" r="r" t="t"/>
                <a:pathLst>
                  <a:path extrusionOk="0" h="747" w="1285">
                    <a:moveTo>
                      <a:pt x="712" y="0"/>
                    </a:moveTo>
                    <a:cubicBezTo>
                      <a:pt x="515" y="0"/>
                      <a:pt x="301" y="75"/>
                      <a:pt x="172" y="186"/>
                    </a:cubicBezTo>
                    <a:cubicBezTo>
                      <a:pt x="1" y="358"/>
                      <a:pt x="29" y="586"/>
                      <a:pt x="257" y="671"/>
                    </a:cubicBezTo>
                    <a:cubicBezTo>
                      <a:pt x="286" y="700"/>
                      <a:pt x="315" y="700"/>
                      <a:pt x="315" y="700"/>
                    </a:cubicBezTo>
                    <a:cubicBezTo>
                      <a:pt x="407" y="731"/>
                      <a:pt x="514" y="747"/>
                      <a:pt x="622" y="747"/>
                    </a:cubicBezTo>
                    <a:cubicBezTo>
                      <a:pt x="815" y="747"/>
                      <a:pt x="1014" y="696"/>
                      <a:pt x="1142" y="586"/>
                    </a:cubicBezTo>
                    <a:lnTo>
                      <a:pt x="1142" y="557"/>
                    </a:lnTo>
                    <a:cubicBezTo>
                      <a:pt x="1228" y="472"/>
                      <a:pt x="1285" y="386"/>
                      <a:pt x="1228" y="243"/>
                    </a:cubicBezTo>
                    <a:cubicBezTo>
                      <a:pt x="1199" y="158"/>
                      <a:pt x="1085" y="129"/>
                      <a:pt x="999" y="101"/>
                    </a:cubicBezTo>
                    <a:cubicBezTo>
                      <a:pt x="999" y="101"/>
                      <a:pt x="999" y="72"/>
                      <a:pt x="999" y="72"/>
                    </a:cubicBezTo>
                    <a:cubicBezTo>
                      <a:pt x="919" y="22"/>
                      <a:pt x="818" y="0"/>
                      <a:pt x="7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7"/>
              <p:cNvSpPr/>
              <p:nvPr/>
            </p:nvSpPr>
            <p:spPr>
              <a:xfrm>
                <a:off x="6826525" y="682800"/>
                <a:ext cx="25675" cy="9950"/>
              </a:xfrm>
              <a:custGeom>
                <a:rect b="b" l="l" r="r" t="t"/>
                <a:pathLst>
                  <a:path extrusionOk="0" h="398" w="1027">
                    <a:moveTo>
                      <a:pt x="634" y="1"/>
                    </a:moveTo>
                    <a:cubicBezTo>
                      <a:pt x="373" y="1"/>
                      <a:pt x="1" y="197"/>
                      <a:pt x="228" y="356"/>
                    </a:cubicBezTo>
                    <a:cubicBezTo>
                      <a:pt x="274" y="385"/>
                      <a:pt x="337" y="397"/>
                      <a:pt x="405" y="397"/>
                    </a:cubicBezTo>
                    <a:cubicBezTo>
                      <a:pt x="673" y="397"/>
                      <a:pt x="1027" y="202"/>
                      <a:pt x="799" y="42"/>
                    </a:cubicBezTo>
                    <a:cubicBezTo>
                      <a:pt x="759" y="13"/>
                      <a:pt x="700" y="1"/>
                      <a:pt x="63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7"/>
              <p:cNvSpPr/>
              <p:nvPr/>
            </p:nvSpPr>
            <p:spPr>
              <a:xfrm>
                <a:off x="6863750" y="728450"/>
                <a:ext cx="26250" cy="9950"/>
              </a:xfrm>
              <a:custGeom>
                <a:rect b="b" l="l" r="r" t="t"/>
                <a:pathLst>
                  <a:path extrusionOk="0" h="398" w="1050">
                    <a:moveTo>
                      <a:pt x="643" y="1"/>
                    </a:moveTo>
                    <a:cubicBezTo>
                      <a:pt x="368" y="1"/>
                      <a:pt x="1" y="197"/>
                      <a:pt x="251" y="356"/>
                    </a:cubicBezTo>
                    <a:cubicBezTo>
                      <a:pt x="292" y="385"/>
                      <a:pt x="351" y="397"/>
                      <a:pt x="417" y="397"/>
                    </a:cubicBezTo>
                    <a:cubicBezTo>
                      <a:pt x="678" y="397"/>
                      <a:pt x="1050" y="202"/>
                      <a:pt x="822" y="42"/>
                    </a:cubicBezTo>
                    <a:cubicBezTo>
                      <a:pt x="776" y="13"/>
                      <a:pt x="713" y="1"/>
                      <a:pt x="6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7"/>
              <p:cNvSpPr/>
              <p:nvPr/>
            </p:nvSpPr>
            <p:spPr>
              <a:xfrm>
                <a:off x="6941150" y="690275"/>
                <a:ext cx="30200" cy="15025"/>
              </a:xfrm>
              <a:custGeom>
                <a:rect b="b" l="l" r="r" t="t"/>
                <a:pathLst>
                  <a:path extrusionOk="0" h="601" w="1208">
                    <a:moveTo>
                      <a:pt x="691" y="1"/>
                    </a:moveTo>
                    <a:cubicBezTo>
                      <a:pt x="420" y="1"/>
                      <a:pt x="1" y="124"/>
                      <a:pt x="180" y="371"/>
                    </a:cubicBezTo>
                    <a:cubicBezTo>
                      <a:pt x="237" y="428"/>
                      <a:pt x="265" y="485"/>
                      <a:pt x="323" y="514"/>
                    </a:cubicBezTo>
                    <a:cubicBezTo>
                      <a:pt x="398" y="576"/>
                      <a:pt x="495" y="600"/>
                      <a:pt x="595" y="600"/>
                    </a:cubicBezTo>
                    <a:cubicBezTo>
                      <a:pt x="723" y="600"/>
                      <a:pt x="854" y="561"/>
                      <a:pt x="950" y="514"/>
                    </a:cubicBezTo>
                    <a:cubicBezTo>
                      <a:pt x="1093" y="428"/>
                      <a:pt x="1207" y="257"/>
                      <a:pt x="1036" y="143"/>
                    </a:cubicBezTo>
                    <a:cubicBezTo>
                      <a:pt x="979" y="86"/>
                      <a:pt x="922" y="57"/>
                      <a:pt x="865" y="29"/>
                    </a:cubicBezTo>
                    <a:cubicBezTo>
                      <a:pt x="828" y="10"/>
                      <a:pt x="765" y="1"/>
                      <a:pt x="6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7"/>
              <p:cNvSpPr/>
              <p:nvPr/>
            </p:nvSpPr>
            <p:spPr>
              <a:xfrm>
                <a:off x="7145375" y="813350"/>
                <a:ext cx="24950" cy="9925"/>
              </a:xfrm>
              <a:custGeom>
                <a:rect b="b" l="l" r="r" t="t"/>
                <a:pathLst>
                  <a:path extrusionOk="0" h="397" w="998">
                    <a:moveTo>
                      <a:pt x="608" y="0"/>
                    </a:moveTo>
                    <a:cubicBezTo>
                      <a:pt x="354" y="0"/>
                      <a:pt x="0" y="196"/>
                      <a:pt x="228" y="355"/>
                    </a:cubicBezTo>
                    <a:cubicBezTo>
                      <a:pt x="268" y="384"/>
                      <a:pt x="326" y="397"/>
                      <a:pt x="390" y="397"/>
                    </a:cubicBezTo>
                    <a:cubicBezTo>
                      <a:pt x="644" y="397"/>
                      <a:pt x="998" y="201"/>
                      <a:pt x="770" y="42"/>
                    </a:cubicBezTo>
                    <a:cubicBezTo>
                      <a:pt x="730" y="13"/>
                      <a:pt x="672" y="0"/>
                      <a:pt x="6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7"/>
              <p:cNvSpPr/>
              <p:nvPr/>
            </p:nvSpPr>
            <p:spPr>
              <a:xfrm>
                <a:off x="6051875" y="1178425"/>
                <a:ext cx="22550" cy="15025"/>
              </a:xfrm>
              <a:custGeom>
                <a:rect b="b" l="l" r="r" t="t"/>
                <a:pathLst>
                  <a:path extrusionOk="0" h="601" w="902">
                    <a:moveTo>
                      <a:pt x="485" y="0"/>
                    </a:moveTo>
                    <a:cubicBezTo>
                      <a:pt x="364" y="0"/>
                      <a:pt x="226" y="35"/>
                      <a:pt x="171" y="76"/>
                    </a:cubicBezTo>
                    <a:cubicBezTo>
                      <a:pt x="57" y="190"/>
                      <a:pt x="0" y="247"/>
                      <a:pt x="29" y="418"/>
                    </a:cubicBezTo>
                    <a:cubicBezTo>
                      <a:pt x="37" y="550"/>
                      <a:pt x="133" y="601"/>
                      <a:pt x="252" y="601"/>
                    </a:cubicBezTo>
                    <a:cubicBezTo>
                      <a:pt x="519" y="601"/>
                      <a:pt x="902" y="347"/>
                      <a:pt x="685" y="190"/>
                    </a:cubicBezTo>
                    <a:cubicBezTo>
                      <a:pt x="685" y="190"/>
                      <a:pt x="685" y="190"/>
                      <a:pt x="685" y="161"/>
                    </a:cubicBezTo>
                    <a:cubicBezTo>
                      <a:pt x="730" y="42"/>
                      <a:pt x="618" y="0"/>
                      <a:pt x="4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7"/>
              <p:cNvSpPr/>
              <p:nvPr/>
            </p:nvSpPr>
            <p:spPr>
              <a:xfrm>
                <a:off x="6333625" y="1607475"/>
                <a:ext cx="43525" cy="22050"/>
              </a:xfrm>
              <a:custGeom>
                <a:rect b="b" l="l" r="r" t="t"/>
                <a:pathLst>
                  <a:path extrusionOk="0" h="882" w="1741">
                    <a:moveTo>
                      <a:pt x="975" y="1"/>
                    </a:moveTo>
                    <a:cubicBezTo>
                      <a:pt x="786" y="1"/>
                      <a:pt x="595" y="49"/>
                      <a:pt x="457" y="118"/>
                    </a:cubicBezTo>
                    <a:cubicBezTo>
                      <a:pt x="0" y="375"/>
                      <a:pt x="114" y="746"/>
                      <a:pt x="571" y="860"/>
                    </a:cubicBezTo>
                    <a:cubicBezTo>
                      <a:pt x="642" y="874"/>
                      <a:pt x="714" y="882"/>
                      <a:pt x="785" y="882"/>
                    </a:cubicBezTo>
                    <a:cubicBezTo>
                      <a:pt x="856" y="882"/>
                      <a:pt x="928" y="874"/>
                      <a:pt x="999" y="860"/>
                    </a:cubicBezTo>
                    <a:cubicBezTo>
                      <a:pt x="1341" y="832"/>
                      <a:pt x="1741" y="489"/>
                      <a:pt x="1541" y="233"/>
                    </a:cubicBezTo>
                    <a:cubicBezTo>
                      <a:pt x="1541" y="233"/>
                      <a:pt x="1541" y="233"/>
                      <a:pt x="1512" y="204"/>
                    </a:cubicBezTo>
                    <a:cubicBezTo>
                      <a:pt x="1380" y="57"/>
                      <a:pt x="1178" y="1"/>
                      <a:pt x="9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7"/>
              <p:cNvSpPr/>
              <p:nvPr/>
            </p:nvSpPr>
            <p:spPr>
              <a:xfrm>
                <a:off x="6334500" y="1544450"/>
                <a:ext cx="38925" cy="14975"/>
              </a:xfrm>
              <a:custGeom>
                <a:rect b="b" l="l" r="r" t="t"/>
                <a:pathLst>
                  <a:path extrusionOk="0" h="599" w="1557">
                    <a:moveTo>
                      <a:pt x="931" y="1"/>
                    </a:moveTo>
                    <a:cubicBezTo>
                      <a:pt x="524" y="1"/>
                      <a:pt x="1" y="282"/>
                      <a:pt x="336" y="528"/>
                    </a:cubicBezTo>
                    <a:cubicBezTo>
                      <a:pt x="410" y="577"/>
                      <a:pt x="513" y="599"/>
                      <a:pt x="626" y="599"/>
                    </a:cubicBezTo>
                    <a:cubicBezTo>
                      <a:pt x="1032" y="599"/>
                      <a:pt x="1556" y="318"/>
                      <a:pt x="1221" y="72"/>
                    </a:cubicBezTo>
                    <a:cubicBezTo>
                      <a:pt x="1147" y="22"/>
                      <a:pt x="1043" y="1"/>
                      <a:pt x="9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7"/>
              <p:cNvSpPr/>
              <p:nvPr/>
            </p:nvSpPr>
            <p:spPr>
              <a:xfrm>
                <a:off x="6312400" y="1543450"/>
                <a:ext cx="15925" cy="6300"/>
              </a:xfrm>
              <a:custGeom>
                <a:rect b="b" l="l" r="r" t="t"/>
                <a:pathLst>
                  <a:path extrusionOk="0" h="252" w="637">
                    <a:moveTo>
                      <a:pt x="377" y="0"/>
                    </a:moveTo>
                    <a:cubicBezTo>
                      <a:pt x="222" y="0"/>
                      <a:pt x="1" y="113"/>
                      <a:pt x="136" y="226"/>
                    </a:cubicBezTo>
                    <a:cubicBezTo>
                      <a:pt x="166" y="244"/>
                      <a:pt x="207" y="251"/>
                      <a:pt x="252" y="251"/>
                    </a:cubicBezTo>
                    <a:cubicBezTo>
                      <a:pt x="420" y="251"/>
                      <a:pt x="636" y="139"/>
                      <a:pt x="478" y="26"/>
                    </a:cubicBezTo>
                    <a:cubicBezTo>
                      <a:pt x="454" y="8"/>
                      <a:pt x="418" y="0"/>
                      <a:pt x="3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7"/>
              <p:cNvSpPr/>
              <p:nvPr/>
            </p:nvSpPr>
            <p:spPr>
              <a:xfrm>
                <a:off x="6788700" y="861150"/>
                <a:ext cx="932200" cy="598425"/>
              </a:xfrm>
              <a:custGeom>
                <a:rect b="b" l="l" r="r" t="t"/>
                <a:pathLst>
                  <a:path extrusionOk="0" h="23937" w="37288">
                    <a:moveTo>
                      <a:pt x="14082" y="1"/>
                    </a:moveTo>
                    <a:cubicBezTo>
                      <a:pt x="11934" y="1"/>
                      <a:pt x="9749" y="345"/>
                      <a:pt x="7590" y="1068"/>
                    </a:cubicBezTo>
                    <a:cubicBezTo>
                      <a:pt x="7419" y="1125"/>
                      <a:pt x="7248" y="1182"/>
                      <a:pt x="7077" y="1268"/>
                    </a:cubicBezTo>
                    <a:cubicBezTo>
                      <a:pt x="3681" y="2495"/>
                      <a:pt x="457" y="5120"/>
                      <a:pt x="258" y="8972"/>
                    </a:cubicBezTo>
                    <a:cubicBezTo>
                      <a:pt x="1" y="14050"/>
                      <a:pt x="5936" y="18330"/>
                      <a:pt x="9702" y="20584"/>
                    </a:cubicBezTo>
                    <a:cubicBezTo>
                      <a:pt x="12733" y="22379"/>
                      <a:pt x="18862" y="23937"/>
                      <a:pt x="24293" y="23937"/>
                    </a:cubicBezTo>
                    <a:cubicBezTo>
                      <a:pt x="31384" y="23937"/>
                      <a:pt x="37287" y="21280"/>
                      <a:pt x="33555" y="13023"/>
                    </a:cubicBezTo>
                    <a:lnTo>
                      <a:pt x="33555" y="12995"/>
                    </a:lnTo>
                    <a:cubicBezTo>
                      <a:pt x="29916" y="4994"/>
                      <a:pt x="22267" y="1"/>
                      <a:pt x="140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7"/>
              <p:cNvSpPr/>
              <p:nvPr/>
            </p:nvSpPr>
            <p:spPr>
              <a:xfrm>
                <a:off x="7459225" y="1195975"/>
                <a:ext cx="57075" cy="29075"/>
              </a:xfrm>
              <a:custGeom>
                <a:rect b="b" l="l" r="r" t="t"/>
                <a:pathLst>
                  <a:path extrusionOk="0" h="1163" w="2283">
                    <a:moveTo>
                      <a:pt x="1227" y="1"/>
                    </a:moveTo>
                    <a:cubicBezTo>
                      <a:pt x="1027" y="1"/>
                      <a:pt x="826" y="43"/>
                      <a:pt x="656" y="115"/>
                    </a:cubicBezTo>
                    <a:cubicBezTo>
                      <a:pt x="314" y="229"/>
                      <a:pt x="0" y="600"/>
                      <a:pt x="342" y="914"/>
                    </a:cubicBezTo>
                    <a:cubicBezTo>
                      <a:pt x="529" y="1084"/>
                      <a:pt x="817" y="1163"/>
                      <a:pt x="1103" y="1163"/>
                    </a:cubicBezTo>
                    <a:cubicBezTo>
                      <a:pt x="1299" y="1163"/>
                      <a:pt x="1493" y="1126"/>
                      <a:pt x="1655" y="1057"/>
                    </a:cubicBezTo>
                    <a:cubicBezTo>
                      <a:pt x="1969" y="943"/>
                      <a:pt x="2283" y="572"/>
                      <a:pt x="1969" y="258"/>
                    </a:cubicBezTo>
                    <a:cubicBezTo>
                      <a:pt x="1772" y="78"/>
                      <a:pt x="1499" y="1"/>
                      <a:pt x="12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7"/>
              <p:cNvSpPr/>
              <p:nvPr/>
            </p:nvSpPr>
            <p:spPr>
              <a:xfrm>
                <a:off x="7399300" y="1242100"/>
                <a:ext cx="50800" cy="27400"/>
              </a:xfrm>
              <a:custGeom>
                <a:rect b="b" l="l" r="r" t="t"/>
                <a:pathLst>
                  <a:path extrusionOk="0" h="1096" w="2032">
                    <a:moveTo>
                      <a:pt x="1310" y="1"/>
                    </a:moveTo>
                    <a:cubicBezTo>
                      <a:pt x="1065" y="1"/>
                      <a:pt x="817" y="56"/>
                      <a:pt x="714" y="125"/>
                    </a:cubicBezTo>
                    <a:cubicBezTo>
                      <a:pt x="628" y="182"/>
                      <a:pt x="542" y="211"/>
                      <a:pt x="457" y="268"/>
                    </a:cubicBezTo>
                    <a:cubicBezTo>
                      <a:pt x="0" y="496"/>
                      <a:pt x="286" y="924"/>
                      <a:pt x="628" y="1038"/>
                    </a:cubicBezTo>
                    <a:cubicBezTo>
                      <a:pt x="735" y="1074"/>
                      <a:pt x="881" y="1095"/>
                      <a:pt x="1035" y="1095"/>
                    </a:cubicBezTo>
                    <a:cubicBezTo>
                      <a:pt x="1375" y="1095"/>
                      <a:pt x="1757" y="990"/>
                      <a:pt x="1855" y="696"/>
                    </a:cubicBezTo>
                    <a:lnTo>
                      <a:pt x="1912" y="496"/>
                    </a:lnTo>
                    <a:cubicBezTo>
                      <a:pt x="2031" y="121"/>
                      <a:pt x="1673" y="1"/>
                      <a:pt x="13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7"/>
              <p:cNvSpPr/>
              <p:nvPr/>
            </p:nvSpPr>
            <p:spPr>
              <a:xfrm>
                <a:off x="7386450" y="1193150"/>
                <a:ext cx="39975" cy="23250"/>
              </a:xfrm>
              <a:custGeom>
                <a:rect b="b" l="l" r="r" t="t"/>
                <a:pathLst>
                  <a:path extrusionOk="0" h="930" w="1599">
                    <a:moveTo>
                      <a:pt x="743" y="0"/>
                    </a:moveTo>
                    <a:cubicBezTo>
                      <a:pt x="571" y="29"/>
                      <a:pt x="429" y="57"/>
                      <a:pt x="315" y="114"/>
                    </a:cubicBezTo>
                    <a:cubicBezTo>
                      <a:pt x="143" y="171"/>
                      <a:pt x="1" y="285"/>
                      <a:pt x="29" y="457"/>
                    </a:cubicBezTo>
                    <a:cubicBezTo>
                      <a:pt x="58" y="485"/>
                      <a:pt x="58" y="542"/>
                      <a:pt x="86" y="571"/>
                    </a:cubicBezTo>
                    <a:cubicBezTo>
                      <a:pt x="86" y="571"/>
                      <a:pt x="86" y="599"/>
                      <a:pt x="86" y="599"/>
                    </a:cubicBezTo>
                    <a:cubicBezTo>
                      <a:pt x="225" y="830"/>
                      <a:pt x="530" y="930"/>
                      <a:pt x="823" y="930"/>
                    </a:cubicBezTo>
                    <a:cubicBezTo>
                      <a:pt x="893" y="930"/>
                      <a:pt x="962" y="924"/>
                      <a:pt x="1028" y="913"/>
                    </a:cubicBezTo>
                    <a:lnTo>
                      <a:pt x="1085" y="913"/>
                    </a:lnTo>
                    <a:cubicBezTo>
                      <a:pt x="1171" y="885"/>
                      <a:pt x="1228" y="856"/>
                      <a:pt x="1285" y="828"/>
                    </a:cubicBezTo>
                    <a:cubicBezTo>
                      <a:pt x="1399" y="770"/>
                      <a:pt x="1484" y="713"/>
                      <a:pt x="1484" y="628"/>
                    </a:cubicBezTo>
                    <a:cubicBezTo>
                      <a:pt x="1599" y="371"/>
                      <a:pt x="1399" y="200"/>
                      <a:pt x="1199" y="114"/>
                    </a:cubicBezTo>
                    <a:cubicBezTo>
                      <a:pt x="1199" y="86"/>
                      <a:pt x="1171" y="86"/>
                      <a:pt x="1142" y="86"/>
                    </a:cubicBezTo>
                    <a:cubicBezTo>
                      <a:pt x="1142" y="57"/>
                      <a:pt x="1114" y="57"/>
                      <a:pt x="1085" y="57"/>
                    </a:cubicBezTo>
                    <a:cubicBezTo>
                      <a:pt x="1056" y="57"/>
                      <a:pt x="1056" y="57"/>
                      <a:pt x="1028" y="29"/>
                    </a:cubicBezTo>
                    <a:lnTo>
                      <a:pt x="942" y="29"/>
                    </a:lnTo>
                    <a:cubicBezTo>
                      <a:pt x="857" y="0"/>
                      <a:pt x="800" y="0"/>
                      <a:pt x="7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7"/>
              <p:cNvSpPr/>
              <p:nvPr/>
            </p:nvSpPr>
            <p:spPr>
              <a:xfrm>
                <a:off x="7520550" y="1287900"/>
                <a:ext cx="52100" cy="29900"/>
              </a:xfrm>
              <a:custGeom>
                <a:rect b="b" l="l" r="r" t="t"/>
                <a:pathLst>
                  <a:path extrusionOk="0" h="1196" w="2084">
                    <a:moveTo>
                      <a:pt x="1253" y="0"/>
                    </a:moveTo>
                    <a:cubicBezTo>
                      <a:pt x="1135" y="0"/>
                      <a:pt x="1025" y="13"/>
                      <a:pt x="942" y="33"/>
                    </a:cubicBezTo>
                    <a:cubicBezTo>
                      <a:pt x="543" y="119"/>
                      <a:pt x="1" y="604"/>
                      <a:pt x="600" y="918"/>
                    </a:cubicBezTo>
                    <a:cubicBezTo>
                      <a:pt x="838" y="1037"/>
                      <a:pt x="1016" y="1195"/>
                      <a:pt x="1284" y="1195"/>
                    </a:cubicBezTo>
                    <a:cubicBezTo>
                      <a:pt x="1337" y="1195"/>
                      <a:pt x="1394" y="1189"/>
                      <a:pt x="1456" y="1175"/>
                    </a:cubicBezTo>
                    <a:cubicBezTo>
                      <a:pt x="1798" y="1118"/>
                      <a:pt x="2084" y="832"/>
                      <a:pt x="2084" y="490"/>
                    </a:cubicBezTo>
                    <a:cubicBezTo>
                      <a:pt x="2084" y="122"/>
                      <a:pt x="1624" y="0"/>
                      <a:pt x="1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7"/>
              <p:cNvSpPr/>
              <p:nvPr/>
            </p:nvSpPr>
            <p:spPr>
              <a:xfrm>
                <a:off x="7376475" y="1355800"/>
                <a:ext cx="67775" cy="40500"/>
              </a:xfrm>
              <a:custGeom>
                <a:rect b="b" l="l" r="r" t="t"/>
                <a:pathLst>
                  <a:path extrusionOk="0" h="1620" w="2711">
                    <a:moveTo>
                      <a:pt x="1403" y="0"/>
                    </a:moveTo>
                    <a:cubicBezTo>
                      <a:pt x="800" y="0"/>
                      <a:pt x="162" y="230"/>
                      <a:pt x="57" y="855"/>
                    </a:cubicBezTo>
                    <a:cubicBezTo>
                      <a:pt x="57" y="855"/>
                      <a:pt x="57" y="884"/>
                      <a:pt x="57" y="912"/>
                    </a:cubicBezTo>
                    <a:cubicBezTo>
                      <a:pt x="0" y="1226"/>
                      <a:pt x="457" y="1455"/>
                      <a:pt x="714" y="1540"/>
                    </a:cubicBezTo>
                    <a:cubicBezTo>
                      <a:pt x="893" y="1591"/>
                      <a:pt x="1090" y="1620"/>
                      <a:pt x="1289" y="1620"/>
                    </a:cubicBezTo>
                    <a:cubicBezTo>
                      <a:pt x="1532" y="1620"/>
                      <a:pt x="1778" y="1577"/>
                      <a:pt x="1998" y="1483"/>
                    </a:cubicBezTo>
                    <a:cubicBezTo>
                      <a:pt x="2026" y="1483"/>
                      <a:pt x="2055" y="1483"/>
                      <a:pt x="2083" y="1455"/>
                    </a:cubicBezTo>
                    <a:cubicBezTo>
                      <a:pt x="2369" y="1340"/>
                      <a:pt x="2711" y="1112"/>
                      <a:pt x="2711" y="741"/>
                    </a:cubicBezTo>
                    <a:cubicBezTo>
                      <a:pt x="2682" y="399"/>
                      <a:pt x="2311" y="171"/>
                      <a:pt x="2026" y="85"/>
                    </a:cubicBezTo>
                    <a:cubicBezTo>
                      <a:pt x="1842" y="31"/>
                      <a:pt x="1625" y="0"/>
                      <a:pt x="14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7"/>
              <p:cNvSpPr/>
              <p:nvPr/>
            </p:nvSpPr>
            <p:spPr>
              <a:xfrm>
                <a:off x="7362925" y="1318225"/>
                <a:ext cx="38300" cy="22425"/>
              </a:xfrm>
              <a:custGeom>
                <a:rect b="b" l="l" r="r" t="t"/>
                <a:pathLst>
                  <a:path extrusionOk="0" h="897" w="1532">
                    <a:moveTo>
                      <a:pt x="929" y="1"/>
                    </a:moveTo>
                    <a:cubicBezTo>
                      <a:pt x="799" y="1"/>
                      <a:pt x="683" y="20"/>
                      <a:pt x="628" y="47"/>
                    </a:cubicBezTo>
                    <a:cubicBezTo>
                      <a:pt x="571" y="76"/>
                      <a:pt x="485" y="104"/>
                      <a:pt x="428" y="133"/>
                    </a:cubicBezTo>
                    <a:cubicBezTo>
                      <a:pt x="29" y="304"/>
                      <a:pt x="0" y="704"/>
                      <a:pt x="457" y="846"/>
                    </a:cubicBezTo>
                    <a:cubicBezTo>
                      <a:pt x="553" y="878"/>
                      <a:pt x="672" y="897"/>
                      <a:pt x="794" y="897"/>
                    </a:cubicBezTo>
                    <a:cubicBezTo>
                      <a:pt x="1107" y="897"/>
                      <a:pt x="1443" y="775"/>
                      <a:pt x="1484" y="447"/>
                    </a:cubicBezTo>
                    <a:cubicBezTo>
                      <a:pt x="1484" y="418"/>
                      <a:pt x="1484" y="361"/>
                      <a:pt x="1512" y="333"/>
                    </a:cubicBezTo>
                    <a:cubicBezTo>
                      <a:pt x="1532" y="82"/>
                      <a:pt x="1199" y="1"/>
                      <a:pt x="9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7"/>
              <p:cNvSpPr/>
              <p:nvPr/>
            </p:nvSpPr>
            <p:spPr>
              <a:xfrm>
                <a:off x="6944925" y="1015075"/>
                <a:ext cx="40675" cy="20900"/>
              </a:xfrm>
              <a:custGeom>
                <a:rect b="b" l="l" r="r" t="t"/>
                <a:pathLst>
                  <a:path extrusionOk="0" h="836" w="1627">
                    <a:moveTo>
                      <a:pt x="861" y="1"/>
                    </a:moveTo>
                    <a:cubicBezTo>
                      <a:pt x="718" y="1"/>
                      <a:pt x="575" y="28"/>
                      <a:pt x="457" y="76"/>
                    </a:cubicBezTo>
                    <a:cubicBezTo>
                      <a:pt x="229" y="161"/>
                      <a:pt x="0" y="418"/>
                      <a:pt x="229" y="646"/>
                    </a:cubicBezTo>
                    <a:cubicBezTo>
                      <a:pt x="379" y="780"/>
                      <a:pt x="578" y="835"/>
                      <a:pt x="775" y="835"/>
                    </a:cubicBezTo>
                    <a:cubicBezTo>
                      <a:pt x="914" y="835"/>
                      <a:pt x="1052" y="808"/>
                      <a:pt x="1170" y="760"/>
                    </a:cubicBezTo>
                    <a:cubicBezTo>
                      <a:pt x="1398" y="675"/>
                      <a:pt x="1627" y="418"/>
                      <a:pt x="1398" y="190"/>
                    </a:cubicBezTo>
                    <a:cubicBezTo>
                      <a:pt x="1265" y="56"/>
                      <a:pt x="1062" y="1"/>
                      <a:pt x="8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7"/>
              <p:cNvSpPr/>
              <p:nvPr/>
            </p:nvSpPr>
            <p:spPr>
              <a:xfrm>
                <a:off x="6903425" y="1072150"/>
                <a:ext cx="45075" cy="31700"/>
              </a:xfrm>
              <a:custGeom>
                <a:rect b="b" l="l" r="r" t="t"/>
                <a:pathLst>
                  <a:path extrusionOk="0" h="1268" w="1803">
                    <a:moveTo>
                      <a:pt x="962" y="0"/>
                    </a:moveTo>
                    <a:cubicBezTo>
                      <a:pt x="491" y="0"/>
                      <a:pt x="1" y="205"/>
                      <a:pt x="63" y="560"/>
                    </a:cubicBezTo>
                    <a:cubicBezTo>
                      <a:pt x="120" y="789"/>
                      <a:pt x="148" y="988"/>
                      <a:pt x="376" y="1131"/>
                    </a:cubicBezTo>
                    <a:cubicBezTo>
                      <a:pt x="564" y="1214"/>
                      <a:pt x="798" y="1267"/>
                      <a:pt x="1011" y="1267"/>
                    </a:cubicBezTo>
                    <a:cubicBezTo>
                      <a:pt x="1089" y="1267"/>
                      <a:pt x="1164" y="1260"/>
                      <a:pt x="1232" y="1245"/>
                    </a:cubicBezTo>
                    <a:cubicBezTo>
                      <a:pt x="1432" y="1217"/>
                      <a:pt x="1660" y="1131"/>
                      <a:pt x="1717" y="931"/>
                    </a:cubicBezTo>
                    <a:cubicBezTo>
                      <a:pt x="1803" y="789"/>
                      <a:pt x="1803" y="731"/>
                      <a:pt x="1774" y="475"/>
                    </a:cubicBezTo>
                    <a:cubicBezTo>
                      <a:pt x="1748" y="147"/>
                      <a:pt x="1362" y="0"/>
                      <a:pt x="9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7"/>
              <p:cNvSpPr/>
              <p:nvPr/>
            </p:nvSpPr>
            <p:spPr>
              <a:xfrm>
                <a:off x="7056200" y="1080075"/>
                <a:ext cx="49950" cy="28200"/>
              </a:xfrm>
              <a:custGeom>
                <a:rect b="b" l="l" r="r" t="t"/>
                <a:pathLst>
                  <a:path extrusionOk="0" h="1128" w="1998">
                    <a:moveTo>
                      <a:pt x="1227" y="0"/>
                    </a:moveTo>
                    <a:cubicBezTo>
                      <a:pt x="910" y="0"/>
                      <a:pt x="581" y="91"/>
                      <a:pt x="428" y="243"/>
                    </a:cubicBezTo>
                    <a:cubicBezTo>
                      <a:pt x="200" y="329"/>
                      <a:pt x="0" y="443"/>
                      <a:pt x="29" y="671"/>
                    </a:cubicBezTo>
                    <a:cubicBezTo>
                      <a:pt x="29" y="1042"/>
                      <a:pt x="542" y="1099"/>
                      <a:pt x="799" y="1128"/>
                    </a:cubicBezTo>
                    <a:cubicBezTo>
                      <a:pt x="1227" y="1128"/>
                      <a:pt x="1998" y="1042"/>
                      <a:pt x="1998" y="472"/>
                    </a:cubicBezTo>
                    <a:cubicBezTo>
                      <a:pt x="1998" y="140"/>
                      <a:pt x="1621" y="0"/>
                      <a:pt x="12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7"/>
              <p:cNvSpPr/>
              <p:nvPr/>
            </p:nvSpPr>
            <p:spPr>
              <a:xfrm>
                <a:off x="7068325" y="939675"/>
                <a:ext cx="28550" cy="12400"/>
              </a:xfrm>
              <a:custGeom>
                <a:rect b="b" l="l" r="r" t="t"/>
                <a:pathLst>
                  <a:path extrusionOk="0" h="496" w="1142">
                    <a:moveTo>
                      <a:pt x="761" y="0"/>
                    </a:moveTo>
                    <a:cubicBezTo>
                      <a:pt x="565" y="0"/>
                      <a:pt x="406" y="42"/>
                      <a:pt x="229" y="153"/>
                    </a:cubicBezTo>
                    <a:cubicBezTo>
                      <a:pt x="0" y="305"/>
                      <a:pt x="254" y="495"/>
                      <a:pt x="508" y="495"/>
                    </a:cubicBezTo>
                    <a:cubicBezTo>
                      <a:pt x="634" y="495"/>
                      <a:pt x="761" y="448"/>
                      <a:pt x="828" y="324"/>
                    </a:cubicBezTo>
                    <a:cubicBezTo>
                      <a:pt x="856" y="281"/>
                      <a:pt x="849" y="274"/>
                      <a:pt x="853" y="274"/>
                    </a:cubicBezTo>
                    <a:lnTo>
                      <a:pt x="853" y="274"/>
                    </a:lnTo>
                    <a:cubicBezTo>
                      <a:pt x="855" y="274"/>
                      <a:pt x="859" y="276"/>
                      <a:pt x="872" y="276"/>
                    </a:cubicBezTo>
                    <a:cubicBezTo>
                      <a:pt x="885" y="276"/>
                      <a:pt x="906" y="274"/>
                      <a:pt x="942" y="267"/>
                    </a:cubicBezTo>
                    <a:cubicBezTo>
                      <a:pt x="1142" y="210"/>
                      <a:pt x="1142" y="39"/>
                      <a:pt x="942" y="10"/>
                    </a:cubicBezTo>
                    <a:cubicBezTo>
                      <a:pt x="878" y="4"/>
                      <a:pt x="818" y="0"/>
                      <a:pt x="7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7"/>
              <p:cNvSpPr/>
              <p:nvPr/>
            </p:nvSpPr>
            <p:spPr>
              <a:xfrm>
                <a:off x="7091850" y="1241200"/>
                <a:ext cx="47825" cy="28000"/>
              </a:xfrm>
              <a:custGeom>
                <a:rect b="b" l="l" r="r" t="t"/>
                <a:pathLst>
                  <a:path extrusionOk="0" h="1120" w="1913">
                    <a:moveTo>
                      <a:pt x="488" y="1006"/>
                    </a:moveTo>
                    <a:cubicBezTo>
                      <a:pt x="488" y="1006"/>
                      <a:pt x="503" y="1011"/>
                      <a:pt x="529" y="1021"/>
                    </a:cubicBezTo>
                    <a:lnTo>
                      <a:pt x="529" y="1021"/>
                    </a:lnTo>
                    <a:cubicBezTo>
                      <a:pt x="501" y="1011"/>
                      <a:pt x="487" y="1006"/>
                      <a:pt x="488" y="1006"/>
                    </a:cubicBezTo>
                    <a:close/>
                    <a:moveTo>
                      <a:pt x="972" y="0"/>
                    </a:moveTo>
                    <a:cubicBezTo>
                      <a:pt x="805" y="0"/>
                      <a:pt x="636" y="36"/>
                      <a:pt x="486" y="104"/>
                    </a:cubicBezTo>
                    <a:cubicBezTo>
                      <a:pt x="258" y="189"/>
                      <a:pt x="1" y="389"/>
                      <a:pt x="115" y="675"/>
                    </a:cubicBezTo>
                    <a:cubicBezTo>
                      <a:pt x="172" y="789"/>
                      <a:pt x="258" y="874"/>
                      <a:pt x="372" y="960"/>
                    </a:cubicBezTo>
                    <a:cubicBezTo>
                      <a:pt x="454" y="987"/>
                      <a:pt x="509" y="1040"/>
                      <a:pt x="589" y="1045"/>
                    </a:cubicBezTo>
                    <a:lnTo>
                      <a:pt x="589" y="1045"/>
                    </a:lnTo>
                    <a:cubicBezTo>
                      <a:pt x="609" y="1053"/>
                      <a:pt x="632" y="1063"/>
                      <a:pt x="657" y="1074"/>
                    </a:cubicBezTo>
                    <a:cubicBezTo>
                      <a:pt x="756" y="1104"/>
                      <a:pt x="871" y="1119"/>
                      <a:pt x="991" y="1119"/>
                    </a:cubicBezTo>
                    <a:cubicBezTo>
                      <a:pt x="1218" y="1119"/>
                      <a:pt x="1459" y="1062"/>
                      <a:pt x="1627" y="931"/>
                    </a:cubicBezTo>
                    <a:cubicBezTo>
                      <a:pt x="1799" y="817"/>
                      <a:pt x="1913" y="675"/>
                      <a:pt x="1827" y="446"/>
                    </a:cubicBezTo>
                    <a:cubicBezTo>
                      <a:pt x="1770" y="275"/>
                      <a:pt x="1627" y="218"/>
                      <a:pt x="1485" y="132"/>
                    </a:cubicBezTo>
                    <a:cubicBezTo>
                      <a:pt x="1336" y="43"/>
                      <a:pt x="1155" y="0"/>
                      <a:pt x="9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7"/>
              <p:cNvSpPr/>
              <p:nvPr/>
            </p:nvSpPr>
            <p:spPr>
              <a:xfrm>
                <a:off x="7033375" y="1294875"/>
                <a:ext cx="44250" cy="27050"/>
              </a:xfrm>
              <a:custGeom>
                <a:rect b="b" l="l" r="r" t="t"/>
                <a:pathLst>
                  <a:path extrusionOk="0" h="1082" w="1770">
                    <a:moveTo>
                      <a:pt x="775" y="0"/>
                    </a:moveTo>
                    <a:cubicBezTo>
                      <a:pt x="538" y="0"/>
                      <a:pt x="311" y="72"/>
                      <a:pt x="200" y="239"/>
                    </a:cubicBezTo>
                    <a:cubicBezTo>
                      <a:pt x="172" y="268"/>
                      <a:pt x="172" y="297"/>
                      <a:pt x="143" y="325"/>
                    </a:cubicBezTo>
                    <a:cubicBezTo>
                      <a:pt x="86" y="439"/>
                      <a:pt x="0" y="553"/>
                      <a:pt x="86" y="696"/>
                    </a:cubicBezTo>
                    <a:cubicBezTo>
                      <a:pt x="257" y="924"/>
                      <a:pt x="428" y="1010"/>
                      <a:pt x="742" y="1067"/>
                    </a:cubicBezTo>
                    <a:cubicBezTo>
                      <a:pt x="789" y="1076"/>
                      <a:pt x="842" y="1081"/>
                      <a:pt x="899" y="1081"/>
                    </a:cubicBezTo>
                    <a:cubicBezTo>
                      <a:pt x="1186" y="1081"/>
                      <a:pt x="1565" y="958"/>
                      <a:pt x="1684" y="696"/>
                    </a:cubicBezTo>
                    <a:lnTo>
                      <a:pt x="1684" y="667"/>
                    </a:lnTo>
                    <a:cubicBezTo>
                      <a:pt x="1769" y="496"/>
                      <a:pt x="1627" y="354"/>
                      <a:pt x="1484" y="268"/>
                    </a:cubicBezTo>
                    <a:lnTo>
                      <a:pt x="1455" y="268"/>
                    </a:lnTo>
                    <a:cubicBezTo>
                      <a:pt x="1455" y="239"/>
                      <a:pt x="1427" y="211"/>
                      <a:pt x="1427" y="211"/>
                    </a:cubicBezTo>
                    <a:cubicBezTo>
                      <a:pt x="1281" y="79"/>
                      <a:pt x="1023" y="0"/>
                      <a:pt x="7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7"/>
              <p:cNvSpPr/>
              <p:nvPr/>
            </p:nvSpPr>
            <p:spPr>
              <a:xfrm>
                <a:off x="7299425" y="1007975"/>
                <a:ext cx="40700" cy="26050"/>
              </a:xfrm>
              <a:custGeom>
                <a:rect b="b" l="l" r="r" t="t"/>
                <a:pathLst>
                  <a:path extrusionOk="0" h="1042" w="1628">
                    <a:moveTo>
                      <a:pt x="872" y="1"/>
                    </a:moveTo>
                    <a:cubicBezTo>
                      <a:pt x="618" y="1"/>
                      <a:pt x="355" y="89"/>
                      <a:pt x="229" y="246"/>
                    </a:cubicBezTo>
                    <a:cubicBezTo>
                      <a:pt x="201" y="246"/>
                      <a:pt x="172" y="274"/>
                      <a:pt x="144" y="303"/>
                    </a:cubicBezTo>
                    <a:cubicBezTo>
                      <a:pt x="1" y="445"/>
                      <a:pt x="58" y="616"/>
                      <a:pt x="172" y="759"/>
                    </a:cubicBezTo>
                    <a:cubicBezTo>
                      <a:pt x="158" y="752"/>
                      <a:pt x="149" y="748"/>
                      <a:pt x="145" y="748"/>
                    </a:cubicBezTo>
                    <a:lnTo>
                      <a:pt x="145" y="748"/>
                    </a:lnTo>
                    <a:cubicBezTo>
                      <a:pt x="133" y="748"/>
                      <a:pt x="165" y="781"/>
                      <a:pt x="229" y="845"/>
                    </a:cubicBezTo>
                    <a:cubicBezTo>
                      <a:pt x="258" y="873"/>
                      <a:pt x="286" y="902"/>
                      <a:pt x="343" y="902"/>
                    </a:cubicBezTo>
                    <a:cubicBezTo>
                      <a:pt x="400" y="930"/>
                      <a:pt x="429" y="959"/>
                      <a:pt x="457" y="959"/>
                    </a:cubicBezTo>
                    <a:cubicBezTo>
                      <a:pt x="552" y="1013"/>
                      <a:pt x="671" y="1041"/>
                      <a:pt x="793" y="1041"/>
                    </a:cubicBezTo>
                    <a:cubicBezTo>
                      <a:pt x="911" y="1041"/>
                      <a:pt x="1030" y="1014"/>
                      <a:pt x="1129" y="957"/>
                    </a:cubicBezTo>
                    <a:lnTo>
                      <a:pt x="1129" y="957"/>
                    </a:lnTo>
                    <a:cubicBezTo>
                      <a:pt x="1183" y="935"/>
                      <a:pt x="1238" y="904"/>
                      <a:pt x="1285" y="873"/>
                    </a:cubicBezTo>
                    <a:cubicBezTo>
                      <a:pt x="1370" y="845"/>
                      <a:pt x="1399" y="759"/>
                      <a:pt x="1456" y="702"/>
                    </a:cubicBezTo>
                    <a:cubicBezTo>
                      <a:pt x="1627" y="559"/>
                      <a:pt x="1542" y="388"/>
                      <a:pt x="1456" y="246"/>
                    </a:cubicBezTo>
                    <a:cubicBezTo>
                      <a:pt x="1427" y="246"/>
                      <a:pt x="1427" y="217"/>
                      <a:pt x="1399" y="188"/>
                    </a:cubicBezTo>
                    <a:cubicBezTo>
                      <a:pt x="1283" y="60"/>
                      <a:pt x="1081" y="1"/>
                      <a:pt x="8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7"/>
              <p:cNvSpPr/>
              <p:nvPr/>
            </p:nvSpPr>
            <p:spPr>
              <a:xfrm>
                <a:off x="7249500" y="1091300"/>
                <a:ext cx="44250" cy="24125"/>
              </a:xfrm>
              <a:custGeom>
                <a:rect b="b" l="l" r="r" t="t"/>
                <a:pathLst>
                  <a:path extrusionOk="0" h="965" w="1770">
                    <a:moveTo>
                      <a:pt x="1051" y="1"/>
                    </a:moveTo>
                    <a:cubicBezTo>
                      <a:pt x="954" y="1"/>
                      <a:pt x="866" y="9"/>
                      <a:pt x="800" y="23"/>
                    </a:cubicBezTo>
                    <a:cubicBezTo>
                      <a:pt x="457" y="80"/>
                      <a:pt x="1" y="536"/>
                      <a:pt x="514" y="764"/>
                    </a:cubicBezTo>
                    <a:cubicBezTo>
                      <a:pt x="600" y="821"/>
                      <a:pt x="685" y="879"/>
                      <a:pt x="800" y="936"/>
                    </a:cubicBezTo>
                    <a:cubicBezTo>
                      <a:pt x="885" y="964"/>
                      <a:pt x="999" y="964"/>
                      <a:pt x="1085" y="964"/>
                    </a:cubicBezTo>
                    <a:cubicBezTo>
                      <a:pt x="1142" y="964"/>
                      <a:pt x="1170" y="936"/>
                      <a:pt x="1227" y="936"/>
                    </a:cubicBezTo>
                    <a:lnTo>
                      <a:pt x="1256" y="936"/>
                    </a:lnTo>
                    <a:cubicBezTo>
                      <a:pt x="1541" y="879"/>
                      <a:pt x="1770" y="707"/>
                      <a:pt x="1770" y="422"/>
                    </a:cubicBezTo>
                    <a:cubicBezTo>
                      <a:pt x="1770" y="94"/>
                      <a:pt x="1367" y="1"/>
                      <a:pt x="10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7"/>
            <p:cNvGrpSpPr/>
            <p:nvPr/>
          </p:nvGrpSpPr>
          <p:grpSpPr>
            <a:xfrm>
              <a:off x="8167500" y="136388"/>
              <a:ext cx="910925" cy="4914150"/>
              <a:chOff x="8167500" y="136388"/>
              <a:chExt cx="910925" cy="4914150"/>
            </a:xfrm>
          </p:grpSpPr>
          <p:grpSp>
            <p:nvGrpSpPr>
              <p:cNvPr id="2531" name="Google Shape;2531;p27"/>
              <p:cNvGrpSpPr/>
              <p:nvPr/>
            </p:nvGrpSpPr>
            <p:grpSpPr>
              <a:xfrm>
                <a:off x="8254700" y="136388"/>
                <a:ext cx="752025" cy="666400"/>
                <a:chOff x="5212300" y="2549513"/>
                <a:chExt cx="752025" cy="666400"/>
              </a:xfrm>
            </p:grpSpPr>
            <p:sp>
              <p:nvSpPr>
                <p:cNvPr id="2532" name="Google Shape;2532;p27"/>
                <p:cNvSpPr/>
                <p:nvPr/>
              </p:nvSpPr>
              <p:spPr>
                <a:xfrm>
                  <a:off x="5212300" y="2803963"/>
                  <a:ext cx="185475" cy="179900"/>
                </a:xfrm>
                <a:custGeom>
                  <a:rect b="b" l="l" r="r" t="t"/>
                  <a:pathLst>
                    <a:path extrusionOk="0" h="7196" w="7419">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7"/>
                <p:cNvSpPr/>
                <p:nvPr/>
              </p:nvSpPr>
              <p:spPr>
                <a:xfrm>
                  <a:off x="5553375" y="2757913"/>
                  <a:ext cx="146125" cy="142375"/>
                </a:xfrm>
                <a:custGeom>
                  <a:rect b="b" l="l" r="r" t="t"/>
                  <a:pathLst>
                    <a:path extrusionOk="0" h="5695" w="5845">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7"/>
                <p:cNvSpPr/>
                <p:nvPr/>
              </p:nvSpPr>
              <p:spPr>
                <a:xfrm>
                  <a:off x="5351025" y="3113838"/>
                  <a:ext cx="123775" cy="102075"/>
                </a:xfrm>
                <a:custGeom>
                  <a:rect b="b" l="l" r="r" t="t"/>
                  <a:pathLst>
                    <a:path extrusionOk="0" h="4083" w="4951">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7"/>
                <p:cNvSpPr/>
                <p:nvPr/>
              </p:nvSpPr>
              <p:spPr>
                <a:xfrm>
                  <a:off x="5860675" y="2712463"/>
                  <a:ext cx="103650" cy="91775"/>
                </a:xfrm>
                <a:custGeom>
                  <a:rect b="b" l="l" r="r" t="t"/>
                  <a:pathLst>
                    <a:path extrusionOk="0" h="3671" w="4146">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7"/>
                <p:cNvSpPr/>
                <p:nvPr/>
              </p:nvSpPr>
              <p:spPr>
                <a:xfrm>
                  <a:off x="5529150" y="2549513"/>
                  <a:ext cx="85250" cy="69050"/>
                </a:xfrm>
                <a:custGeom>
                  <a:rect b="b" l="l" r="r" t="t"/>
                  <a:pathLst>
                    <a:path extrusionOk="0" h="2762" w="341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7" name="Google Shape;2537;p27"/>
              <p:cNvGrpSpPr/>
              <p:nvPr/>
            </p:nvGrpSpPr>
            <p:grpSpPr>
              <a:xfrm>
                <a:off x="8167500" y="4264738"/>
                <a:ext cx="910925" cy="785800"/>
                <a:chOff x="6668150" y="3630500"/>
                <a:chExt cx="910925" cy="785800"/>
              </a:xfrm>
            </p:grpSpPr>
            <p:sp>
              <p:nvSpPr>
                <p:cNvPr id="2538" name="Google Shape;2538;p27"/>
                <p:cNvSpPr/>
                <p:nvPr/>
              </p:nvSpPr>
              <p:spPr>
                <a:xfrm>
                  <a:off x="6917100" y="4174275"/>
                  <a:ext cx="230425" cy="242025"/>
                </a:xfrm>
                <a:custGeom>
                  <a:rect b="b" l="l" r="r" t="t"/>
                  <a:pathLst>
                    <a:path extrusionOk="0" h="9681" w="9217">
                      <a:moveTo>
                        <a:pt x="4642" y="1"/>
                      </a:moveTo>
                      <a:cubicBezTo>
                        <a:pt x="4512" y="1"/>
                        <a:pt x="4382" y="8"/>
                        <a:pt x="4252" y="19"/>
                      </a:cubicBezTo>
                      <a:cubicBezTo>
                        <a:pt x="4052" y="48"/>
                        <a:pt x="3852" y="76"/>
                        <a:pt x="3681" y="105"/>
                      </a:cubicBezTo>
                      <a:cubicBezTo>
                        <a:pt x="3453" y="133"/>
                        <a:pt x="3139" y="305"/>
                        <a:pt x="2939" y="390"/>
                      </a:cubicBezTo>
                      <a:cubicBezTo>
                        <a:pt x="2825" y="447"/>
                        <a:pt x="2711" y="504"/>
                        <a:pt x="2597" y="590"/>
                      </a:cubicBezTo>
                      <a:cubicBezTo>
                        <a:pt x="1969" y="961"/>
                        <a:pt x="1427" y="1503"/>
                        <a:pt x="999" y="2102"/>
                      </a:cubicBezTo>
                      <a:cubicBezTo>
                        <a:pt x="314" y="3101"/>
                        <a:pt x="1" y="4385"/>
                        <a:pt x="172" y="5583"/>
                      </a:cubicBezTo>
                      <a:cubicBezTo>
                        <a:pt x="229" y="6125"/>
                        <a:pt x="343" y="6639"/>
                        <a:pt x="486" y="7181"/>
                      </a:cubicBezTo>
                      <a:cubicBezTo>
                        <a:pt x="600" y="7666"/>
                        <a:pt x="771" y="8122"/>
                        <a:pt x="914" y="8608"/>
                      </a:cubicBezTo>
                      <a:cubicBezTo>
                        <a:pt x="1056" y="8978"/>
                        <a:pt x="1285" y="9292"/>
                        <a:pt x="1627" y="9492"/>
                      </a:cubicBezTo>
                      <a:cubicBezTo>
                        <a:pt x="1851" y="9623"/>
                        <a:pt x="2100" y="9680"/>
                        <a:pt x="2349" y="9680"/>
                      </a:cubicBezTo>
                      <a:cubicBezTo>
                        <a:pt x="2480" y="9680"/>
                        <a:pt x="2612" y="9664"/>
                        <a:pt x="2740" y="9635"/>
                      </a:cubicBezTo>
                      <a:cubicBezTo>
                        <a:pt x="3482" y="9435"/>
                        <a:pt x="4024" y="8579"/>
                        <a:pt x="3767" y="7809"/>
                      </a:cubicBezTo>
                      <a:cubicBezTo>
                        <a:pt x="3510" y="7067"/>
                        <a:pt x="3253" y="6325"/>
                        <a:pt x="3111" y="5526"/>
                      </a:cubicBezTo>
                      <a:cubicBezTo>
                        <a:pt x="3082" y="5269"/>
                        <a:pt x="3082" y="5012"/>
                        <a:pt x="3082" y="4756"/>
                      </a:cubicBezTo>
                      <a:cubicBezTo>
                        <a:pt x="3139" y="4556"/>
                        <a:pt x="3168" y="4356"/>
                        <a:pt x="3225" y="4156"/>
                      </a:cubicBezTo>
                      <a:cubicBezTo>
                        <a:pt x="3310" y="4014"/>
                        <a:pt x="3396" y="3871"/>
                        <a:pt x="3482" y="3729"/>
                      </a:cubicBezTo>
                      <a:cubicBezTo>
                        <a:pt x="3596" y="3586"/>
                        <a:pt x="3710" y="3472"/>
                        <a:pt x="3852" y="3358"/>
                      </a:cubicBezTo>
                      <a:lnTo>
                        <a:pt x="3967" y="3272"/>
                      </a:lnTo>
                      <a:cubicBezTo>
                        <a:pt x="4109" y="3158"/>
                        <a:pt x="4252" y="3101"/>
                        <a:pt x="4395" y="3015"/>
                      </a:cubicBezTo>
                      <a:lnTo>
                        <a:pt x="4480" y="2987"/>
                      </a:lnTo>
                      <a:lnTo>
                        <a:pt x="4651" y="3044"/>
                      </a:lnTo>
                      <a:cubicBezTo>
                        <a:pt x="4937" y="3158"/>
                        <a:pt x="5193" y="3329"/>
                        <a:pt x="5422" y="3500"/>
                      </a:cubicBezTo>
                      <a:cubicBezTo>
                        <a:pt x="5821" y="3814"/>
                        <a:pt x="6164" y="4156"/>
                        <a:pt x="6534" y="4499"/>
                      </a:cubicBezTo>
                      <a:cubicBezTo>
                        <a:pt x="6859" y="4767"/>
                        <a:pt x="7259" y="4909"/>
                        <a:pt x="7654" y="4909"/>
                      </a:cubicBezTo>
                      <a:cubicBezTo>
                        <a:pt x="8058" y="4909"/>
                        <a:pt x="8457" y="4759"/>
                        <a:pt x="8760" y="4442"/>
                      </a:cubicBezTo>
                      <a:cubicBezTo>
                        <a:pt x="9045" y="4156"/>
                        <a:pt x="9217" y="3757"/>
                        <a:pt x="9217" y="3329"/>
                      </a:cubicBezTo>
                      <a:cubicBezTo>
                        <a:pt x="9188" y="2901"/>
                        <a:pt x="9017" y="2530"/>
                        <a:pt x="8731" y="2216"/>
                      </a:cubicBezTo>
                      <a:cubicBezTo>
                        <a:pt x="8332" y="1817"/>
                        <a:pt x="7875" y="1474"/>
                        <a:pt x="7419" y="1161"/>
                      </a:cubicBezTo>
                      <a:cubicBezTo>
                        <a:pt x="7077" y="904"/>
                        <a:pt x="6706" y="676"/>
                        <a:pt x="6306" y="476"/>
                      </a:cubicBezTo>
                      <a:cubicBezTo>
                        <a:pt x="5964" y="276"/>
                        <a:pt x="5564" y="162"/>
                        <a:pt x="5193" y="48"/>
                      </a:cubicBezTo>
                      <a:cubicBezTo>
                        <a:pt x="5010" y="14"/>
                        <a:pt x="4826" y="1"/>
                        <a:pt x="464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7"/>
                <p:cNvSpPr/>
                <p:nvPr/>
              </p:nvSpPr>
              <p:spPr>
                <a:xfrm>
                  <a:off x="7317975" y="3974625"/>
                  <a:ext cx="183350" cy="210900"/>
                </a:xfrm>
                <a:custGeom>
                  <a:rect b="b" l="l" r="r" t="t"/>
                  <a:pathLst>
                    <a:path extrusionOk="0" h="8436" w="7334">
                      <a:moveTo>
                        <a:pt x="4070" y="1"/>
                      </a:moveTo>
                      <a:cubicBezTo>
                        <a:pt x="3868" y="1"/>
                        <a:pt x="3669" y="23"/>
                        <a:pt x="3482" y="73"/>
                      </a:cubicBezTo>
                      <a:cubicBezTo>
                        <a:pt x="3082" y="159"/>
                        <a:pt x="2711" y="330"/>
                        <a:pt x="2369" y="501"/>
                      </a:cubicBezTo>
                      <a:lnTo>
                        <a:pt x="2255" y="558"/>
                      </a:lnTo>
                      <a:cubicBezTo>
                        <a:pt x="1998" y="730"/>
                        <a:pt x="1741" y="929"/>
                        <a:pt x="1513" y="1129"/>
                      </a:cubicBezTo>
                      <a:cubicBezTo>
                        <a:pt x="1399" y="1243"/>
                        <a:pt x="1285" y="1357"/>
                        <a:pt x="1171" y="1471"/>
                      </a:cubicBezTo>
                      <a:cubicBezTo>
                        <a:pt x="714" y="2014"/>
                        <a:pt x="286" y="2584"/>
                        <a:pt x="143" y="3298"/>
                      </a:cubicBezTo>
                      <a:cubicBezTo>
                        <a:pt x="1" y="3954"/>
                        <a:pt x="115" y="4610"/>
                        <a:pt x="257" y="5266"/>
                      </a:cubicBezTo>
                      <a:cubicBezTo>
                        <a:pt x="400" y="6008"/>
                        <a:pt x="657" y="6693"/>
                        <a:pt x="885" y="7406"/>
                      </a:cubicBezTo>
                      <a:cubicBezTo>
                        <a:pt x="999" y="7777"/>
                        <a:pt x="1228" y="8062"/>
                        <a:pt x="1570" y="8262"/>
                      </a:cubicBezTo>
                      <a:cubicBezTo>
                        <a:pt x="1773" y="8373"/>
                        <a:pt x="2011" y="8436"/>
                        <a:pt x="2247" y="8436"/>
                      </a:cubicBezTo>
                      <a:cubicBezTo>
                        <a:pt x="2376" y="8436"/>
                        <a:pt x="2504" y="8417"/>
                        <a:pt x="2626" y="8376"/>
                      </a:cubicBezTo>
                      <a:cubicBezTo>
                        <a:pt x="3367" y="8177"/>
                        <a:pt x="3853" y="7378"/>
                        <a:pt x="3624" y="6636"/>
                      </a:cubicBezTo>
                      <a:cubicBezTo>
                        <a:pt x="3367" y="5837"/>
                        <a:pt x="3082" y="5009"/>
                        <a:pt x="2911" y="4182"/>
                      </a:cubicBezTo>
                      <a:lnTo>
                        <a:pt x="2911" y="3897"/>
                      </a:lnTo>
                      <a:lnTo>
                        <a:pt x="2911" y="3868"/>
                      </a:lnTo>
                      <a:lnTo>
                        <a:pt x="2997" y="3697"/>
                      </a:lnTo>
                      <a:cubicBezTo>
                        <a:pt x="3168" y="3497"/>
                        <a:pt x="3339" y="3326"/>
                        <a:pt x="3510" y="3183"/>
                      </a:cubicBezTo>
                      <a:cubicBezTo>
                        <a:pt x="3624" y="3098"/>
                        <a:pt x="3767" y="3012"/>
                        <a:pt x="3881" y="2955"/>
                      </a:cubicBezTo>
                      <a:lnTo>
                        <a:pt x="3967" y="2927"/>
                      </a:lnTo>
                      <a:cubicBezTo>
                        <a:pt x="4109" y="3098"/>
                        <a:pt x="4252" y="3269"/>
                        <a:pt x="4395" y="3440"/>
                      </a:cubicBezTo>
                      <a:cubicBezTo>
                        <a:pt x="4480" y="3526"/>
                        <a:pt x="4537" y="3640"/>
                        <a:pt x="4623" y="3726"/>
                      </a:cubicBezTo>
                      <a:cubicBezTo>
                        <a:pt x="4794" y="3954"/>
                        <a:pt x="5022" y="4096"/>
                        <a:pt x="5251" y="4268"/>
                      </a:cubicBezTo>
                      <a:cubicBezTo>
                        <a:pt x="5479" y="4382"/>
                        <a:pt x="5707" y="4439"/>
                        <a:pt x="5964" y="4439"/>
                      </a:cubicBezTo>
                      <a:cubicBezTo>
                        <a:pt x="6335" y="4410"/>
                        <a:pt x="6677" y="4268"/>
                        <a:pt x="6963" y="3982"/>
                      </a:cubicBezTo>
                      <a:cubicBezTo>
                        <a:pt x="7134" y="3811"/>
                        <a:pt x="7248" y="3611"/>
                        <a:pt x="7305" y="3383"/>
                      </a:cubicBezTo>
                      <a:cubicBezTo>
                        <a:pt x="7305" y="3240"/>
                        <a:pt x="7333" y="3126"/>
                        <a:pt x="7333" y="3012"/>
                      </a:cubicBezTo>
                      <a:cubicBezTo>
                        <a:pt x="7333" y="2755"/>
                        <a:pt x="7276" y="2527"/>
                        <a:pt x="7134" y="2299"/>
                      </a:cubicBezTo>
                      <a:cubicBezTo>
                        <a:pt x="6963" y="1899"/>
                        <a:pt x="6677" y="1557"/>
                        <a:pt x="6392" y="1215"/>
                      </a:cubicBezTo>
                      <a:cubicBezTo>
                        <a:pt x="5992" y="730"/>
                        <a:pt x="5479" y="273"/>
                        <a:pt x="4851" y="102"/>
                      </a:cubicBezTo>
                      <a:cubicBezTo>
                        <a:pt x="4595" y="38"/>
                        <a:pt x="4329" y="1"/>
                        <a:pt x="407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7"/>
                <p:cNvSpPr/>
                <p:nvPr/>
              </p:nvSpPr>
              <p:spPr>
                <a:xfrm>
                  <a:off x="7009125" y="3888175"/>
                  <a:ext cx="209025" cy="196100"/>
                </a:xfrm>
                <a:custGeom>
                  <a:rect b="b" l="l" r="r" t="t"/>
                  <a:pathLst>
                    <a:path extrusionOk="0" h="7844" w="8361">
                      <a:moveTo>
                        <a:pt x="3967" y="1"/>
                      </a:moveTo>
                      <a:cubicBezTo>
                        <a:pt x="3304" y="1"/>
                        <a:pt x="2654" y="179"/>
                        <a:pt x="2083" y="536"/>
                      </a:cubicBezTo>
                      <a:cubicBezTo>
                        <a:pt x="1998" y="593"/>
                        <a:pt x="1912" y="650"/>
                        <a:pt x="1798" y="735"/>
                      </a:cubicBezTo>
                      <a:cubicBezTo>
                        <a:pt x="1598" y="878"/>
                        <a:pt x="1370" y="1049"/>
                        <a:pt x="1170" y="1220"/>
                      </a:cubicBezTo>
                      <a:cubicBezTo>
                        <a:pt x="885" y="1477"/>
                        <a:pt x="685" y="1734"/>
                        <a:pt x="485" y="2048"/>
                      </a:cubicBezTo>
                      <a:cubicBezTo>
                        <a:pt x="371" y="2247"/>
                        <a:pt x="286" y="2504"/>
                        <a:pt x="200" y="2733"/>
                      </a:cubicBezTo>
                      <a:cubicBezTo>
                        <a:pt x="171" y="2847"/>
                        <a:pt x="114" y="2961"/>
                        <a:pt x="114" y="3075"/>
                      </a:cubicBezTo>
                      <a:cubicBezTo>
                        <a:pt x="0" y="3560"/>
                        <a:pt x="29" y="4045"/>
                        <a:pt x="114" y="4530"/>
                      </a:cubicBezTo>
                      <a:cubicBezTo>
                        <a:pt x="286" y="5443"/>
                        <a:pt x="714" y="6299"/>
                        <a:pt x="1142" y="7126"/>
                      </a:cubicBezTo>
                      <a:cubicBezTo>
                        <a:pt x="1405" y="7596"/>
                        <a:pt x="1940" y="7843"/>
                        <a:pt x="2462" y="7843"/>
                      </a:cubicBezTo>
                      <a:cubicBezTo>
                        <a:pt x="2733" y="7843"/>
                        <a:pt x="3000" y="7777"/>
                        <a:pt x="3224" y="7640"/>
                      </a:cubicBezTo>
                      <a:cubicBezTo>
                        <a:pt x="3567" y="7440"/>
                        <a:pt x="3824" y="7098"/>
                        <a:pt x="3938" y="6698"/>
                      </a:cubicBezTo>
                      <a:cubicBezTo>
                        <a:pt x="4023" y="6299"/>
                        <a:pt x="3938" y="5928"/>
                        <a:pt x="3767" y="5557"/>
                      </a:cubicBezTo>
                      <a:cubicBezTo>
                        <a:pt x="3624" y="5272"/>
                        <a:pt x="3481" y="5015"/>
                        <a:pt x="3339" y="4730"/>
                      </a:cubicBezTo>
                      <a:cubicBezTo>
                        <a:pt x="3224" y="4444"/>
                        <a:pt x="3139" y="4159"/>
                        <a:pt x="3082" y="3874"/>
                      </a:cubicBezTo>
                      <a:lnTo>
                        <a:pt x="3082" y="3703"/>
                      </a:lnTo>
                      <a:lnTo>
                        <a:pt x="3110" y="3560"/>
                      </a:lnTo>
                      <a:lnTo>
                        <a:pt x="3139" y="3503"/>
                      </a:lnTo>
                      <a:cubicBezTo>
                        <a:pt x="3310" y="3332"/>
                        <a:pt x="3453" y="3189"/>
                        <a:pt x="3624" y="3046"/>
                      </a:cubicBezTo>
                      <a:cubicBezTo>
                        <a:pt x="3738" y="2961"/>
                        <a:pt x="3824" y="2904"/>
                        <a:pt x="3938" y="2847"/>
                      </a:cubicBezTo>
                      <a:lnTo>
                        <a:pt x="4023" y="2818"/>
                      </a:lnTo>
                      <a:lnTo>
                        <a:pt x="4394" y="2818"/>
                      </a:lnTo>
                      <a:cubicBezTo>
                        <a:pt x="4680" y="2875"/>
                        <a:pt x="4965" y="2932"/>
                        <a:pt x="5250" y="3018"/>
                      </a:cubicBezTo>
                      <a:cubicBezTo>
                        <a:pt x="5393" y="3103"/>
                        <a:pt x="5564" y="3189"/>
                        <a:pt x="5735" y="3275"/>
                      </a:cubicBezTo>
                      <a:cubicBezTo>
                        <a:pt x="5963" y="3417"/>
                        <a:pt x="6220" y="3588"/>
                        <a:pt x="6449" y="3703"/>
                      </a:cubicBezTo>
                      <a:cubicBezTo>
                        <a:pt x="6649" y="3814"/>
                        <a:pt x="6871" y="3869"/>
                        <a:pt x="7090" y="3869"/>
                      </a:cubicBezTo>
                      <a:cubicBezTo>
                        <a:pt x="7431" y="3869"/>
                        <a:pt x="7763" y="3735"/>
                        <a:pt x="7989" y="3474"/>
                      </a:cubicBezTo>
                      <a:cubicBezTo>
                        <a:pt x="8218" y="3246"/>
                        <a:pt x="8360" y="2904"/>
                        <a:pt x="8360" y="2561"/>
                      </a:cubicBezTo>
                      <a:cubicBezTo>
                        <a:pt x="8360" y="2190"/>
                        <a:pt x="8189" y="1934"/>
                        <a:pt x="7961" y="1648"/>
                      </a:cubicBezTo>
                      <a:cubicBezTo>
                        <a:pt x="7675" y="1334"/>
                        <a:pt x="7304" y="1078"/>
                        <a:pt x="6934" y="849"/>
                      </a:cubicBezTo>
                      <a:cubicBezTo>
                        <a:pt x="6534" y="621"/>
                        <a:pt x="6135" y="450"/>
                        <a:pt x="5735" y="307"/>
                      </a:cubicBezTo>
                      <a:cubicBezTo>
                        <a:pt x="5279" y="165"/>
                        <a:pt x="4822" y="79"/>
                        <a:pt x="4366" y="22"/>
                      </a:cubicBezTo>
                      <a:cubicBezTo>
                        <a:pt x="4233" y="8"/>
                        <a:pt x="4099" y="1"/>
                        <a:pt x="3967"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7"/>
                <p:cNvSpPr/>
                <p:nvPr/>
              </p:nvSpPr>
              <p:spPr>
                <a:xfrm>
                  <a:off x="7341525" y="3644475"/>
                  <a:ext cx="237550" cy="156025"/>
                </a:xfrm>
                <a:custGeom>
                  <a:rect b="b" l="l" r="r" t="t"/>
                  <a:pathLst>
                    <a:path extrusionOk="0" h="6241" w="9502">
                      <a:moveTo>
                        <a:pt x="4522" y="1"/>
                      </a:moveTo>
                      <a:cubicBezTo>
                        <a:pt x="4433" y="1"/>
                        <a:pt x="4343" y="4"/>
                        <a:pt x="4252" y="12"/>
                      </a:cubicBezTo>
                      <a:cubicBezTo>
                        <a:pt x="3881" y="41"/>
                        <a:pt x="3510" y="98"/>
                        <a:pt x="3167" y="240"/>
                      </a:cubicBezTo>
                      <a:cubicBezTo>
                        <a:pt x="2911" y="326"/>
                        <a:pt x="2682" y="440"/>
                        <a:pt x="2454" y="554"/>
                      </a:cubicBezTo>
                      <a:cubicBezTo>
                        <a:pt x="2055" y="811"/>
                        <a:pt x="1712" y="1125"/>
                        <a:pt x="1398" y="1467"/>
                      </a:cubicBezTo>
                      <a:cubicBezTo>
                        <a:pt x="942" y="1952"/>
                        <a:pt x="628" y="2523"/>
                        <a:pt x="400" y="3151"/>
                      </a:cubicBezTo>
                      <a:cubicBezTo>
                        <a:pt x="257" y="3578"/>
                        <a:pt x="143" y="4035"/>
                        <a:pt x="57" y="4492"/>
                      </a:cubicBezTo>
                      <a:cubicBezTo>
                        <a:pt x="0" y="4862"/>
                        <a:pt x="29" y="5233"/>
                        <a:pt x="229" y="5547"/>
                      </a:cubicBezTo>
                      <a:cubicBezTo>
                        <a:pt x="400" y="5890"/>
                        <a:pt x="714" y="6118"/>
                        <a:pt x="1084" y="6203"/>
                      </a:cubicBezTo>
                      <a:cubicBezTo>
                        <a:pt x="1190" y="6229"/>
                        <a:pt x="1298" y="6241"/>
                        <a:pt x="1407" y="6241"/>
                      </a:cubicBezTo>
                      <a:cubicBezTo>
                        <a:pt x="2035" y="6241"/>
                        <a:pt x="2675" y="5833"/>
                        <a:pt x="2796" y="5176"/>
                      </a:cubicBezTo>
                      <a:cubicBezTo>
                        <a:pt x="2882" y="4777"/>
                        <a:pt x="2939" y="4406"/>
                        <a:pt x="3082" y="4006"/>
                      </a:cubicBezTo>
                      <a:cubicBezTo>
                        <a:pt x="3139" y="3835"/>
                        <a:pt x="3224" y="3693"/>
                        <a:pt x="3339" y="3550"/>
                      </a:cubicBezTo>
                      <a:cubicBezTo>
                        <a:pt x="3453" y="3379"/>
                        <a:pt x="3595" y="3236"/>
                        <a:pt x="3738" y="3093"/>
                      </a:cubicBezTo>
                      <a:cubicBezTo>
                        <a:pt x="3824" y="3036"/>
                        <a:pt x="3909" y="2979"/>
                        <a:pt x="4023" y="2922"/>
                      </a:cubicBezTo>
                      <a:lnTo>
                        <a:pt x="4309" y="2837"/>
                      </a:lnTo>
                      <a:cubicBezTo>
                        <a:pt x="4404" y="2837"/>
                        <a:pt x="4499" y="2824"/>
                        <a:pt x="4594" y="2824"/>
                      </a:cubicBezTo>
                      <a:cubicBezTo>
                        <a:pt x="4641" y="2824"/>
                        <a:pt x="4689" y="2827"/>
                        <a:pt x="4737" y="2837"/>
                      </a:cubicBezTo>
                      <a:cubicBezTo>
                        <a:pt x="5022" y="2865"/>
                        <a:pt x="5279" y="2922"/>
                        <a:pt x="5507" y="3008"/>
                      </a:cubicBezTo>
                      <a:cubicBezTo>
                        <a:pt x="5650" y="3065"/>
                        <a:pt x="5764" y="3122"/>
                        <a:pt x="5878" y="3208"/>
                      </a:cubicBezTo>
                      <a:cubicBezTo>
                        <a:pt x="6049" y="3265"/>
                        <a:pt x="6163" y="3379"/>
                        <a:pt x="6306" y="3464"/>
                      </a:cubicBezTo>
                      <a:cubicBezTo>
                        <a:pt x="6534" y="3636"/>
                        <a:pt x="6762" y="3835"/>
                        <a:pt x="6962" y="4035"/>
                      </a:cubicBezTo>
                      <a:cubicBezTo>
                        <a:pt x="7240" y="4285"/>
                        <a:pt x="7592" y="4413"/>
                        <a:pt x="7943" y="4413"/>
                      </a:cubicBezTo>
                      <a:cubicBezTo>
                        <a:pt x="8313" y="4413"/>
                        <a:pt x="8681" y="4271"/>
                        <a:pt x="8959" y="3978"/>
                      </a:cubicBezTo>
                      <a:cubicBezTo>
                        <a:pt x="9501" y="3436"/>
                        <a:pt x="9501" y="2494"/>
                        <a:pt x="8931" y="1981"/>
                      </a:cubicBezTo>
                      <a:cubicBezTo>
                        <a:pt x="8389" y="1496"/>
                        <a:pt x="7847" y="1039"/>
                        <a:pt x="7219" y="668"/>
                      </a:cubicBezTo>
                      <a:cubicBezTo>
                        <a:pt x="6877" y="497"/>
                        <a:pt x="6506" y="383"/>
                        <a:pt x="6163" y="240"/>
                      </a:cubicBezTo>
                      <a:cubicBezTo>
                        <a:pt x="5878" y="155"/>
                        <a:pt x="5536" y="98"/>
                        <a:pt x="5250" y="69"/>
                      </a:cubicBezTo>
                      <a:cubicBezTo>
                        <a:pt x="5000" y="27"/>
                        <a:pt x="4764" y="1"/>
                        <a:pt x="452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7"/>
                <p:cNvSpPr/>
                <p:nvPr/>
              </p:nvSpPr>
              <p:spPr>
                <a:xfrm>
                  <a:off x="6668150" y="4080025"/>
                  <a:ext cx="189775" cy="157075"/>
                </a:xfrm>
                <a:custGeom>
                  <a:rect b="b" l="l" r="r" t="t"/>
                  <a:pathLst>
                    <a:path extrusionOk="0" h="6283" w="7591">
                      <a:moveTo>
                        <a:pt x="4278" y="0"/>
                      </a:moveTo>
                      <a:cubicBezTo>
                        <a:pt x="3906" y="0"/>
                        <a:pt x="3530" y="47"/>
                        <a:pt x="3139" y="109"/>
                      </a:cubicBezTo>
                      <a:cubicBezTo>
                        <a:pt x="2883" y="137"/>
                        <a:pt x="2569" y="280"/>
                        <a:pt x="2312" y="394"/>
                      </a:cubicBezTo>
                      <a:lnTo>
                        <a:pt x="2141" y="508"/>
                      </a:lnTo>
                      <a:cubicBezTo>
                        <a:pt x="1855" y="679"/>
                        <a:pt x="1570" y="908"/>
                        <a:pt x="1342" y="1136"/>
                      </a:cubicBezTo>
                      <a:cubicBezTo>
                        <a:pt x="1114" y="1364"/>
                        <a:pt x="942" y="1621"/>
                        <a:pt x="771" y="1878"/>
                      </a:cubicBezTo>
                      <a:cubicBezTo>
                        <a:pt x="686" y="2020"/>
                        <a:pt x="629" y="2163"/>
                        <a:pt x="571" y="2306"/>
                      </a:cubicBezTo>
                      <a:cubicBezTo>
                        <a:pt x="429" y="2620"/>
                        <a:pt x="315" y="2905"/>
                        <a:pt x="229" y="3219"/>
                      </a:cubicBezTo>
                      <a:cubicBezTo>
                        <a:pt x="86" y="3789"/>
                        <a:pt x="1" y="4389"/>
                        <a:pt x="58" y="4988"/>
                      </a:cubicBezTo>
                      <a:cubicBezTo>
                        <a:pt x="86" y="5216"/>
                        <a:pt x="144" y="5444"/>
                        <a:pt x="258" y="5644"/>
                      </a:cubicBezTo>
                      <a:cubicBezTo>
                        <a:pt x="429" y="5929"/>
                        <a:pt x="714" y="6158"/>
                        <a:pt x="1057" y="6243"/>
                      </a:cubicBezTo>
                      <a:cubicBezTo>
                        <a:pt x="1154" y="6270"/>
                        <a:pt x="1256" y="6282"/>
                        <a:pt x="1360" y="6282"/>
                      </a:cubicBezTo>
                      <a:cubicBezTo>
                        <a:pt x="1592" y="6282"/>
                        <a:pt x="1830" y="6219"/>
                        <a:pt x="2027" y="6100"/>
                      </a:cubicBezTo>
                      <a:cubicBezTo>
                        <a:pt x="2312" y="5929"/>
                        <a:pt x="2569" y="5615"/>
                        <a:pt x="2626" y="5302"/>
                      </a:cubicBezTo>
                      <a:cubicBezTo>
                        <a:pt x="2711" y="4645"/>
                        <a:pt x="2797" y="3989"/>
                        <a:pt x="3025" y="3333"/>
                      </a:cubicBezTo>
                      <a:cubicBezTo>
                        <a:pt x="3054" y="3247"/>
                        <a:pt x="3111" y="3162"/>
                        <a:pt x="3168" y="3048"/>
                      </a:cubicBezTo>
                      <a:cubicBezTo>
                        <a:pt x="3254" y="2962"/>
                        <a:pt x="3339" y="2876"/>
                        <a:pt x="3425" y="2791"/>
                      </a:cubicBezTo>
                      <a:lnTo>
                        <a:pt x="3596" y="2677"/>
                      </a:lnTo>
                      <a:lnTo>
                        <a:pt x="3881" y="2620"/>
                      </a:lnTo>
                      <a:cubicBezTo>
                        <a:pt x="3998" y="2611"/>
                        <a:pt x="4118" y="2608"/>
                        <a:pt x="4238" y="2608"/>
                      </a:cubicBezTo>
                      <a:cubicBezTo>
                        <a:pt x="4529" y="2608"/>
                        <a:pt x="4826" y="2628"/>
                        <a:pt x="5108" y="2648"/>
                      </a:cubicBezTo>
                      <a:cubicBezTo>
                        <a:pt x="5393" y="2677"/>
                        <a:pt x="5650" y="2734"/>
                        <a:pt x="5907" y="2762"/>
                      </a:cubicBezTo>
                      <a:cubicBezTo>
                        <a:pt x="6035" y="2792"/>
                        <a:pt x="6156" y="2808"/>
                        <a:pt x="6273" y="2808"/>
                      </a:cubicBezTo>
                      <a:cubicBezTo>
                        <a:pt x="6495" y="2808"/>
                        <a:pt x="6700" y="2750"/>
                        <a:pt x="6906" y="2620"/>
                      </a:cubicBezTo>
                      <a:cubicBezTo>
                        <a:pt x="7191" y="2448"/>
                        <a:pt x="7419" y="2163"/>
                        <a:pt x="7505" y="1821"/>
                      </a:cubicBezTo>
                      <a:cubicBezTo>
                        <a:pt x="7590" y="1507"/>
                        <a:pt x="7533" y="1136"/>
                        <a:pt x="7362" y="851"/>
                      </a:cubicBezTo>
                      <a:cubicBezTo>
                        <a:pt x="7191" y="565"/>
                        <a:pt x="6877" y="308"/>
                        <a:pt x="6563" y="251"/>
                      </a:cubicBezTo>
                      <a:cubicBezTo>
                        <a:pt x="5936" y="137"/>
                        <a:pt x="5336" y="80"/>
                        <a:pt x="4709" y="23"/>
                      </a:cubicBezTo>
                      <a:cubicBezTo>
                        <a:pt x="4565" y="7"/>
                        <a:pt x="4422" y="0"/>
                        <a:pt x="427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7"/>
                <p:cNvSpPr/>
                <p:nvPr/>
              </p:nvSpPr>
              <p:spPr>
                <a:xfrm>
                  <a:off x="6718800" y="3822650"/>
                  <a:ext cx="168375" cy="158775"/>
                </a:xfrm>
                <a:custGeom>
                  <a:rect b="b" l="l" r="r" t="t"/>
                  <a:pathLst>
                    <a:path extrusionOk="0" h="6351" w="6735">
                      <a:moveTo>
                        <a:pt x="3888" y="0"/>
                      </a:moveTo>
                      <a:cubicBezTo>
                        <a:pt x="3209" y="0"/>
                        <a:pt x="2558" y="217"/>
                        <a:pt x="1969" y="560"/>
                      </a:cubicBezTo>
                      <a:cubicBezTo>
                        <a:pt x="1855" y="646"/>
                        <a:pt x="1770" y="703"/>
                        <a:pt x="1656" y="760"/>
                      </a:cubicBezTo>
                      <a:cubicBezTo>
                        <a:pt x="1170" y="1102"/>
                        <a:pt x="800" y="1502"/>
                        <a:pt x="457" y="1987"/>
                      </a:cubicBezTo>
                      <a:cubicBezTo>
                        <a:pt x="400" y="2072"/>
                        <a:pt x="314" y="2158"/>
                        <a:pt x="286" y="2272"/>
                      </a:cubicBezTo>
                      <a:cubicBezTo>
                        <a:pt x="200" y="2415"/>
                        <a:pt x="143" y="2586"/>
                        <a:pt x="86" y="2729"/>
                      </a:cubicBezTo>
                      <a:cubicBezTo>
                        <a:pt x="29" y="3099"/>
                        <a:pt x="1" y="3413"/>
                        <a:pt x="86" y="3784"/>
                      </a:cubicBezTo>
                      <a:cubicBezTo>
                        <a:pt x="172" y="4212"/>
                        <a:pt x="372" y="4612"/>
                        <a:pt x="600" y="5011"/>
                      </a:cubicBezTo>
                      <a:cubicBezTo>
                        <a:pt x="714" y="5239"/>
                        <a:pt x="857" y="5439"/>
                        <a:pt x="999" y="5667"/>
                      </a:cubicBezTo>
                      <a:cubicBezTo>
                        <a:pt x="1264" y="6103"/>
                        <a:pt x="1731" y="6350"/>
                        <a:pt x="2206" y="6350"/>
                      </a:cubicBezTo>
                      <a:cubicBezTo>
                        <a:pt x="2447" y="6350"/>
                        <a:pt x="2690" y="6287"/>
                        <a:pt x="2911" y="6152"/>
                      </a:cubicBezTo>
                      <a:cubicBezTo>
                        <a:pt x="3539" y="5781"/>
                        <a:pt x="3767" y="4897"/>
                        <a:pt x="3367" y="4241"/>
                      </a:cubicBezTo>
                      <a:cubicBezTo>
                        <a:pt x="3196" y="3955"/>
                        <a:pt x="2997" y="3642"/>
                        <a:pt x="2825" y="3328"/>
                      </a:cubicBezTo>
                      <a:lnTo>
                        <a:pt x="2911" y="3214"/>
                      </a:lnTo>
                      <a:cubicBezTo>
                        <a:pt x="3054" y="3042"/>
                        <a:pt x="3196" y="2900"/>
                        <a:pt x="3339" y="2757"/>
                      </a:cubicBezTo>
                      <a:cubicBezTo>
                        <a:pt x="3453" y="2671"/>
                        <a:pt x="3567" y="2614"/>
                        <a:pt x="3681" y="2557"/>
                      </a:cubicBezTo>
                      <a:lnTo>
                        <a:pt x="3852" y="2500"/>
                      </a:lnTo>
                      <a:lnTo>
                        <a:pt x="4252" y="2500"/>
                      </a:lnTo>
                      <a:cubicBezTo>
                        <a:pt x="4566" y="2557"/>
                        <a:pt x="4880" y="2643"/>
                        <a:pt x="5194" y="2729"/>
                      </a:cubicBezTo>
                      <a:cubicBezTo>
                        <a:pt x="5289" y="2755"/>
                        <a:pt x="5387" y="2768"/>
                        <a:pt x="5484" y="2768"/>
                      </a:cubicBezTo>
                      <a:cubicBezTo>
                        <a:pt x="5909" y="2768"/>
                        <a:pt x="6331" y="2524"/>
                        <a:pt x="6563" y="2129"/>
                      </a:cubicBezTo>
                      <a:cubicBezTo>
                        <a:pt x="6706" y="1873"/>
                        <a:pt x="6734" y="1530"/>
                        <a:pt x="6649" y="1245"/>
                      </a:cubicBezTo>
                      <a:cubicBezTo>
                        <a:pt x="6592" y="960"/>
                        <a:pt x="6363" y="617"/>
                        <a:pt x="6078" y="503"/>
                      </a:cubicBezTo>
                      <a:cubicBezTo>
                        <a:pt x="5764" y="360"/>
                        <a:pt x="5479" y="246"/>
                        <a:pt x="5165" y="161"/>
                      </a:cubicBezTo>
                      <a:cubicBezTo>
                        <a:pt x="4851" y="75"/>
                        <a:pt x="4537" y="47"/>
                        <a:pt x="4223" y="18"/>
                      </a:cubicBezTo>
                      <a:cubicBezTo>
                        <a:pt x="4111" y="6"/>
                        <a:pt x="3999" y="0"/>
                        <a:pt x="388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7"/>
                <p:cNvSpPr/>
                <p:nvPr/>
              </p:nvSpPr>
              <p:spPr>
                <a:xfrm>
                  <a:off x="7017675" y="3630500"/>
                  <a:ext cx="190475" cy="191175"/>
                </a:xfrm>
                <a:custGeom>
                  <a:rect b="b" l="l" r="r" t="t"/>
                  <a:pathLst>
                    <a:path extrusionOk="0" h="7647" w="7619">
                      <a:moveTo>
                        <a:pt x="3795" y="0"/>
                      </a:moveTo>
                      <a:cubicBezTo>
                        <a:pt x="3596" y="29"/>
                        <a:pt x="3367" y="57"/>
                        <a:pt x="3139" y="114"/>
                      </a:cubicBezTo>
                      <a:cubicBezTo>
                        <a:pt x="2797" y="143"/>
                        <a:pt x="2454" y="314"/>
                        <a:pt x="2169" y="485"/>
                      </a:cubicBezTo>
                      <a:lnTo>
                        <a:pt x="2055" y="542"/>
                      </a:lnTo>
                      <a:cubicBezTo>
                        <a:pt x="1827" y="685"/>
                        <a:pt x="1598" y="856"/>
                        <a:pt x="1399" y="1027"/>
                      </a:cubicBezTo>
                      <a:cubicBezTo>
                        <a:pt x="1199" y="1227"/>
                        <a:pt x="999" y="1427"/>
                        <a:pt x="828" y="1655"/>
                      </a:cubicBezTo>
                      <a:cubicBezTo>
                        <a:pt x="486" y="2083"/>
                        <a:pt x="257" y="2540"/>
                        <a:pt x="115" y="3082"/>
                      </a:cubicBezTo>
                      <a:cubicBezTo>
                        <a:pt x="29" y="3424"/>
                        <a:pt x="29" y="3767"/>
                        <a:pt x="1" y="4109"/>
                      </a:cubicBezTo>
                      <a:cubicBezTo>
                        <a:pt x="1" y="4451"/>
                        <a:pt x="29" y="4765"/>
                        <a:pt x="29" y="5108"/>
                      </a:cubicBezTo>
                      <a:cubicBezTo>
                        <a:pt x="58" y="5536"/>
                        <a:pt x="86" y="5992"/>
                        <a:pt x="115" y="6420"/>
                      </a:cubicBezTo>
                      <a:cubicBezTo>
                        <a:pt x="143" y="6762"/>
                        <a:pt x="257" y="7048"/>
                        <a:pt x="514" y="7305"/>
                      </a:cubicBezTo>
                      <a:cubicBezTo>
                        <a:pt x="742" y="7504"/>
                        <a:pt x="1056" y="7647"/>
                        <a:pt x="1370" y="7647"/>
                      </a:cubicBezTo>
                      <a:cubicBezTo>
                        <a:pt x="1998" y="7618"/>
                        <a:pt x="2626" y="7076"/>
                        <a:pt x="2569" y="6392"/>
                      </a:cubicBezTo>
                      <a:cubicBezTo>
                        <a:pt x="2540" y="5906"/>
                        <a:pt x="2511" y="5393"/>
                        <a:pt x="2483" y="4908"/>
                      </a:cubicBezTo>
                      <a:cubicBezTo>
                        <a:pt x="2454" y="4537"/>
                        <a:pt x="2454" y="4166"/>
                        <a:pt x="2483" y="3795"/>
                      </a:cubicBezTo>
                      <a:cubicBezTo>
                        <a:pt x="2483" y="3681"/>
                        <a:pt x="2511" y="3567"/>
                        <a:pt x="2540" y="3453"/>
                      </a:cubicBezTo>
                      <a:cubicBezTo>
                        <a:pt x="2597" y="3367"/>
                        <a:pt x="2654" y="3282"/>
                        <a:pt x="2711" y="3196"/>
                      </a:cubicBezTo>
                      <a:cubicBezTo>
                        <a:pt x="2854" y="3025"/>
                        <a:pt x="3025" y="2854"/>
                        <a:pt x="3196" y="2682"/>
                      </a:cubicBezTo>
                      <a:cubicBezTo>
                        <a:pt x="3282" y="2625"/>
                        <a:pt x="3367" y="2568"/>
                        <a:pt x="3482" y="2511"/>
                      </a:cubicBezTo>
                      <a:lnTo>
                        <a:pt x="3681" y="2454"/>
                      </a:lnTo>
                      <a:lnTo>
                        <a:pt x="3995" y="2454"/>
                      </a:lnTo>
                      <a:cubicBezTo>
                        <a:pt x="4081" y="2483"/>
                        <a:pt x="4195" y="2511"/>
                        <a:pt x="4280" y="2540"/>
                      </a:cubicBezTo>
                      <a:cubicBezTo>
                        <a:pt x="4480" y="2625"/>
                        <a:pt x="4651" y="2711"/>
                        <a:pt x="4823" y="2854"/>
                      </a:cubicBezTo>
                      <a:cubicBezTo>
                        <a:pt x="5079" y="3025"/>
                        <a:pt x="5336" y="3224"/>
                        <a:pt x="5621" y="3339"/>
                      </a:cubicBezTo>
                      <a:cubicBezTo>
                        <a:pt x="5821" y="3453"/>
                        <a:pt x="6021" y="3510"/>
                        <a:pt x="6249" y="3510"/>
                      </a:cubicBezTo>
                      <a:cubicBezTo>
                        <a:pt x="6563" y="3510"/>
                        <a:pt x="6905" y="3367"/>
                        <a:pt x="7134" y="3110"/>
                      </a:cubicBezTo>
                      <a:cubicBezTo>
                        <a:pt x="7590" y="2654"/>
                        <a:pt x="7619" y="1798"/>
                        <a:pt x="7105" y="1341"/>
                      </a:cubicBezTo>
                      <a:cubicBezTo>
                        <a:pt x="6791" y="1085"/>
                        <a:pt x="6420" y="856"/>
                        <a:pt x="6078" y="628"/>
                      </a:cubicBezTo>
                      <a:cubicBezTo>
                        <a:pt x="5764" y="428"/>
                        <a:pt x="5365" y="286"/>
                        <a:pt x="5022" y="172"/>
                      </a:cubicBezTo>
                      <a:cubicBezTo>
                        <a:pt x="4623" y="57"/>
                        <a:pt x="4223" y="0"/>
                        <a:pt x="3795"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7"/>
                <p:cNvSpPr/>
                <p:nvPr/>
              </p:nvSpPr>
              <p:spPr>
                <a:xfrm>
                  <a:off x="6923525" y="4248225"/>
                  <a:ext cx="97750" cy="131275"/>
                </a:xfrm>
                <a:custGeom>
                  <a:rect b="b" l="l" r="r" t="t"/>
                  <a:pathLst>
                    <a:path extrusionOk="0" h="5251" w="3910">
                      <a:moveTo>
                        <a:pt x="2682" y="0"/>
                      </a:moveTo>
                      <a:cubicBezTo>
                        <a:pt x="2283" y="0"/>
                        <a:pt x="1855" y="228"/>
                        <a:pt x="1627" y="599"/>
                      </a:cubicBezTo>
                      <a:cubicBezTo>
                        <a:pt x="1541" y="771"/>
                        <a:pt x="1456" y="970"/>
                        <a:pt x="1370" y="1141"/>
                      </a:cubicBezTo>
                      <a:lnTo>
                        <a:pt x="1284" y="1198"/>
                      </a:lnTo>
                      <a:cubicBezTo>
                        <a:pt x="1199" y="1256"/>
                        <a:pt x="1113" y="1313"/>
                        <a:pt x="1028" y="1398"/>
                      </a:cubicBezTo>
                      <a:cubicBezTo>
                        <a:pt x="856" y="1541"/>
                        <a:pt x="742" y="1741"/>
                        <a:pt x="685" y="1940"/>
                      </a:cubicBezTo>
                      <a:cubicBezTo>
                        <a:pt x="600" y="2226"/>
                        <a:pt x="485" y="2482"/>
                        <a:pt x="371" y="2768"/>
                      </a:cubicBezTo>
                      <a:cubicBezTo>
                        <a:pt x="257" y="3053"/>
                        <a:pt x="115" y="3367"/>
                        <a:pt x="57" y="3652"/>
                      </a:cubicBezTo>
                      <a:cubicBezTo>
                        <a:pt x="0" y="3881"/>
                        <a:pt x="0" y="4109"/>
                        <a:pt x="57" y="4337"/>
                      </a:cubicBezTo>
                      <a:cubicBezTo>
                        <a:pt x="143" y="4651"/>
                        <a:pt x="371" y="4908"/>
                        <a:pt x="657" y="5079"/>
                      </a:cubicBezTo>
                      <a:cubicBezTo>
                        <a:pt x="828" y="5193"/>
                        <a:pt x="1056" y="5250"/>
                        <a:pt x="1284" y="5250"/>
                      </a:cubicBezTo>
                      <a:cubicBezTo>
                        <a:pt x="1598" y="5250"/>
                        <a:pt x="1969" y="5136"/>
                        <a:pt x="2169" y="4879"/>
                      </a:cubicBezTo>
                      <a:cubicBezTo>
                        <a:pt x="2283" y="4765"/>
                        <a:pt x="2397" y="4622"/>
                        <a:pt x="2483" y="4451"/>
                      </a:cubicBezTo>
                      <a:cubicBezTo>
                        <a:pt x="2540" y="4394"/>
                        <a:pt x="2568" y="4308"/>
                        <a:pt x="2597" y="4251"/>
                      </a:cubicBezTo>
                      <a:lnTo>
                        <a:pt x="2625" y="4223"/>
                      </a:lnTo>
                      <a:cubicBezTo>
                        <a:pt x="2882" y="4109"/>
                        <a:pt x="3082" y="3909"/>
                        <a:pt x="3253" y="3681"/>
                      </a:cubicBezTo>
                      <a:cubicBezTo>
                        <a:pt x="3453" y="3338"/>
                        <a:pt x="3538" y="2910"/>
                        <a:pt x="3653" y="2511"/>
                      </a:cubicBezTo>
                      <a:cubicBezTo>
                        <a:pt x="3767" y="2112"/>
                        <a:pt x="3909" y="1655"/>
                        <a:pt x="3909" y="1227"/>
                      </a:cubicBezTo>
                      <a:cubicBezTo>
                        <a:pt x="3909" y="685"/>
                        <a:pt x="3538" y="200"/>
                        <a:pt x="3025" y="57"/>
                      </a:cubicBezTo>
                      <a:cubicBezTo>
                        <a:pt x="2911" y="29"/>
                        <a:pt x="2797" y="0"/>
                        <a:pt x="268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546" name="Google Shape;2546;p27"/>
          <p:cNvSpPr txBox="1"/>
          <p:nvPr>
            <p:ph type="title"/>
          </p:nvPr>
        </p:nvSpPr>
        <p:spPr>
          <a:xfrm>
            <a:off x="2022600" y="419950"/>
            <a:ext cx="509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2547" name="Google Shape;2547;p27"/>
          <p:cNvSpPr txBox="1"/>
          <p:nvPr>
            <p:ph idx="1" type="body"/>
          </p:nvPr>
        </p:nvSpPr>
        <p:spPr>
          <a:xfrm>
            <a:off x="4609950" y="2199975"/>
            <a:ext cx="3415500" cy="13542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SzPts val="1600"/>
              <a:buChar char="●"/>
              <a:defRPr sz="1600">
                <a:solidFill>
                  <a:srgbClr val="474747"/>
                </a:solidFill>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bg>
      <p:bgPr>
        <a:solidFill>
          <a:schemeClr val="dk2"/>
        </a:solidFill>
      </p:bgPr>
    </p:bg>
    <p:spTree>
      <p:nvGrpSpPr>
        <p:cNvPr id="2548" name="Shape 2548"/>
        <p:cNvGrpSpPr/>
        <p:nvPr/>
      </p:nvGrpSpPr>
      <p:grpSpPr>
        <a:xfrm>
          <a:off x="0" y="0"/>
          <a:ext cx="0" cy="0"/>
          <a:chOff x="0" y="0"/>
          <a:chExt cx="0" cy="0"/>
        </a:xfrm>
      </p:grpSpPr>
      <p:sp>
        <p:nvSpPr>
          <p:cNvPr id="2549" name="Google Shape;2549;p28"/>
          <p:cNvSpPr/>
          <p:nvPr/>
        </p:nvSpPr>
        <p:spPr>
          <a:xfrm flipH="1">
            <a:off x="-209" y="0"/>
            <a:ext cx="7325485" cy="5164541"/>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0" name="Google Shape;2550;p28"/>
          <p:cNvGrpSpPr/>
          <p:nvPr/>
        </p:nvGrpSpPr>
        <p:grpSpPr>
          <a:xfrm>
            <a:off x="132253" y="82863"/>
            <a:ext cx="8956484" cy="4867431"/>
            <a:chOff x="132253" y="82863"/>
            <a:chExt cx="8956484" cy="4867431"/>
          </a:xfrm>
        </p:grpSpPr>
        <p:grpSp>
          <p:nvGrpSpPr>
            <p:cNvPr id="2551" name="Google Shape;2551;p28"/>
            <p:cNvGrpSpPr/>
            <p:nvPr/>
          </p:nvGrpSpPr>
          <p:grpSpPr>
            <a:xfrm>
              <a:off x="8336713" y="82863"/>
              <a:ext cx="752025" cy="666725"/>
              <a:chOff x="7101400" y="2549338"/>
              <a:chExt cx="752025" cy="666725"/>
            </a:xfrm>
          </p:grpSpPr>
          <p:sp>
            <p:nvSpPr>
              <p:cNvPr id="2552" name="Google Shape;2552;p28"/>
              <p:cNvSpPr/>
              <p:nvPr/>
            </p:nvSpPr>
            <p:spPr>
              <a:xfrm>
                <a:off x="7101400" y="2804163"/>
                <a:ext cx="185475" cy="180175"/>
              </a:xfrm>
              <a:custGeom>
                <a:rect b="b" l="l" r="r" t="t"/>
                <a:pathLst>
                  <a:path extrusionOk="0" h="7207" w="7419">
                    <a:moveTo>
                      <a:pt x="5302" y="1"/>
                    </a:moveTo>
                    <a:cubicBezTo>
                      <a:pt x="4907" y="1"/>
                      <a:pt x="4463" y="91"/>
                      <a:pt x="3966" y="182"/>
                    </a:cubicBezTo>
                    <a:cubicBezTo>
                      <a:pt x="2368" y="467"/>
                      <a:pt x="685" y="1066"/>
                      <a:pt x="171" y="2521"/>
                    </a:cubicBezTo>
                    <a:cubicBezTo>
                      <a:pt x="57" y="2835"/>
                      <a:pt x="0" y="3178"/>
                      <a:pt x="0" y="3577"/>
                    </a:cubicBezTo>
                    <a:cubicBezTo>
                      <a:pt x="28" y="5565"/>
                      <a:pt x="1044" y="7206"/>
                      <a:pt x="3101" y="7206"/>
                    </a:cubicBezTo>
                    <a:cubicBezTo>
                      <a:pt x="3170" y="7206"/>
                      <a:pt x="3239" y="7204"/>
                      <a:pt x="3310" y="7201"/>
                    </a:cubicBezTo>
                    <a:cubicBezTo>
                      <a:pt x="4737" y="7144"/>
                      <a:pt x="6163" y="6830"/>
                      <a:pt x="6848" y="5460"/>
                    </a:cubicBezTo>
                    <a:cubicBezTo>
                      <a:pt x="7419" y="4347"/>
                      <a:pt x="7419" y="2179"/>
                      <a:pt x="6791" y="952"/>
                    </a:cubicBezTo>
                    <a:cubicBezTo>
                      <a:pt x="6395" y="211"/>
                      <a:pt x="5905" y="1"/>
                      <a:pt x="530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8"/>
              <p:cNvSpPr/>
              <p:nvPr/>
            </p:nvSpPr>
            <p:spPr>
              <a:xfrm>
                <a:off x="7443125" y="2758363"/>
                <a:ext cx="145475" cy="142375"/>
              </a:xfrm>
              <a:custGeom>
                <a:rect b="b" l="l" r="r" t="t"/>
                <a:pathLst>
                  <a:path extrusionOk="0" h="5695" w="5819">
                    <a:moveTo>
                      <a:pt x="3591" y="1"/>
                    </a:moveTo>
                    <a:cubicBezTo>
                      <a:pt x="2384" y="1"/>
                      <a:pt x="951" y="752"/>
                      <a:pt x="512" y="1671"/>
                    </a:cubicBezTo>
                    <a:cubicBezTo>
                      <a:pt x="398" y="1900"/>
                      <a:pt x="312" y="2128"/>
                      <a:pt x="283" y="2385"/>
                    </a:cubicBezTo>
                    <a:cubicBezTo>
                      <a:pt x="0" y="4109"/>
                      <a:pt x="1506" y="5695"/>
                      <a:pt x="3207" y="5695"/>
                    </a:cubicBezTo>
                    <a:cubicBezTo>
                      <a:pt x="3391" y="5695"/>
                      <a:pt x="3578" y="5676"/>
                      <a:pt x="3764" y="5637"/>
                    </a:cubicBezTo>
                    <a:cubicBezTo>
                      <a:pt x="5191" y="5323"/>
                      <a:pt x="5819" y="5124"/>
                      <a:pt x="5790" y="3440"/>
                    </a:cubicBezTo>
                    <a:cubicBezTo>
                      <a:pt x="5790" y="2328"/>
                      <a:pt x="5648" y="987"/>
                      <a:pt x="4763" y="330"/>
                    </a:cubicBezTo>
                    <a:cubicBezTo>
                      <a:pt x="4442" y="101"/>
                      <a:pt x="4032" y="1"/>
                      <a:pt x="359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8"/>
              <p:cNvSpPr/>
              <p:nvPr/>
            </p:nvSpPr>
            <p:spPr>
              <a:xfrm>
                <a:off x="7240075" y="3114138"/>
                <a:ext cx="123850" cy="101925"/>
              </a:xfrm>
              <a:custGeom>
                <a:rect b="b" l="l" r="r" t="t"/>
                <a:pathLst>
                  <a:path extrusionOk="0" h="4077" w="4954">
                    <a:moveTo>
                      <a:pt x="3509" y="1"/>
                    </a:moveTo>
                    <a:cubicBezTo>
                      <a:pt x="2525" y="1"/>
                      <a:pt x="1201" y="1605"/>
                      <a:pt x="416" y="2619"/>
                    </a:cubicBezTo>
                    <a:cubicBezTo>
                      <a:pt x="1" y="3742"/>
                      <a:pt x="857" y="4077"/>
                      <a:pt x="1705" y="4077"/>
                    </a:cubicBezTo>
                    <a:cubicBezTo>
                      <a:pt x="2022" y="4077"/>
                      <a:pt x="2337" y="4030"/>
                      <a:pt x="2585" y="3960"/>
                    </a:cubicBezTo>
                    <a:cubicBezTo>
                      <a:pt x="3869" y="3561"/>
                      <a:pt x="4953" y="3019"/>
                      <a:pt x="4611" y="1421"/>
                    </a:cubicBezTo>
                    <a:cubicBezTo>
                      <a:pt x="4395" y="387"/>
                      <a:pt x="3993" y="1"/>
                      <a:pt x="350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8"/>
              <p:cNvSpPr/>
              <p:nvPr/>
            </p:nvSpPr>
            <p:spPr>
              <a:xfrm>
                <a:off x="7749775" y="2712913"/>
                <a:ext cx="103650" cy="91075"/>
              </a:xfrm>
              <a:custGeom>
                <a:rect b="b" l="l" r="r" t="t"/>
                <a:pathLst>
                  <a:path extrusionOk="0" h="3643" w="4146">
                    <a:moveTo>
                      <a:pt x="2505" y="1"/>
                    </a:moveTo>
                    <a:cubicBezTo>
                      <a:pt x="1612" y="1"/>
                      <a:pt x="519" y="526"/>
                      <a:pt x="1" y="1435"/>
                    </a:cubicBezTo>
                    <a:cubicBezTo>
                      <a:pt x="144" y="2862"/>
                      <a:pt x="144" y="3347"/>
                      <a:pt x="1627" y="3603"/>
                    </a:cubicBezTo>
                    <a:cubicBezTo>
                      <a:pt x="1769" y="3630"/>
                      <a:pt x="1902" y="3642"/>
                      <a:pt x="2026" y="3642"/>
                    </a:cubicBezTo>
                    <a:cubicBezTo>
                      <a:pt x="2983" y="3642"/>
                      <a:pt x="3464" y="2898"/>
                      <a:pt x="3767" y="1863"/>
                    </a:cubicBezTo>
                    <a:cubicBezTo>
                      <a:pt x="4145" y="569"/>
                      <a:pt x="3434" y="1"/>
                      <a:pt x="250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8"/>
              <p:cNvSpPr/>
              <p:nvPr/>
            </p:nvSpPr>
            <p:spPr>
              <a:xfrm>
                <a:off x="7418175" y="2549338"/>
                <a:ext cx="85350" cy="69650"/>
              </a:xfrm>
              <a:custGeom>
                <a:rect b="b" l="l" r="r" t="t"/>
                <a:pathLst>
                  <a:path extrusionOk="0" h="2786" w="3414">
                    <a:moveTo>
                      <a:pt x="1150" y="0"/>
                    </a:moveTo>
                    <a:cubicBezTo>
                      <a:pt x="922" y="0"/>
                      <a:pt x="725" y="66"/>
                      <a:pt x="597" y="217"/>
                    </a:cubicBezTo>
                    <a:lnTo>
                      <a:pt x="283" y="417"/>
                    </a:lnTo>
                    <a:cubicBezTo>
                      <a:pt x="1" y="1546"/>
                      <a:pt x="165" y="2786"/>
                      <a:pt x="1465" y="2786"/>
                    </a:cubicBezTo>
                    <a:cubicBezTo>
                      <a:pt x="1480" y="2786"/>
                      <a:pt x="1495" y="2785"/>
                      <a:pt x="1510" y="2785"/>
                    </a:cubicBezTo>
                    <a:cubicBezTo>
                      <a:pt x="2137" y="2757"/>
                      <a:pt x="2794" y="2500"/>
                      <a:pt x="3050" y="1844"/>
                    </a:cubicBezTo>
                    <a:cubicBezTo>
                      <a:pt x="3414" y="1003"/>
                      <a:pt x="2042" y="0"/>
                      <a:pt x="1150"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7" name="Google Shape;2557;p28"/>
            <p:cNvGrpSpPr/>
            <p:nvPr/>
          </p:nvGrpSpPr>
          <p:grpSpPr>
            <a:xfrm>
              <a:off x="132253" y="4024905"/>
              <a:ext cx="1126510" cy="925389"/>
              <a:chOff x="5248450" y="4273613"/>
              <a:chExt cx="696925" cy="572500"/>
            </a:xfrm>
          </p:grpSpPr>
          <p:sp>
            <p:nvSpPr>
              <p:cNvPr id="2558" name="Google Shape;2558;p28"/>
              <p:cNvSpPr/>
              <p:nvPr/>
            </p:nvSpPr>
            <p:spPr>
              <a:xfrm>
                <a:off x="5248450" y="4364938"/>
                <a:ext cx="94175" cy="113975"/>
              </a:xfrm>
              <a:custGeom>
                <a:rect b="b" l="l" r="r" t="t"/>
                <a:pathLst>
                  <a:path extrusionOk="0" h="4559" w="3767">
                    <a:moveTo>
                      <a:pt x="2112" y="0"/>
                    </a:moveTo>
                    <a:cubicBezTo>
                      <a:pt x="1684" y="29"/>
                      <a:pt x="1227" y="228"/>
                      <a:pt x="999" y="656"/>
                    </a:cubicBezTo>
                    <a:cubicBezTo>
                      <a:pt x="856" y="942"/>
                      <a:pt x="685" y="1198"/>
                      <a:pt x="542" y="1484"/>
                    </a:cubicBezTo>
                    <a:cubicBezTo>
                      <a:pt x="371" y="1855"/>
                      <a:pt x="200" y="2226"/>
                      <a:pt x="114" y="2625"/>
                    </a:cubicBezTo>
                    <a:cubicBezTo>
                      <a:pt x="29" y="2939"/>
                      <a:pt x="0" y="3253"/>
                      <a:pt x="86" y="3538"/>
                    </a:cubicBezTo>
                    <a:cubicBezTo>
                      <a:pt x="171" y="4023"/>
                      <a:pt x="571" y="4365"/>
                      <a:pt x="1027" y="4508"/>
                    </a:cubicBezTo>
                    <a:cubicBezTo>
                      <a:pt x="1144" y="4542"/>
                      <a:pt x="1261" y="4559"/>
                      <a:pt x="1376" y="4559"/>
                    </a:cubicBezTo>
                    <a:cubicBezTo>
                      <a:pt x="1739" y="4559"/>
                      <a:pt x="2087" y="4397"/>
                      <a:pt x="2368" y="4137"/>
                    </a:cubicBezTo>
                    <a:cubicBezTo>
                      <a:pt x="2540" y="3995"/>
                      <a:pt x="2682" y="3795"/>
                      <a:pt x="2825" y="3595"/>
                    </a:cubicBezTo>
                    <a:cubicBezTo>
                      <a:pt x="3025" y="3310"/>
                      <a:pt x="3167" y="2967"/>
                      <a:pt x="3310" y="2654"/>
                    </a:cubicBezTo>
                    <a:cubicBezTo>
                      <a:pt x="3338" y="2568"/>
                      <a:pt x="3367" y="2482"/>
                      <a:pt x="3424" y="2397"/>
                    </a:cubicBezTo>
                    <a:cubicBezTo>
                      <a:pt x="3453" y="2340"/>
                      <a:pt x="3481" y="2254"/>
                      <a:pt x="3510" y="2197"/>
                    </a:cubicBezTo>
                    <a:cubicBezTo>
                      <a:pt x="3567" y="2054"/>
                      <a:pt x="3652" y="1912"/>
                      <a:pt x="3681" y="1769"/>
                    </a:cubicBezTo>
                    <a:cubicBezTo>
                      <a:pt x="3766" y="1512"/>
                      <a:pt x="3709" y="1284"/>
                      <a:pt x="3681" y="1027"/>
                    </a:cubicBezTo>
                    <a:cubicBezTo>
                      <a:pt x="3624" y="942"/>
                      <a:pt x="3595" y="827"/>
                      <a:pt x="3538" y="713"/>
                    </a:cubicBezTo>
                    <a:cubicBezTo>
                      <a:pt x="3424" y="514"/>
                      <a:pt x="3281" y="371"/>
                      <a:pt x="3082" y="257"/>
                    </a:cubicBezTo>
                    <a:cubicBezTo>
                      <a:pt x="2911" y="171"/>
                      <a:pt x="2739" y="114"/>
                      <a:pt x="2568" y="86"/>
                    </a:cubicBezTo>
                    <a:cubicBezTo>
                      <a:pt x="2425" y="29"/>
                      <a:pt x="2283" y="0"/>
                      <a:pt x="2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8"/>
              <p:cNvSpPr/>
              <p:nvPr/>
            </p:nvSpPr>
            <p:spPr>
              <a:xfrm>
                <a:off x="5412500" y="4273613"/>
                <a:ext cx="97750" cy="131275"/>
              </a:xfrm>
              <a:custGeom>
                <a:rect b="b" l="l" r="r" t="t"/>
                <a:pathLst>
                  <a:path extrusionOk="0" h="5251" w="3910">
                    <a:moveTo>
                      <a:pt x="2711" y="1"/>
                    </a:moveTo>
                    <a:cubicBezTo>
                      <a:pt x="2283" y="1"/>
                      <a:pt x="1855" y="229"/>
                      <a:pt x="1627" y="600"/>
                    </a:cubicBezTo>
                    <a:cubicBezTo>
                      <a:pt x="1541" y="771"/>
                      <a:pt x="1456" y="942"/>
                      <a:pt x="1370" y="1142"/>
                    </a:cubicBezTo>
                    <a:lnTo>
                      <a:pt x="1285" y="1171"/>
                    </a:lnTo>
                    <a:cubicBezTo>
                      <a:pt x="1199" y="1256"/>
                      <a:pt x="1113" y="1313"/>
                      <a:pt x="1028" y="1370"/>
                    </a:cubicBezTo>
                    <a:cubicBezTo>
                      <a:pt x="857" y="1542"/>
                      <a:pt x="771" y="1713"/>
                      <a:pt x="685" y="1941"/>
                    </a:cubicBezTo>
                    <a:cubicBezTo>
                      <a:pt x="600" y="2226"/>
                      <a:pt x="486" y="2483"/>
                      <a:pt x="372" y="2769"/>
                    </a:cubicBezTo>
                    <a:cubicBezTo>
                      <a:pt x="257" y="3054"/>
                      <a:pt x="115" y="3339"/>
                      <a:pt x="58" y="3653"/>
                    </a:cubicBezTo>
                    <a:cubicBezTo>
                      <a:pt x="1" y="3881"/>
                      <a:pt x="1" y="4110"/>
                      <a:pt x="58" y="4338"/>
                    </a:cubicBezTo>
                    <a:cubicBezTo>
                      <a:pt x="143" y="4652"/>
                      <a:pt x="372" y="4908"/>
                      <a:pt x="657" y="5080"/>
                    </a:cubicBezTo>
                    <a:cubicBezTo>
                      <a:pt x="828" y="5194"/>
                      <a:pt x="1056" y="5251"/>
                      <a:pt x="1285" y="5251"/>
                    </a:cubicBezTo>
                    <a:cubicBezTo>
                      <a:pt x="1598" y="5251"/>
                      <a:pt x="1969" y="5137"/>
                      <a:pt x="2169" y="4880"/>
                    </a:cubicBezTo>
                    <a:cubicBezTo>
                      <a:pt x="2283" y="4737"/>
                      <a:pt x="2397" y="4595"/>
                      <a:pt x="2483" y="4452"/>
                    </a:cubicBezTo>
                    <a:cubicBezTo>
                      <a:pt x="2540" y="4395"/>
                      <a:pt x="2569" y="4309"/>
                      <a:pt x="2597" y="4224"/>
                    </a:cubicBezTo>
                    <a:lnTo>
                      <a:pt x="2626" y="4195"/>
                    </a:lnTo>
                    <a:cubicBezTo>
                      <a:pt x="2882" y="4110"/>
                      <a:pt x="3111" y="3910"/>
                      <a:pt x="3253" y="3653"/>
                    </a:cubicBezTo>
                    <a:cubicBezTo>
                      <a:pt x="3453" y="3311"/>
                      <a:pt x="3539" y="2911"/>
                      <a:pt x="3653" y="2512"/>
                    </a:cubicBezTo>
                    <a:cubicBezTo>
                      <a:pt x="3767" y="2084"/>
                      <a:pt x="3910" y="1656"/>
                      <a:pt x="3910" y="1228"/>
                    </a:cubicBezTo>
                    <a:cubicBezTo>
                      <a:pt x="3910" y="686"/>
                      <a:pt x="3539" y="172"/>
                      <a:pt x="3025" y="29"/>
                    </a:cubicBezTo>
                    <a:cubicBezTo>
                      <a:pt x="2911" y="1"/>
                      <a:pt x="2797" y="1"/>
                      <a:pt x="271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8"/>
              <p:cNvSpPr/>
              <p:nvPr/>
            </p:nvSpPr>
            <p:spPr>
              <a:xfrm>
                <a:off x="5269125" y="4546113"/>
                <a:ext cx="94900" cy="140350"/>
              </a:xfrm>
              <a:custGeom>
                <a:rect b="b" l="l" r="r" t="t"/>
                <a:pathLst>
                  <a:path extrusionOk="0" h="5614" w="3796">
                    <a:moveTo>
                      <a:pt x="2340" y="0"/>
                    </a:moveTo>
                    <a:cubicBezTo>
                      <a:pt x="1741" y="0"/>
                      <a:pt x="1170" y="400"/>
                      <a:pt x="999" y="999"/>
                    </a:cubicBezTo>
                    <a:cubicBezTo>
                      <a:pt x="885" y="1484"/>
                      <a:pt x="742" y="1997"/>
                      <a:pt x="628" y="2482"/>
                    </a:cubicBezTo>
                    <a:lnTo>
                      <a:pt x="600" y="2511"/>
                    </a:lnTo>
                    <a:lnTo>
                      <a:pt x="571" y="2568"/>
                    </a:lnTo>
                    <a:cubicBezTo>
                      <a:pt x="514" y="2682"/>
                      <a:pt x="457" y="2796"/>
                      <a:pt x="400" y="2882"/>
                    </a:cubicBezTo>
                    <a:cubicBezTo>
                      <a:pt x="315" y="3053"/>
                      <a:pt x="257" y="3224"/>
                      <a:pt x="172" y="3396"/>
                    </a:cubicBezTo>
                    <a:cubicBezTo>
                      <a:pt x="58" y="3738"/>
                      <a:pt x="1" y="4109"/>
                      <a:pt x="115" y="4480"/>
                    </a:cubicBezTo>
                    <a:cubicBezTo>
                      <a:pt x="172" y="4708"/>
                      <a:pt x="315" y="4908"/>
                      <a:pt x="457" y="5050"/>
                    </a:cubicBezTo>
                    <a:cubicBezTo>
                      <a:pt x="657" y="5307"/>
                      <a:pt x="914" y="5478"/>
                      <a:pt x="1199" y="5564"/>
                    </a:cubicBezTo>
                    <a:cubicBezTo>
                      <a:pt x="1313" y="5597"/>
                      <a:pt x="1430" y="5613"/>
                      <a:pt x="1545" y="5613"/>
                    </a:cubicBezTo>
                    <a:cubicBezTo>
                      <a:pt x="2125" y="5613"/>
                      <a:pt x="2687" y="5217"/>
                      <a:pt x="2854" y="4622"/>
                    </a:cubicBezTo>
                    <a:cubicBezTo>
                      <a:pt x="3139" y="3652"/>
                      <a:pt x="3367" y="2682"/>
                      <a:pt x="3624" y="1712"/>
                    </a:cubicBezTo>
                    <a:cubicBezTo>
                      <a:pt x="3795" y="999"/>
                      <a:pt x="3396" y="228"/>
                      <a:pt x="2683" y="57"/>
                    </a:cubicBezTo>
                    <a:cubicBezTo>
                      <a:pt x="2569" y="0"/>
                      <a:pt x="2454" y="0"/>
                      <a:pt x="234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8"/>
              <p:cNvSpPr/>
              <p:nvPr/>
            </p:nvSpPr>
            <p:spPr>
              <a:xfrm>
                <a:off x="5427475" y="4531838"/>
                <a:ext cx="85625" cy="106300"/>
              </a:xfrm>
              <a:custGeom>
                <a:rect b="b" l="l" r="r" t="t"/>
                <a:pathLst>
                  <a:path extrusionOk="0" h="4252" w="3425">
                    <a:moveTo>
                      <a:pt x="1855" y="1"/>
                    </a:moveTo>
                    <a:cubicBezTo>
                      <a:pt x="1684" y="1"/>
                      <a:pt x="1513" y="58"/>
                      <a:pt x="1370" y="143"/>
                    </a:cubicBezTo>
                    <a:cubicBezTo>
                      <a:pt x="1285" y="200"/>
                      <a:pt x="1228" y="229"/>
                      <a:pt x="1171" y="314"/>
                    </a:cubicBezTo>
                    <a:cubicBezTo>
                      <a:pt x="1085" y="371"/>
                      <a:pt x="1028" y="429"/>
                      <a:pt x="971" y="543"/>
                    </a:cubicBezTo>
                    <a:lnTo>
                      <a:pt x="885" y="657"/>
                    </a:lnTo>
                    <a:lnTo>
                      <a:pt x="800" y="885"/>
                    </a:lnTo>
                    <a:cubicBezTo>
                      <a:pt x="714" y="1028"/>
                      <a:pt x="657" y="1170"/>
                      <a:pt x="571" y="1342"/>
                    </a:cubicBezTo>
                    <a:cubicBezTo>
                      <a:pt x="486" y="1598"/>
                      <a:pt x="372" y="1855"/>
                      <a:pt x="258" y="2112"/>
                    </a:cubicBezTo>
                    <a:cubicBezTo>
                      <a:pt x="143" y="2426"/>
                      <a:pt x="58" y="2768"/>
                      <a:pt x="115" y="3111"/>
                    </a:cubicBezTo>
                    <a:lnTo>
                      <a:pt x="86" y="3196"/>
                    </a:lnTo>
                    <a:cubicBezTo>
                      <a:pt x="1" y="3396"/>
                      <a:pt x="58" y="3653"/>
                      <a:pt x="172" y="3824"/>
                    </a:cubicBezTo>
                    <a:cubicBezTo>
                      <a:pt x="258" y="4024"/>
                      <a:pt x="457" y="4166"/>
                      <a:pt x="657" y="4223"/>
                    </a:cubicBezTo>
                    <a:cubicBezTo>
                      <a:pt x="733" y="4242"/>
                      <a:pt x="809" y="4252"/>
                      <a:pt x="884" y="4252"/>
                    </a:cubicBezTo>
                    <a:cubicBezTo>
                      <a:pt x="1034" y="4252"/>
                      <a:pt x="1180" y="4214"/>
                      <a:pt x="1313" y="4138"/>
                    </a:cubicBezTo>
                    <a:lnTo>
                      <a:pt x="1342" y="4138"/>
                    </a:lnTo>
                    <a:cubicBezTo>
                      <a:pt x="1456" y="4138"/>
                      <a:pt x="1570" y="4109"/>
                      <a:pt x="1684" y="4081"/>
                    </a:cubicBezTo>
                    <a:cubicBezTo>
                      <a:pt x="1751" y="4095"/>
                      <a:pt x="1819" y="4103"/>
                      <a:pt x="1887" y="4103"/>
                    </a:cubicBezTo>
                    <a:cubicBezTo>
                      <a:pt x="2085" y="4103"/>
                      <a:pt x="2285" y="4044"/>
                      <a:pt x="2455" y="3938"/>
                    </a:cubicBezTo>
                    <a:cubicBezTo>
                      <a:pt x="2740" y="3767"/>
                      <a:pt x="2911" y="3510"/>
                      <a:pt x="3025" y="3196"/>
                    </a:cubicBezTo>
                    <a:cubicBezTo>
                      <a:pt x="3082" y="2996"/>
                      <a:pt x="3168" y="2797"/>
                      <a:pt x="3225" y="2597"/>
                    </a:cubicBezTo>
                    <a:cubicBezTo>
                      <a:pt x="3253" y="2483"/>
                      <a:pt x="3282" y="2369"/>
                      <a:pt x="3311" y="2283"/>
                    </a:cubicBezTo>
                    <a:cubicBezTo>
                      <a:pt x="3368" y="1998"/>
                      <a:pt x="3425" y="1655"/>
                      <a:pt x="3339" y="1370"/>
                    </a:cubicBezTo>
                    <a:cubicBezTo>
                      <a:pt x="3253" y="1113"/>
                      <a:pt x="3139" y="857"/>
                      <a:pt x="2911" y="657"/>
                    </a:cubicBezTo>
                    <a:lnTo>
                      <a:pt x="2768" y="543"/>
                    </a:lnTo>
                    <a:lnTo>
                      <a:pt x="2768" y="514"/>
                    </a:lnTo>
                    <a:cubicBezTo>
                      <a:pt x="2654" y="314"/>
                      <a:pt x="2540" y="257"/>
                      <a:pt x="2369" y="143"/>
                    </a:cubicBezTo>
                    <a:cubicBezTo>
                      <a:pt x="2226" y="58"/>
                      <a:pt x="2055" y="1"/>
                      <a:pt x="185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8"/>
              <p:cNvSpPr/>
              <p:nvPr/>
            </p:nvSpPr>
            <p:spPr>
              <a:xfrm>
                <a:off x="5630050" y="4541838"/>
                <a:ext cx="96325" cy="136675"/>
              </a:xfrm>
              <a:custGeom>
                <a:rect b="b" l="l" r="r" t="t"/>
                <a:pathLst>
                  <a:path extrusionOk="0" h="5467" w="3853">
                    <a:moveTo>
                      <a:pt x="2369" y="0"/>
                    </a:moveTo>
                    <a:cubicBezTo>
                      <a:pt x="2112" y="0"/>
                      <a:pt x="1856" y="57"/>
                      <a:pt x="1656" y="171"/>
                    </a:cubicBezTo>
                    <a:cubicBezTo>
                      <a:pt x="1570" y="257"/>
                      <a:pt x="1456" y="314"/>
                      <a:pt x="1370" y="399"/>
                    </a:cubicBezTo>
                    <a:cubicBezTo>
                      <a:pt x="1199" y="571"/>
                      <a:pt x="1085" y="770"/>
                      <a:pt x="1000" y="1027"/>
                    </a:cubicBezTo>
                    <a:cubicBezTo>
                      <a:pt x="857" y="1370"/>
                      <a:pt x="714" y="1712"/>
                      <a:pt x="572" y="2083"/>
                    </a:cubicBezTo>
                    <a:cubicBezTo>
                      <a:pt x="429" y="2454"/>
                      <a:pt x="258" y="2825"/>
                      <a:pt x="144" y="3224"/>
                    </a:cubicBezTo>
                    <a:cubicBezTo>
                      <a:pt x="1" y="3595"/>
                      <a:pt x="87" y="4023"/>
                      <a:pt x="315" y="4365"/>
                    </a:cubicBezTo>
                    <a:cubicBezTo>
                      <a:pt x="400" y="4879"/>
                      <a:pt x="771" y="5278"/>
                      <a:pt x="1256" y="5421"/>
                    </a:cubicBezTo>
                    <a:cubicBezTo>
                      <a:pt x="1375" y="5451"/>
                      <a:pt x="1500" y="5467"/>
                      <a:pt x="1624" y="5467"/>
                    </a:cubicBezTo>
                    <a:cubicBezTo>
                      <a:pt x="1861" y="5467"/>
                      <a:pt x="2097" y="5409"/>
                      <a:pt x="2284" y="5278"/>
                    </a:cubicBezTo>
                    <a:cubicBezTo>
                      <a:pt x="2398" y="5221"/>
                      <a:pt x="2483" y="5136"/>
                      <a:pt x="2569" y="5079"/>
                    </a:cubicBezTo>
                    <a:cubicBezTo>
                      <a:pt x="2740" y="4908"/>
                      <a:pt x="2854" y="4708"/>
                      <a:pt x="2911" y="4480"/>
                    </a:cubicBezTo>
                    <a:lnTo>
                      <a:pt x="2911" y="4451"/>
                    </a:lnTo>
                    <a:cubicBezTo>
                      <a:pt x="3025" y="4166"/>
                      <a:pt x="3139" y="3909"/>
                      <a:pt x="3225" y="3624"/>
                    </a:cubicBezTo>
                    <a:cubicBezTo>
                      <a:pt x="3339" y="3281"/>
                      <a:pt x="3510" y="2910"/>
                      <a:pt x="3567" y="2539"/>
                    </a:cubicBezTo>
                    <a:cubicBezTo>
                      <a:pt x="3625" y="2368"/>
                      <a:pt x="3625" y="2197"/>
                      <a:pt x="3625" y="2026"/>
                    </a:cubicBezTo>
                    <a:cubicBezTo>
                      <a:pt x="3653" y="1940"/>
                      <a:pt x="3682" y="1855"/>
                      <a:pt x="3739" y="1769"/>
                    </a:cubicBezTo>
                    <a:cubicBezTo>
                      <a:pt x="3853" y="1455"/>
                      <a:pt x="3767" y="999"/>
                      <a:pt x="3596" y="685"/>
                    </a:cubicBezTo>
                    <a:cubicBezTo>
                      <a:pt x="3396" y="371"/>
                      <a:pt x="3082" y="143"/>
                      <a:pt x="2740" y="29"/>
                    </a:cubicBezTo>
                    <a:cubicBezTo>
                      <a:pt x="2597" y="0"/>
                      <a:pt x="2483" y="0"/>
                      <a:pt x="23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8"/>
              <p:cNvSpPr/>
              <p:nvPr/>
            </p:nvSpPr>
            <p:spPr>
              <a:xfrm>
                <a:off x="5421775" y="4727813"/>
                <a:ext cx="88475" cy="118300"/>
              </a:xfrm>
              <a:custGeom>
                <a:rect b="b" l="l" r="r" t="t"/>
                <a:pathLst>
                  <a:path extrusionOk="0" h="4732" w="3539">
                    <a:moveTo>
                      <a:pt x="2038" y="1"/>
                    </a:moveTo>
                    <a:cubicBezTo>
                      <a:pt x="1873" y="1"/>
                      <a:pt x="1712" y="56"/>
                      <a:pt x="1570" y="151"/>
                    </a:cubicBezTo>
                    <a:cubicBezTo>
                      <a:pt x="1342" y="293"/>
                      <a:pt x="1085" y="550"/>
                      <a:pt x="1028" y="807"/>
                    </a:cubicBezTo>
                    <a:lnTo>
                      <a:pt x="999" y="892"/>
                    </a:lnTo>
                    <a:cubicBezTo>
                      <a:pt x="857" y="1064"/>
                      <a:pt x="771" y="1235"/>
                      <a:pt x="714" y="1434"/>
                    </a:cubicBezTo>
                    <a:cubicBezTo>
                      <a:pt x="685" y="1520"/>
                      <a:pt x="657" y="1577"/>
                      <a:pt x="657" y="1634"/>
                    </a:cubicBezTo>
                    <a:cubicBezTo>
                      <a:pt x="600" y="1777"/>
                      <a:pt x="543" y="1920"/>
                      <a:pt x="514" y="2062"/>
                    </a:cubicBezTo>
                    <a:cubicBezTo>
                      <a:pt x="486" y="2148"/>
                      <a:pt x="457" y="2205"/>
                      <a:pt x="429" y="2290"/>
                    </a:cubicBezTo>
                    <a:cubicBezTo>
                      <a:pt x="343" y="2519"/>
                      <a:pt x="257" y="2747"/>
                      <a:pt x="172" y="2975"/>
                    </a:cubicBezTo>
                    <a:cubicBezTo>
                      <a:pt x="1" y="3546"/>
                      <a:pt x="314" y="4231"/>
                      <a:pt x="828" y="4544"/>
                    </a:cubicBezTo>
                    <a:cubicBezTo>
                      <a:pt x="1033" y="4670"/>
                      <a:pt x="1274" y="4731"/>
                      <a:pt x="1516" y="4731"/>
                    </a:cubicBezTo>
                    <a:cubicBezTo>
                      <a:pt x="1883" y="4731"/>
                      <a:pt x="2254" y="4591"/>
                      <a:pt x="2511" y="4316"/>
                    </a:cubicBezTo>
                    <a:cubicBezTo>
                      <a:pt x="2654" y="4174"/>
                      <a:pt x="2768" y="4002"/>
                      <a:pt x="2854" y="3831"/>
                    </a:cubicBezTo>
                    <a:cubicBezTo>
                      <a:pt x="2939" y="3660"/>
                      <a:pt x="2996" y="3489"/>
                      <a:pt x="3053" y="3318"/>
                    </a:cubicBezTo>
                    <a:lnTo>
                      <a:pt x="3111" y="3203"/>
                    </a:lnTo>
                    <a:cubicBezTo>
                      <a:pt x="3196" y="3061"/>
                      <a:pt x="3253" y="2918"/>
                      <a:pt x="3310" y="2775"/>
                    </a:cubicBezTo>
                    <a:cubicBezTo>
                      <a:pt x="3367" y="2576"/>
                      <a:pt x="3453" y="2405"/>
                      <a:pt x="3481" y="2205"/>
                    </a:cubicBezTo>
                    <a:lnTo>
                      <a:pt x="3539" y="1834"/>
                    </a:lnTo>
                    <a:cubicBezTo>
                      <a:pt x="3539" y="1577"/>
                      <a:pt x="3453" y="1320"/>
                      <a:pt x="3339" y="1092"/>
                    </a:cubicBezTo>
                    <a:cubicBezTo>
                      <a:pt x="3310" y="607"/>
                      <a:pt x="2939" y="179"/>
                      <a:pt x="2454" y="36"/>
                    </a:cubicBezTo>
                    <a:cubicBezTo>
                      <a:pt x="2369" y="8"/>
                      <a:pt x="2255" y="8"/>
                      <a:pt x="2140" y="8"/>
                    </a:cubicBezTo>
                    <a:cubicBezTo>
                      <a:pt x="2106" y="3"/>
                      <a:pt x="2072" y="1"/>
                      <a:pt x="203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8"/>
              <p:cNvSpPr/>
              <p:nvPr/>
            </p:nvSpPr>
            <p:spPr>
              <a:xfrm>
                <a:off x="5730625" y="4345663"/>
                <a:ext cx="92775" cy="114950"/>
              </a:xfrm>
              <a:custGeom>
                <a:rect b="b" l="l" r="r" t="t"/>
                <a:pathLst>
                  <a:path extrusionOk="0" h="4598" w="3711">
                    <a:moveTo>
                      <a:pt x="2141" y="1"/>
                    </a:moveTo>
                    <a:cubicBezTo>
                      <a:pt x="1998" y="29"/>
                      <a:pt x="1884" y="29"/>
                      <a:pt x="1741" y="58"/>
                    </a:cubicBezTo>
                    <a:cubicBezTo>
                      <a:pt x="1485" y="115"/>
                      <a:pt x="1285" y="257"/>
                      <a:pt x="1085" y="429"/>
                    </a:cubicBezTo>
                    <a:cubicBezTo>
                      <a:pt x="885" y="600"/>
                      <a:pt x="743" y="857"/>
                      <a:pt x="600" y="1056"/>
                    </a:cubicBezTo>
                    <a:cubicBezTo>
                      <a:pt x="515" y="1170"/>
                      <a:pt x="458" y="1256"/>
                      <a:pt x="400" y="1370"/>
                    </a:cubicBezTo>
                    <a:cubicBezTo>
                      <a:pt x="315" y="1570"/>
                      <a:pt x="229" y="1770"/>
                      <a:pt x="172" y="1969"/>
                    </a:cubicBezTo>
                    <a:cubicBezTo>
                      <a:pt x="87" y="2198"/>
                      <a:pt x="58" y="2454"/>
                      <a:pt x="30" y="2711"/>
                    </a:cubicBezTo>
                    <a:cubicBezTo>
                      <a:pt x="1" y="3025"/>
                      <a:pt x="87" y="3367"/>
                      <a:pt x="229" y="3653"/>
                    </a:cubicBezTo>
                    <a:cubicBezTo>
                      <a:pt x="372" y="3967"/>
                      <a:pt x="572" y="4223"/>
                      <a:pt x="857" y="4395"/>
                    </a:cubicBezTo>
                    <a:cubicBezTo>
                      <a:pt x="1089" y="4534"/>
                      <a:pt x="1344" y="4597"/>
                      <a:pt x="1598" y="4597"/>
                    </a:cubicBezTo>
                    <a:cubicBezTo>
                      <a:pt x="1969" y="4597"/>
                      <a:pt x="2338" y="4461"/>
                      <a:pt x="2626" y="4223"/>
                    </a:cubicBezTo>
                    <a:cubicBezTo>
                      <a:pt x="2740" y="4138"/>
                      <a:pt x="2854" y="4052"/>
                      <a:pt x="2940" y="3910"/>
                    </a:cubicBezTo>
                    <a:cubicBezTo>
                      <a:pt x="3082" y="3738"/>
                      <a:pt x="3225" y="3567"/>
                      <a:pt x="3339" y="3367"/>
                    </a:cubicBezTo>
                    <a:cubicBezTo>
                      <a:pt x="3453" y="3139"/>
                      <a:pt x="3596" y="2882"/>
                      <a:pt x="3653" y="2626"/>
                    </a:cubicBezTo>
                    <a:cubicBezTo>
                      <a:pt x="3710" y="2340"/>
                      <a:pt x="3710" y="2055"/>
                      <a:pt x="3653" y="1798"/>
                    </a:cubicBezTo>
                    <a:lnTo>
                      <a:pt x="3625" y="1713"/>
                    </a:lnTo>
                    <a:cubicBezTo>
                      <a:pt x="3653" y="1513"/>
                      <a:pt x="3625" y="1313"/>
                      <a:pt x="3568" y="1085"/>
                    </a:cubicBezTo>
                    <a:cubicBezTo>
                      <a:pt x="3539" y="971"/>
                      <a:pt x="3482" y="857"/>
                      <a:pt x="3425" y="743"/>
                    </a:cubicBezTo>
                    <a:cubicBezTo>
                      <a:pt x="3311" y="543"/>
                      <a:pt x="3140" y="343"/>
                      <a:pt x="2911" y="229"/>
                    </a:cubicBezTo>
                    <a:lnTo>
                      <a:pt x="2883" y="200"/>
                    </a:lnTo>
                    <a:cubicBezTo>
                      <a:pt x="2654" y="58"/>
                      <a:pt x="2398" y="1"/>
                      <a:pt x="214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8"/>
              <p:cNvSpPr/>
              <p:nvPr/>
            </p:nvSpPr>
            <p:spPr>
              <a:xfrm>
                <a:off x="5849050" y="4487613"/>
                <a:ext cx="96325" cy="133525"/>
              </a:xfrm>
              <a:custGeom>
                <a:rect b="b" l="l" r="r" t="t"/>
                <a:pathLst>
                  <a:path extrusionOk="0" h="5341" w="3853">
                    <a:moveTo>
                      <a:pt x="1826" y="1"/>
                    </a:moveTo>
                    <a:cubicBezTo>
                      <a:pt x="1627" y="1"/>
                      <a:pt x="1427" y="58"/>
                      <a:pt x="1227" y="172"/>
                    </a:cubicBezTo>
                    <a:cubicBezTo>
                      <a:pt x="999" y="314"/>
                      <a:pt x="771" y="571"/>
                      <a:pt x="714" y="857"/>
                    </a:cubicBezTo>
                    <a:cubicBezTo>
                      <a:pt x="571" y="1227"/>
                      <a:pt x="485" y="1627"/>
                      <a:pt x="371" y="1998"/>
                    </a:cubicBezTo>
                    <a:cubicBezTo>
                      <a:pt x="286" y="2369"/>
                      <a:pt x="172" y="2740"/>
                      <a:pt x="114" y="3139"/>
                    </a:cubicBezTo>
                    <a:lnTo>
                      <a:pt x="86" y="3282"/>
                    </a:lnTo>
                    <a:cubicBezTo>
                      <a:pt x="0" y="3624"/>
                      <a:pt x="0" y="3824"/>
                      <a:pt x="57" y="4166"/>
                    </a:cubicBezTo>
                    <a:cubicBezTo>
                      <a:pt x="114" y="4452"/>
                      <a:pt x="286" y="4708"/>
                      <a:pt x="485" y="4908"/>
                    </a:cubicBezTo>
                    <a:cubicBezTo>
                      <a:pt x="657" y="5079"/>
                      <a:pt x="885" y="5222"/>
                      <a:pt x="1113" y="5279"/>
                    </a:cubicBezTo>
                    <a:cubicBezTo>
                      <a:pt x="1256" y="5308"/>
                      <a:pt x="1398" y="5308"/>
                      <a:pt x="1541" y="5336"/>
                    </a:cubicBezTo>
                    <a:cubicBezTo>
                      <a:pt x="1568" y="5339"/>
                      <a:pt x="1595" y="5340"/>
                      <a:pt x="1623" y="5340"/>
                    </a:cubicBezTo>
                    <a:cubicBezTo>
                      <a:pt x="1862" y="5340"/>
                      <a:pt x="2133" y="5236"/>
                      <a:pt x="2311" y="5108"/>
                    </a:cubicBezTo>
                    <a:cubicBezTo>
                      <a:pt x="2454" y="5022"/>
                      <a:pt x="2568" y="4937"/>
                      <a:pt x="2654" y="4794"/>
                    </a:cubicBezTo>
                    <a:cubicBezTo>
                      <a:pt x="2739" y="4680"/>
                      <a:pt x="2825" y="4566"/>
                      <a:pt x="2911" y="4452"/>
                    </a:cubicBezTo>
                    <a:cubicBezTo>
                      <a:pt x="2968" y="4366"/>
                      <a:pt x="3025" y="4252"/>
                      <a:pt x="3082" y="4166"/>
                    </a:cubicBezTo>
                    <a:cubicBezTo>
                      <a:pt x="3253" y="3795"/>
                      <a:pt x="3367" y="3424"/>
                      <a:pt x="3567" y="3082"/>
                    </a:cubicBezTo>
                    <a:cubicBezTo>
                      <a:pt x="3852" y="2626"/>
                      <a:pt x="3852" y="2055"/>
                      <a:pt x="3567" y="1570"/>
                    </a:cubicBezTo>
                    <a:cubicBezTo>
                      <a:pt x="3453" y="1342"/>
                      <a:pt x="3253" y="1170"/>
                      <a:pt x="3025" y="1056"/>
                    </a:cubicBezTo>
                    <a:lnTo>
                      <a:pt x="2968" y="885"/>
                    </a:lnTo>
                    <a:cubicBezTo>
                      <a:pt x="2911" y="685"/>
                      <a:pt x="2825" y="514"/>
                      <a:pt x="2682" y="343"/>
                    </a:cubicBezTo>
                    <a:cubicBezTo>
                      <a:pt x="2597" y="286"/>
                      <a:pt x="2511" y="229"/>
                      <a:pt x="2426" y="172"/>
                    </a:cubicBezTo>
                    <a:cubicBezTo>
                      <a:pt x="2254" y="58"/>
                      <a:pt x="2055" y="1"/>
                      <a:pt x="182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8"/>
              <p:cNvSpPr/>
              <p:nvPr/>
            </p:nvSpPr>
            <p:spPr>
              <a:xfrm>
                <a:off x="5707800" y="4743688"/>
                <a:ext cx="79225" cy="96350"/>
              </a:xfrm>
              <a:custGeom>
                <a:rect b="b" l="l" r="r" t="t"/>
                <a:pathLst>
                  <a:path extrusionOk="0" h="3854" w="3169">
                    <a:moveTo>
                      <a:pt x="1856" y="1"/>
                    </a:moveTo>
                    <a:cubicBezTo>
                      <a:pt x="1741" y="1"/>
                      <a:pt x="1627" y="1"/>
                      <a:pt x="1485" y="29"/>
                    </a:cubicBezTo>
                    <a:cubicBezTo>
                      <a:pt x="1057" y="115"/>
                      <a:pt x="743" y="457"/>
                      <a:pt x="486" y="828"/>
                    </a:cubicBezTo>
                    <a:cubicBezTo>
                      <a:pt x="372" y="999"/>
                      <a:pt x="286" y="1227"/>
                      <a:pt x="201" y="1427"/>
                    </a:cubicBezTo>
                    <a:cubicBezTo>
                      <a:pt x="172" y="1513"/>
                      <a:pt x="144" y="1598"/>
                      <a:pt x="115" y="1713"/>
                    </a:cubicBezTo>
                    <a:cubicBezTo>
                      <a:pt x="87" y="1884"/>
                      <a:pt x="58" y="2055"/>
                      <a:pt x="29" y="2226"/>
                    </a:cubicBezTo>
                    <a:cubicBezTo>
                      <a:pt x="1" y="2540"/>
                      <a:pt x="87" y="2882"/>
                      <a:pt x="258" y="3139"/>
                    </a:cubicBezTo>
                    <a:cubicBezTo>
                      <a:pt x="400" y="3339"/>
                      <a:pt x="572" y="3510"/>
                      <a:pt x="800" y="3653"/>
                    </a:cubicBezTo>
                    <a:cubicBezTo>
                      <a:pt x="1006" y="3784"/>
                      <a:pt x="1249" y="3854"/>
                      <a:pt x="1497" y="3854"/>
                    </a:cubicBezTo>
                    <a:cubicBezTo>
                      <a:pt x="1626" y="3854"/>
                      <a:pt x="1757" y="3835"/>
                      <a:pt x="1884" y="3795"/>
                    </a:cubicBezTo>
                    <a:cubicBezTo>
                      <a:pt x="2455" y="3653"/>
                      <a:pt x="2968" y="3082"/>
                      <a:pt x="2968" y="2483"/>
                    </a:cubicBezTo>
                    <a:cubicBezTo>
                      <a:pt x="2968" y="2369"/>
                      <a:pt x="2997" y="2283"/>
                      <a:pt x="3025" y="2169"/>
                    </a:cubicBezTo>
                    <a:cubicBezTo>
                      <a:pt x="3054" y="2083"/>
                      <a:pt x="3054" y="1998"/>
                      <a:pt x="3082" y="1912"/>
                    </a:cubicBezTo>
                    <a:lnTo>
                      <a:pt x="3111" y="1798"/>
                    </a:lnTo>
                    <a:cubicBezTo>
                      <a:pt x="3168" y="1627"/>
                      <a:pt x="3168" y="1484"/>
                      <a:pt x="3168" y="1370"/>
                    </a:cubicBezTo>
                    <a:cubicBezTo>
                      <a:pt x="3168" y="1227"/>
                      <a:pt x="3168" y="1085"/>
                      <a:pt x="3111" y="971"/>
                    </a:cubicBezTo>
                    <a:cubicBezTo>
                      <a:pt x="3025" y="628"/>
                      <a:pt x="2797" y="343"/>
                      <a:pt x="2512" y="172"/>
                    </a:cubicBezTo>
                    <a:cubicBezTo>
                      <a:pt x="2312" y="29"/>
                      <a:pt x="2084" y="1"/>
                      <a:pt x="185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8"/>
              <p:cNvSpPr/>
              <p:nvPr/>
            </p:nvSpPr>
            <p:spPr>
              <a:xfrm>
                <a:off x="5575850" y="4282888"/>
                <a:ext cx="108450" cy="164075"/>
              </a:xfrm>
              <a:custGeom>
                <a:rect b="b" l="l" r="r" t="t"/>
                <a:pathLst>
                  <a:path extrusionOk="0" h="6563" w="4338">
                    <a:moveTo>
                      <a:pt x="2711" y="1"/>
                    </a:moveTo>
                    <a:cubicBezTo>
                      <a:pt x="2426" y="29"/>
                      <a:pt x="2140" y="86"/>
                      <a:pt x="1912" y="229"/>
                    </a:cubicBezTo>
                    <a:cubicBezTo>
                      <a:pt x="1798" y="315"/>
                      <a:pt x="1684" y="400"/>
                      <a:pt x="1570" y="486"/>
                    </a:cubicBezTo>
                    <a:cubicBezTo>
                      <a:pt x="1370" y="686"/>
                      <a:pt x="1227" y="914"/>
                      <a:pt x="1170" y="1199"/>
                    </a:cubicBezTo>
                    <a:cubicBezTo>
                      <a:pt x="1056" y="1427"/>
                      <a:pt x="999" y="1684"/>
                      <a:pt x="914" y="1941"/>
                    </a:cubicBezTo>
                    <a:cubicBezTo>
                      <a:pt x="856" y="2084"/>
                      <a:pt x="799" y="2226"/>
                      <a:pt x="742" y="2398"/>
                    </a:cubicBezTo>
                    <a:cubicBezTo>
                      <a:pt x="600" y="2740"/>
                      <a:pt x="457" y="3111"/>
                      <a:pt x="400" y="3453"/>
                    </a:cubicBezTo>
                    <a:cubicBezTo>
                      <a:pt x="343" y="3681"/>
                      <a:pt x="314" y="3881"/>
                      <a:pt x="343" y="4081"/>
                    </a:cubicBezTo>
                    <a:cubicBezTo>
                      <a:pt x="314" y="4252"/>
                      <a:pt x="257" y="4395"/>
                      <a:pt x="229" y="4566"/>
                    </a:cubicBezTo>
                    <a:cubicBezTo>
                      <a:pt x="0" y="5393"/>
                      <a:pt x="486" y="6278"/>
                      <a:pt x="1342" y="6506"/>
                    </a:cubicBezTo>
                    <a:cubicBezTo>
                      <a:pt x="1479" y="6544"/>
                      <a:pt x="1620" y="6562"/>
                      <a:pt x="1759" y="6562"/>
                    </a:cubicBezTo>
                    <a:cubicBezTo>
                      <a:pt x="2453" y="6562"/>
                      <a:pt x="3115" y="6107"/>
                      <a:pt x="3282" y="5393"/>
                    </a:cubicBezTo>
                    <a:cubicBezTo>
                      <a:pt x="3396" y="4965"/>
                      <a:pt x="3510" y="4566"/>
                      <a:pt x="3624" y="4138"/>
                    </a:cubicBezTo>
                    <a:cubicBezTo>
                      <a:pt x="3710" y="3938"/>
                      <a:pt x="3795" y="3739"/>
                      <a:pt x="3909" y="3539"/>
                    </a:cubicBezTo>
                    <a:lnTo>
                      <a:pt x="3881" y="3539"/>
                    </a:lnTo>
                    <a:cubicBezTo>
                      <a:pt x="3938" y="3453"/>
                      <a:pt x="3995" y="3311"/>
                      <a:pt x="4052" y="3196"/>
                    </a:cubicBezTo>
                    <a:cubicBezTo>
                      <a:pt x="4109" y="3054"/>
                      <a:pt x="4109" y="2911"/>
                      <a:pt x="4109" y="2740"/>
                    </a:cubicBezTo>
                    <a:cubicBezTo>
                      <a:pt x="4109" y="2683"/>
                      <a:pt x="4109" y="2597"/>
                      <a:pt x="4109" y="2540"/>
                    </a:cubicBezTo>
                    <a:lnTo>
                      <a:pt x="4138" y="2426"/>
                    </a:lnTo>
                    <a:cubicBezTo>
                      <a:pt x="4166" y="2340"/>
                      <a:pt x="4195" y="2255"/>
                      <a:pt x="4223" y="2198"/>
                    </a:cubicBezTo>
                    <a:cubicBezTo>
                      <a:pt x="4337" y="1855"/>
                      <a:pt x="4309" y="1513"/>
                      <a:pt x="4252" y="1199"/>
                    </a:cubicBezTo>
                    <a:cubicBezTo>
                      <a:pt x="4081" y="486"/>
                      <a:pt x="3367" y="1"/>
                      <a:pt x="271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68" name="Google Shape;2568;p2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82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69" name="Google Shape;2569;p28"/>
          <p:cNvSpPr txBox="1"/>
          <p:nvPr>
            <p:ph idx="1" type="body"/>
          </p:nvPr>
        </p:nvSpPr>
        <p:spPr>
          <a:xfrm>
            <a:off x="732225" y="1840427"/>
            <a:ext cx="3830100" cy="14541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5">
    <p:bg>
      <p:bgPr>
        <a:solidFill>
          <a:schemeClr val="dk2"/>
        </a:solidFill>
      </p:bgPr>
    </p:bg>
    <p:spTree>
      <p:nvGrpSpPr>
        <p:cNvPr id="2570" name="Shape 2570"/>
        <p:cNvGrpSpPr/>
        <p:nvPr/>
      </p:nvGrpSpPr>
      <p:grpSpPr>
        <a:xfrm>
          <a:off x="0" y="0"/>
          <a:ext cx="0" cy="0"/>
          <a:chOff x="0" y="0"/>
          <a:chExt cx="0" cy="0"/>
        </a:xfrm>
      </p:grpSpPr>
      <p:sp>
        <p:nvSpPr>
          <p:cNvPr id="2571" name="Google Shape;2571;p29"/>
          <p:cNvSpPr/>
          <p:nvPr/>
        </p:nvSpPr>
        <p:spPr>
          <a:xfrm flipH="1" rot="-5400000">
            <a:off x="-409541" y="1151675"/>
            <a:ext cx="4335918" cy="3647713"/>
          </a:xfrm>
          <a:custGeom>
            <a:rect b="b" l="l" r="r" t="t"/>
            <a:pathLst>
              <a:path extrusionOk="0" h="43521" w="51732">
                <a:moveTo>
                  <a:pt x="51731" y="1"/>
                </a:moveTo>
                <a:cubicBezTo>
                  <a:pt x="51731" y="1"/>
                  <a:pt x="1" y="86"/>
                  <a:pt x="163" y="763"/>
                </a:cubicBezTo>
                <a:cubicBezTo>
                  <a:pt x="896" y="3734"/>
                  <a:pt x="36510" y="1496"/>
                  <a:pt x="42254" y="6706"/>
                </a:cubicBezTo>
                <a:cubicBezTo>
                  <a:pt x="47283" y="11288"/>
                  <a:pt x="46388" y="18041"/>
                  <a:pt x="44511" y="23194"/>
                </a:cubicBezTo>
                <a:cubicBezTo>
                  <a:pt x="43254" y="26670"/>
                  <a:pt x="43692" y="33900"/>
                  <a:pt x="45026" y="37348"/>
                </a:cubicBezTo>
                <a:cubicBezTo>
                  <a:pt x="46121" y="40177"/>
                  <a:pt x="48531" y="42453"/>
                  <a:pt x="51407" y="43425"/>
                </a:cubicBezTo>
                <a:cubicBezTo>
                  <a:pt x="51512" y="43453"/>
                  <a:pt x="51617" y="43492"/>
                  <a:pt x="51731" y="43520"/>
                </a:cubicBezTo>
                <a:lnTo>
                  <a:pt x="51731" y="1"/>
                </a:ln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2" name="Google Shape;2572;p29"/>
          <p:cNvGrpSpPr/>
          <p:nvPr/>
        </p:nvGrpSpPr>
        <p:grpSpPr>
          <a:xfrm flipH="1">
            <a:off x="7480913" y="3701788"/>
            <a:ext cx="1503325" cy="1350975"/>
            <a:chOff x="417638" y="2286500"/>
            <a:chExt cx="1503325" cy="1350975"/>
          </a:xfrm>
        </p:grpSpPr>
        <p:sp>
          <p:nvSpPr>
            <p:cNvPr id="2573" name="Google Shape;2573;p29"/>
            <p:cNvSpPr/>
            <p:nvPr/>
          </p:nvSpPr>
          <p:spPr>
            <a:xfrm>
              <a:off x="1047138" y="3071338"/>
              <a:ext cx="32125" cy="30800"/>
            </a:xfrm>
            <a:custGeom>
              <a:rect b="b" l="l" r="r" t="t"/>
              <a:pathLst>
                <a:path extrusionOk="0" h="1232" w="1285">
                  <a:moveTo>
                    <a:pt x="314" y="1"/>
                  </a:moveTo>
                  <a:cubicBezTo>
                    <a:pt x="286" y="1"/>
                    <a:pt x="257" y="29"/>
                    <a:pt x="229" y="29"/>
                  </a:cubicBezTo>
                  <a:lnTo>
                    <a:pt x="200" y="29"/>
                  </a:lnTo>
                  <a:cubicBezTo>
                    <a:pt x="172" y="58"/>
                    <a:pt x="143" y="86"/>
                    <a:pt x="115" y="115"/>
                  </a:cubicBezTo>
                  <a:cubicBezTo>
                    <a:pt x="86" y="115"/>
                    <a:pt x="86" y="143"/>
                    <a:pt x="58" y="172"/>
                  </a:cubicBezTo>
                  <a:cubicBezTo>
                    <a:pt x="29" y="200"/>
                    <a:pt x="29" y="258"/>
                    <a:pt x="29" y="315"/>
                  </a:cubicBezTo>
                  <a:cubicBezTo>
                    <a:pt x="29" y="343"/>
                    <a:pt x="1" y="343"/>
                    <a:pt x="1" y="343"/>
                  </a:cubicBezTo>
                  <a:lnTo>
                    <a:pt x="29" y="343"/>
                  </a:lnTo>
                  <a:cubicBezTo>
                    <a:pt x="29" y="400"/>
                    <a:pt x="29" y="429"/>
                    <a:pt x="29" y="486"/>
                  </a:cubicBezTo>
                  <a:cubicBezTo>
                    <a:pt x="115" y="800"/>
                    <a:pt x="371" y="1028"/>
                    <a:pt x="657" y="1171"/>
                  </a:cubicBezTo>
                  <a:cubicBezTo>
                    <a:pt x="739" y="1206"/>
                    <a:pt x="840" y="1231"/>
                    <a:pt x="937" y="1231"/>
                  </a:cubicBezTo>
                  <a:cubicBezTo>
                    <a:pt x="1076" y="1231"/>
                    <a:pt x="1206" y="1179"/>
                    <a:pt x="1256" y="1028"/>
                  </a:cubicBezTo>
                  <a:cubicBezTo>
                    <a:pt x="1284" y="914"/>
                    <a:pt x="1284" y="828"/>
                    <a:pt x="1256" y="743"/>
                  </a:cubicBezTo>
                  <a:cubicBezTo>
                    <a:pt x="1227" y="686"/>
                    <a:pt x="1199" y="628"/>
                    <a:pt x="1199" y="571"/>
                  </a:cubicBezTo>
                  <a:lnTo>
                    <a:pt x="1170" y="571"/>
                  </a:lnTo>
                  <a:cubicBezTo>
                    <a:pt x="1170" y="571"/>
                    <a:pt x="1170" y="543"/>
                    <a:pt x="1170" y="543"/>
                  </a:cubicBezTo>
                  <a:cubicBezTo>
                    <a:pt x="1142" y="514"/>
                    <a:pt x="1142" y="514"/>
                    <a:pt x="1113" y="486"/>
                  </a:cubicBezTo>
                  <a:cubicBezTo>
                    <a:pt x="1085" y="429"/>
                    <a:pt x="1085" y="429"/>
                    <a:pt x="1085" y="429"/>
                  </a:cubicBezTo>
                  <a:cubicBezTo>
                    <a:pt x="1056" y="372"/>
                    <a:pt x="999" y="343"/>
                    <a:pt x="971" y="286"/>
                  </a:cubicBezTo>
                  <a:cubicBezTo>
                    <a:pt x="799" y="115"/>
                    <a:pt x="543" y="1"/>
                    <a:pt x="3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1065688" y="3136863"/>
              <a:ext cx="29750" cy="27550"/>
            </a:xfrm>
            <a:custGeom>
              <a:rect b="b" l="l" r="r" t="t"/>
              <a:pathLst>
                <a:path extrusionOk="0" h="1102" w="1190">
                  <a:moveTo>
                    <a:pt x="315" y="0"/>
                  </a:moveTo>
                  <a:cubicBezTo>
                    <a:pt x="149" y="0"/>
                    <a:pt x="0" y="83"/>
                    <a:pt x="0" y="290"/>
                  </a:cubicBezTo>
                  <a:cubicBezTo>
                    <a:pt x="29" y="632"/>
                    <a:pt x="314" y="918"/>
                    <a:pt x="600" y="1060"/>
                  </a:cubicBezTo>
                  <a:cubicBezTo>
                    <a:pt x="669" y="1087"/>
                    <a:pt x="752" y="1102"/>
                    <a:pt x="833" y="1102"/>
                  </a:cubicBezTo>
                  <a:cubicBezTo>
                    <a:pt x="1017" y="1102"/>
                    <a:pt x="1190" y="1022"/>
                    <a:pt x="1170" y="804"/>
                  </a:cubicBezTo>
                  <a:cubicBezTo>
                    <a:pt x="1170" y="461"/>
                    <a:pt x="856" y="176"/>
                    <a:pt x="571" y="62"/>
                  </a:cubicBezTo>
                  <a:cubicBezTo>
                    <a:pt x="493" y="23"/>
                    <a:pt x="402" y="0"/>
                    <a:pt x="3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1137738" y="3108088"/>
              <a:ext cx="26875" cy="25125"/>
            </a:xfrm>
            <a:custGeom>
              <a:rect b="b" l="l" r="r" t="t"/>
              <a:pathLst>
                <a:path extrusionOk="0" h="1005" w="1075">
                  <a:moveTo>
                    <a:pt x="305" y="0"/>
                  </a:moveTo>
                  <a:cubicBezTo>
                    <a:pt x="148" y="0"/>
                    <a:pt x="0" y="75"/>
                    <a:pt x="0" y="271"/>
                  </a:cubicBezTo>
                  <a:cubicBezTo>
                    <a:pt x="29" y="585"/>
                    <a:pt x="285" y="842"/>
                    <a:pt x="542" y="956"/>
                  </a:cubicBezTo>
                  <a:cubicBezTo>
                    <a:pt x="621" y="985"/>
                    <a:pt x="709" y="1005"/>
                    <a:pt x="790" y="1005"/>
                  </a:cubicBezTo>
                  <a:cubicBezTo>
                    <a:pt x="946" y="1005"/>
                    <a:pt x="1075" y="934"/>
                    <a:pt x="1056" y="728"/>
                  </a:cubicBezTo>
                  <a:cubicBezTo>
                    <a:pt x="1056" y="442"/>
                    <a:pt x="770" y="157"/>
                    <a:pt x="514" y="43"/>
                  </a:cubicBezTo>
                  <a:cubicBezTo>
                    <a:pt x="451" y="16"/>
                    <a:pt x="377" y="0"/>
                    <a:pt x="3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974388" y="3146963"/>
              <a:ext cx="43525" cy="38525"/>
            </a:xfrm>
            <a:custGeom>
              <a:rect b="b" l="l" r="r" t="t"/>
              <a:pathLst>
                <a:path extrusionOk="0" h="1541" w="1741">
                  <a:moveTo>
                    <a:pt x="557" y="0"/>
                  </a:moveTo>
                  <a:cubicBezTo>
                    <a:pt x="447" y="0"/>
                    <a:pt x="333" y="38"/>
                    <a:pt x="257" y="114"/>
                  </a:cubicBezTo>
                  <a:cubicBezTo>
                    <a:pt x="0" y="371"/>
                    <a:pt x="228" y="771"/>
                    <a:pt x="371" y="999"/>
                  </a:cubicBezTo>
                  <a:cubicBezTo>
                    <a:pt x="599" y="1284"/>
                    <a:pt x="970" y="1541"/>
                    <a:pt x="1341" y="1541"/>
                  </a:cubicBezTo>
                  <a:cubicBezTo>
                    <a:pt x="1512" y="1541"/>
                    <a:pt x="1655" y="1455"/>
                    <a:pt x="1712" y="1284"/>
                  </a:cubicBezTo>
                  <a:cubicBezTo>
                    <a:pt x="1741" y="1227"/>
                    <a:pt x="1741" y="1170"/>
                    <a:pt x="1741" y="1113"/>
                  </a:cubicBezTo>
                  <a:cubicBezTo>
                    <a:pt x="1741" y="982"/>
                    <a:pt x="1728" y="912"/>
                    <a:pt x="1720" y="912"/>
                  </a:cubicBezTo>
                  <a:cubicBezTo>
                    <a:pt x="1716" y="912"/>
                    <a:pt x="1712" y="931"/>
                    <a:pt x="1712" y="970"/>
                  </a:cubicBezTo>
                  <a:cubicBezTo>
                    <a:pt x="1627" y="514"/>
                    <a:pt x="1284" y="200"/>
                    <a:pt x="856" y="57"/>
                  </a:cubicBezTo>
                  <a:lnTo>
                    <a:pt x="856" y="57"/>
                  </a:lnTo>
                  <a:cubicBezTo>
                    <a:pt x="911" y="79"/>
                    <a:pt x="936" y="88"/>
                    <a:pt x="934" y="88"/>
                  </a:cubicBezTo>
                  <a:cubicBezTo>
                    <a:pt x="930" y="88"/>
                    <a:pt x="855" y="64"/>
                    <a:pt x="714" y="29"/>
                  </a:cubicBezTo>
                  <a:cubicBezTo>
                    <a:pt x="666" y="10"/>
                    <a:pt x="612" y="0"/>
                    <a:pt x="5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862163" y="3134113"/>
              <a:ext cx="33275" cy="30950"/>
            </a:xfrm>
            <a:custGeom>
              <a:rect b="b" l="l" r="r" t="t"/>
              <a:pathLst>
                <a:path extrusionOk="0" h="1238" w="1331">
                  <a:moveTo>
                    <a:pt x="286" y="1"/>
                  </a:moveTo>
                  <a:cubicBezTo>
                    <a:pt x="118" y="1"/>
                    <a:pt x="1" y="98"/>
                    <a:pt x="10" y="343"/>
                  </a:cubicBezTo>
                  <a:cubicBezTo>
                    <a:pt x="30" y="742"/>
                    <a:pt x="676" y="1238"/>
                    <a:pt x="1055" y="1238"/>
                  </a:cubicBezTo>
                  <a:cubicBezTo>
                    <a:pt x="1218" y="1238"/>
                    <a:pt x="1331" y="1146"/>
                    <a:pt x="1322" y="914"/>
                  </a:cubicBezTo>
                  <a:cubicBezTo>
                    <a:pt x="1302" y="498"/>
                    <a:pt x="665"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902113" y="3059363"/>
              <a:ext cx="21650" cy="19725"/>
            </a:xfrm>
            <a:custGeom>
              <a:rect b="b" l="l" r="r" t="t"/>
              <a:pathLst>
                <a:path extrusionOk="0" h="789" w="866">
                  <a:moveTo>
                    <a:pt x="188" y="0"/>
                  </a:moveTo>
                  <a:cubicBezTo>
                    <a:pt x="77" y="0"/>
                    <a:pt x="1" y="63"/>
                    <a:pt x="9" y="223"/>
                  </a:cubicBezTo>
                  <a:cubicBezTo>
                    <a:pt x="29" y="478"/>
                    <a:pt x="428" y="788"/>
                    <a:pt x="674" y="788"/>
                  </a:cubicBezTo>
                  <a:cubicBezTo>
                    <a:pt x="785" y="788"/>
                    <a:pt x="865" y="725"/>
                    <a:pt x="865" y="565"/>
                  </a:cubicBezTo>
                  <a:cubicBezTo>
                    <a:pt x="846" y="310"/>
                    <a:pt x="433" y="0"/>
                    <a:pt x="1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808888" y="3002313"/>
              <a:ext cx="41400" cy="37975"/>
            </a:xfrm>
            <a:custGeom>
              <a:rect b="b" l="l" r="r" t="t"/>
              <a:pathLst>
                <a:path extrusionOk="0" h="1519" w="1656">
                  <a:moveTo>
                    <a:pt x="512" y="1"/>
                  </a:moveTo>
                  <a:cubicBezTo>
                    <a:pt x="398" y="1"/>
                    <a:pt x="289" y="31"/>
                    <a:pt x="200" y="108"/>
                  </a:cubicBezTo>
                  <a:lnTo>
                    <a:pt x="200" y="137"/>
                  </a:lnTo>
                  <a:cubicBezTo>
                    <a:pt x="1" y="308"/>
                    <a:pt x="115" y="622"/>
                    <a:pt x="200" y="793"/>
                  </a:cubicBezTo>
                  <a:cubicBezTo>
                    <a:pt x="372" y="1135"/>
                    <a:pt x="714" y="1421"/>
                    <a:pt x="1085" y="1506"/>
                  </a:cubicBezTo>
                  <a:cubicBezTo>
                    <a:pt x="1126" y="1515"/>
                    <a:pt x="1167" y="1519"/>
                    <a:pt x="1208" y="1519"/>
                  </a:cubicBezTo>
                  <a:cubicBezTo>
                    <a:pt x="1447" y="1519"/>
                    <a:pt x="1656" y="1375"/>
                    <a:pt x="1656" y="1107"/>
                  </a:cubicBezTo>
                  <a:cubicBezTo>
                    <a:pt x="1656" y="707"/>
                    <a:pt x="1342" y="394"/>
                    <a:pt x="1056" y="194"/>
                  </a:cubicBezTo>
                  <a:cubicBezTo>
                    <a:pt x="1056" y="194"/>
                    <a:pt x="1028" y="194"/>
                    <a:pt x="1028" y="165"/>
                  </a:cubicBezTo>
                  <a:cubicBezTo>
                    <a:pt x="888" y="78"/>
                    <a:pt x="694" y="1"/>
                    <a:pt x="5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765388" y="3107138"/>
              <a:ext cx="33550" cy="31475"/>
            </a:xfrm>
            <a:custGeom>
              <a:rect b="b" l="l" r="r" t="t"/>
              <a:pathLst>
                <a:path extrusionOk="0" h="1259" w="1342">
                  <a:moveTo>
                    <a:pt x="599" y="1"/>
                  </a:moveTo>
                  <a:cubicBezTo>
                    <a:pt x="561" y="1"/>
                    <a:pt x="522" y="8"/>
                    <a:pt x="485" y="24"/>
                  </a:cubicBezTo>
                  <a:cubicBezTo>
                    <a:pt x="371" y="52"/>
                    <a:pt x="286" y="109"/>
                    <a:pt x="200" y="224"/>
                  </a:cubicBezTo>
                  <a:cubicBezTo>
                    <a:pt x="0" y="452"/>
                    <a:pt x="257" y="823"/>
                    <a:pt x="428" y="994"/>
                  </a:cubicBezTo>
                  <a:cubicBezTo>
                    <a:pt x="520" y="1085"/>
                    <a:pt x="822" y="1259"/>
                    <a:pt x="1043" y="1259"/>
                  </a:cubicBezTo>
                  <a:cubicBezTo>
                    <a:pt x="1166" y="1259"/>
                    <a:pt x="1264" y="1205"/>
                    <a:pt x="1284" y="1051"/>
                  </a:cubicBezTo>
                  <a:cubicBezTo>
                    <a:pt x="1341" y="737"/>
                    <a:pt x="1227" y="509"/>
                    <a:pt x="1027" y="252"/>
                  </a:cubicBezTo>
                  <a:cubicBezTo>
                    <a:pt x="935"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932288" y="2978613"/>
              <a:ext cx="31425" cy="19850"/>
            </a:xfrm>
            <a:custGeom>
              <a:rect b="b" l="l" r="r" t="t"/>
              <a:pathLst>
                <a:path extrusionOk="0" h="794" w="1257">
                  <a:moveTo>
                    <a:pt x="286" y="1"/>
                  </a:moveTo>
                  <a:cubicBezTo>
                    <a:pt x="229" y="1"/>
                    <a:pt x="172" y="29"/>
                    <a:pt x="143" y="86"/>
                  </a:cubicBezTo>
                  <a:cubicBezTo>
                    <a:pt x="115" y="86"/>
                    <a:pt x="115" y="86"/>
                    <a:pt x="115" y="115"/>
                  </a:cubicBezTo>
                  <a:cubicBezTo>
                    <a:pt x="1" y="314"/>
                    <a:pt x="172" y="571"/>
                    <a:pt x="343" y="657"/>
                  </a:cubicBezTo>
                  <a:cubicBezTo>
                    <a:pt x="469" y="740"/>
                    <a:pt x="579" y="793"/>
                    <a:pt x="707" y="793"/>
                  </a:cubicBezTo>
                  <a:cubicBezTo>
                    <a:pt x="754" y="793"/>
                    <a:pt x="803" y="786"/>
                    <a:pt x="857" y="771"/>
                  </a:cubicBezTo>
                  <a:cubicBezTo>
                    <a:pt x="1256" y="628"/>
                    <a:pt x="686" y="58"/>
                    <a:pt x="486" y="29"/>
                  </a:cubicBezTo>
                  <a:cubicBezTo>
                    <a:pt x="400" y="29"/>
                    <a:pt x="3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871913" y="3228513"/>
              <a:ext cx="40200" cy="38075"/>
            </a:xfrm>
            <a:custGeom>
              <a:rect b="b" l="l" r="r" t="t"/>
              <a:pathLst>
                <a:path extrusionOk="0" h="1523" w="1608">
                  <a:moveTo>
                    <a:pt x="444" y="0"/>
                  </a:moveTo>
                  <a:cubicBezTo>
                    <a:pt x="209" y="0"/>
                    <a:pt x="0" y="114"/>
                    <a:pt x="19" y="419"/>
                  </a:cubicBezTo>
                  <a:cubicBezTo>
                    <a:pt x="19" y="875"/>
                    <a:pt x="419" y="1275"/>
                    <a:pt x="818" y="1446"/>
                  </a:cubicBezTo>
                  <a:cubicBezTo>
                    <a:pt x="923" y="1493"/>
                    <a:pt x="1046" y="1522"/>
                    <a:pt x="1164" y="1522"/>
                  </a:cubicBezTo>
                  <a:cubicBezTo>
                    <a:pt x="1398" y="1522"/>
                    <a:pt x="1607" y="1408"/>
                    <a:pt x="1588" y="1104"/>
                  </a:cubicBezTo>
                  <a:cubicBezTo>
                    <a:pt x="1588" y="647"/>
                    <a:pt x="1189" y="248"/>
                    <a:pt x="789" y="76"/>
                  </a:cubicBezTo>
                  <a:cubicBezTo>
                    <a:pt x="685" y="29"/>
                    <a:pt x="561"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926588" y="2458563"/>
              <a:ext cx="32100" cy="26625"/>
            </a:xfrm>
            <a:custGeom>
              <a:rect b="b" l="l" r="r" t="t"/>
              <a:pathLst>
                <a:path extrusionOk="0" h="1065" w="1284">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974163" y="2386763"/>
              <a:ext cx="19000" cy="18200"/>
            </a:xfrm>
            <a:custGeom>
              <a:rect b="b" l="l" r="r" t="t"/>
              <a:pathLst>
                <a:path extrusionOk="0" h="728" w="76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863813" y="2527763"/>
              <a:ext cx="29450" cy="23275"/>
            </a:xfrm>
            <a:custGeom>
              <a:rect b="b" l="l" r="r" t="t"/>
              <a:pathLst>
                <a:path extrusionOk="0" h="931" w="1178">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1035813" y="2422513"/>
              <a:ext cx="23475" cy="19425"/>
            </a:xfrm>
            <a:custGeom>
              <a:rect b="b" l="l" r="r" t="t"/>
              <a:pathLst>
                <a:path extrusionOk="0" h="777" w="939">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1278238" y="3016713"/>
              <a:ext cx="27825" cy="25275"/>
            </a:xfrm>
            <a:custGeom>
              <a:rect b="b" l="l" r="r" t="t"/>
              <a:pathLst>
                <a:path extrusionOk="0" h="1011" w="1113">
                  <a:moveTo>
                    <a:pt x="400" y="1"/>
                  </a:moveTo>
                  <a:cubicBezTo>
                    <a:pt x="328" y="1"/>
                    <a:pt x="260" y="31"/>
                    <a:pt x="201" y="103"/>
                  </a:cubicBezTo>
                  <a:cubicBezTo>
                    <a:pt x="172" y="103"/>
                    <a:pt x="201" y="131"/>
                    <a:pt x="172" y="131"/>
                  </a:cubicBezTo>
                  <a:cubicBezTo>
                    <a:pt x="172" y="188"/>
                    <a:pt x="144" y="246"/>
                    <a:pt x="144" y="246"/>
                  </a:cubicBezTo>
                  <a:cubicBezTo>
                    <a:pt x="1" y="531"/>
                    <a:pt x="400" y="873"/>
                    <a:pt x="600" y="959"/>
                  </a:cubicBezTo>
                  <a:cubicBezTo>
                    <a:pt x="677" y="994"/>
                    <a:pt x="746" y="1010"/>
                    <a:pt x="804" y="1010"/>
                  </a:cubicBezTo>
                  <a:cubicBezTo>
                    <a:pt x="1029" y="1010"/>
                    <a:pt x="1113" y="780"/>
                    <a:pt x="1000" y="531"/>
                  </a:cubicBezTo>
                  <a:cubicBezTo>
                    <a:pt x="912" y="333"/>
                    <a:pt x="638" y="1"/>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1153413" y="2794088"/>
              <a:ext cx="28575" cy="26675"/>
            </a:xfrm>
            <a:custGeom>
              <a:rect b="b" l="l" r="r" t="t"/>
              <a:pathLst>
                <a:path extrusionOk="0" h="1067" w="1143">
                  <a:moveTo>
                    <a:pt x="315" y="0"/>
                  </a:moveTo>
                  <a:cubicBezTo>
                    <a:pt x="149" y="0"/>
                    <a:pt x="1" y="71"/>
                    <a:pt x="1" y="277"/>
                  </a:cubicBezTo>
                  <a:cubicBezTo>
                    <a:pt x="29" y="619"/>
                    <a:pt x="315" y="905"/>
                    <a:pt x="571" y="1019"/>
                  </a:cubicBezTo>
                  <a:cubicBezTo>
                    <a:pt x="648" y="1047"/>
                    <a:pt x="736" y="1066"/>
                    <a:pt x="821" y="1066"/>
                  </a:cubicBezTo>
                  <a:cubicBezTo>
                    <a:pt x="990" y="1066"/>
                    <a:pt x="1142" y="990"/>
                    <a:pt x="1142" y="762"/>
                  </a:cubicBezTo>
                  <a:cubicBezTo>
                    <a:pt x="1114" y="448"/>
                    <a:pt x="828" y="163"/>
                    <a:pt x="571" y="49"/>
                  </a:cubicBezTo>
                  <a:cubicBezTo>
                    <a:pt x="493" y="19"/>
                    <a:pt x="401" y="0"/>
                    <a:pt x="3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1114688" y="2801563"/>
              <a:ext cx="21850" cy="20575"/>
            </a:xfrm>
            <a:custGeom>
              <a:rect b="b" l="l" r="r" t="t"/>
              <a:pathLst>
                <a:path extrusionOk="0" h="823" w="874">
                  <a:moveTo>
                    <a:pt x="192" y="0"/>
                  </a:moveTo>
                  <a:cubicBezTo>
                    <a:pt x="79" y="0"/>
                    <a:pt x="0" y="67"/>
                    <a:pt x="9" y="235"/>
                  </a:cubicBezTo>
                  <a:cubicBezTo>
                    <a:pt x="9" y="494"/>
                    <a:pt x="440" y="822"/>
                    <a:pt x="691" y="822"/>
                  </a:cubicBezTo>
                  <a:cubicBezTo>
                    <a:pt x="799" y="822"/>
                    <a:pt x="874" y="761"/>
                    <a:pt x="865" y="606"/>
                  </a:cubicBezTo>
                  <a:cubicBezTo>
                    <a:pt x="865" y="330"/>
                    <a:pt x="444" y="0"/>
                    <a:pt x="1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34413" y="3003313"/>
              <a:ext cx="28550" cy="23900"/>
            </a:xfrm>
            <a:custGeom>
              <a:rect b="b" l="l" r="r" t="t"/>
              <a:pathLst>
                <a:path extrusionOk="0" h="956" w="1142">
                  <a:moveTo>
                    <a:pt x="262" y="0"/>
                  </a:moveTo>
                  <a:cubicBezTo>
                    <a:pt x="225" y="0"/>
                    <a:pt x="186" y="4"/>
                    <a:pt x="143" y="11"/>
                  </a:cubicBezTo>
                  <a:cubicBezTo>
                    <a:pt x="86" y="40"/>
                    <a:pt x="29" y="97"/>
                    <a:pt x="29" y="154"/>
                  </a:cubicBezTo>
                  <a:cubicBezTo>
                    <a:pt x="0" y="211"/>
                    <a:pt x="0" y="268"/>
                    <a:pt x="0" y="325"/>
                  </a:cubicBezTo>
                  <a:cubicBezTo>
                    <a:pt x="22" y="537"/>
                    <a:pt x="422" y="955"/>
                    <a:pt x="673" y="955"/>
                  </a:cubicBezTo>
                  <a:cubicBezTo>
                    <a:pt x="759" y="955"/>
                    <a:pt x="827" y="906"/>
                    <a:pt x="856" y="782"/>
                  </a:cubicBezTo>
                  <a:cubicBezTo>
                    <a:pt x="856" y="782"/>
                    <a:pt x="913" y="724"/>
                    <a:pt x="942" y="696"/>
                  </a:cubicBezTo>
                  <a:cubicBezTo>
                    <a:pt x="1142" y="496"/>
                    <a:pt x="771" y="154"/>
                    <a:pt x="600" y="97"/>
                  </a:cubicBezTo>
                  <a:cubicBezTo>
                    <a:pt x="471" y="33"/>
                    <a:pt x="375" y="0"/>
                    <a:pt x="2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1478913" y="2595438"/>
              <a:ext cx="55200" cy="51625"/>
            </a:xfrm>
            <a:custGeom>
              <a:rect b="b" l="l" r="r" t="t"/>
              <a:pathLst>
                <a:path extrusionOk="0" h="2065" w="2208">
                  <a:moveTo>
                    <a:pt x="613" y="1"/>
                  </a:moveTo>
                  <a:cubicBezTo>
                    <a:pt x="291" y="1"/>
                    <a:pt x="1" y="146"/>
                    <a:pt x="20" y="548"/>
                  </a:cubicBezTo>
                  <a:cubicBezTo>
                    <a:pt x="20" y="1176"/>
                    <a:pt x="591" y="1746"/>
                    <a:pt x="1133" y="1975"/>
                  </a:cubicBezTo>
                  <a:cubicBezTo>
                    <a:pt x="1271" y="2030"/>
                    <a:pt x="1434" y="2064"/>
                    <a:pt x="1589" y="2064"/>
                  </a:cubicBezTo>
                  <a:cubicBezTo>
                    <a:pt x="1914" y="2064"/>
                    <a:pt x="2208" y="1914"/>
                    <a:pt x="2188" y="1489"/>
                  </a:cubicBezTo>
                  <a:cubicBezTo>
                    <a:pt x="2160" y="890"/>
                    <a:pt x="1618" y="320"/>
                    <a:pt x="1076" y="91"/>
                  </a:cubicBezTo>
                  <a:cubicBezTo>
                    <a:pt x="935" y="35"/>
                    <a:pt x="770" y="1"/>
                    <a:pt x="6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1443738" y="2678863"/>
              <a:ext cx="40450" cy="37750"/>
            </a:xfrm>
            <a:custGeom>
              <a:rect b="b" l="l" r="r" t="t"/>
              <a:pathLst>
                <a:path extrusionOk="0" h="1510" w="1618">
                  <a:moveTo>
                    <a:pt x="453" y="1"/>
                  </a:moveTo>
                  <a:cubicBezTo>
                    <a:pt x="216" y="1"/>
                    <a:pt x="0" y="102"/>
                    <a:pt x="0" y="407"/>
                  </a:cubicBezTo>
                  <a:cubicBezTo>
                    <a:pt x="29" y="863"/>
                    <a:pt x="428" y="1262"/>
                    <a:pt x="828" y="1434"/>
                  </a:cubicBezTo>
                  <a:cubicBezTo>
                    <a:pt x="932" y="1481"/>
                    <a:pt x="1056" y="1510"/>
                    <a:pt x="1173" y="1510"/>
                  </a:cubicBezTo>
                  <a:cubicBezTo>
                    <a:pt x="1408" y="1510"/>
                    <a:pt x="1617" y="1396"/>
                    <a:pt x="1598" y="1091"/>
                  </a:cubicBezTo>
                  <a:cubicBezTo>
                    <a:pt x="1598" y="663"/>
                    <a:pt x="1170" y="235"/>
                    <a:pt x="799" y="64"/>
                  </a:cubicBezTo>
                  <a:cubicBezTo>
                    <a:pt x="695" y="26"/>
                    <a:pt x="571" y="1"/>
                    <a:pt x="4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1380538" y="2653838"/>
              <a:ext cx="41825" cy="38350"/>
            </a:xfrm>
            <a:custGeom>
              <a:rect b="b" l="l" r="r" t="t"/>
              <a:pathLst>
                <a:path extrusionOk="0" h="1534" w="1673">
                  <a:moveTo>
                    <a:pt x="471" y="1"/>
                  </a:moveTo>
                  <a:cubicBezTo>
                    <a:pt x="133" y="1"/>
                    <a:pt x="0" y="334"/>
                    <a:pt x="160" y="723"/>
                  </a:cubicBezTo>
                  <a:cubicBezTo>
                    <a:pt x="189" y="808"/>
                    <a:pt x="217" y="865"/>
                    <a:pt x="274" y="922"/>
                  </a:cubicBezTo>
                  <a:cubicBezTo>
                    <a:pt x="341" y="1099"/>
                    <a:pt x="802" y="1534"/>
                    <a:pt x="1112" y="1534"/>
                  </a:cubicBezTo>
                  <a:cubicBezTo>
                    <a:pt x="1202" y="1534"/>
                    <a:pt x="1279" y="1497"/>
                    <a:pt x="1330" y="1408"/>
                  </a:cubicBezTo>
                  <a:cubicBezTo>
                    <a:pt x="1359" y="1350"/>
                    <a:pt x="1387" y="1322"/>
                    <a:pt x="1416" y="1265"/>
                  </a:cubicBezTo>
                  <a:cubicBezTo>
                    <a:pt x="1672" y="808"/>
                    <a:pt x="1187" y="266"/>
                    <a:pt x="759" y="67"/>
                  </a:cubicBezTo>
                  <a:cubicBezTo>
                    <a:pt x="652" y="21"/>
                    <a:pt x="555" y="1"/>
                    <a:pt x="4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1413013" y="2596663"/>
              <a:ext cx="20250" cy="21150"/>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237838" y="2442738"/>
              <a:ext cx="49000" cy="46050"/>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417638" y="2286500"/>
              <a:ext cx="1415950" cy="1350975"/>
            </a:xfrm>
            <a:custGeom>
              <a:rect b="b" l="l" r="r" t="t"/>
              <a:pathLst>
                <a:path extrusionOk="0" h="54039" w="56638">
                  <a:moveTo>
                    <a:pt x="26702" y="0"/>
                  </a:moveTo>
                  <a:cubicBezTo>
                    <a:pt x="17116" y="0"/>
                    <a:pt x="10065" y="7778"/>
                    <a:pt x="5165" y="15981"/>
                  </a:cubicBezTo>
                  <a:cubicBezTo>
                    <a:pt x="2312" y="20774"/>
                    <a:pt x="1" y="26424"/>
                    <a:pt x="1" y="32815"/>
                  </a:cubicBezTo>
                  <a:cubicBezTo>
                    <a:pt x="1" y="35525"/>
                    <a:pt x="600" y="38550"/>
                    <a:pt x="1941" y="41061"/>
                  </a:cubicBezTo>
                  <a:cubicBezTo>
                    <a:pt x="3368" y="43743"/>
                    <a:pt x="5565" y="45740"/>
                    <a:pt x="7819" y="47338"/>
                  </a:cubicBezTo>
                  <a:cubicBezTo>
                    <a:pt x="13240" y="51218"/>
                    <a:pt x="19660" y="52902"/>
                    <a:pt x="25480" y="53729"/>
                  </a:cubicBezTo>
                  <a:cubicBezTo>
                    <a:pt x="26967" y="53933"/>
                    <a:pt x="28432" y="54038"/>
                    <a:pt x="29872" y="54038"/>
                  </a:cubicBezTo>
                  <a:cubicBezTo>
                    <a:pt x="34264" y="54038"/>
                    <a:pt x="38418" y="53060"/>
                    <a:pt x="42200" y="50933"/>
                  </a:cubicBezTo>
                  <a:cubicBezTo>
                    <a:pt x="47621" y="47880"/>
                    <a:pt x="51559" y="42601"/>
                    <a:pt x="53756" y="36039"/>
                  </a:cubicBezTo>
                  <a:cubicBezTo>
                    <a:pt x="55953" y="29534"/>
                    <a:pt x="56637" y="21744"/>
                    <a:pt x="52472" y="14754"/>
                  </a:cubicBezTo>
                  <a:cubicBezTo>
                    <a:pt x="46708" y="5110"/>
                    <a:pt x="36522" y="545"/>
                    <a:pt x="27763" y="32"/>
                  </a:cubicBezTo>
                  <a:cubicBezTo>
                    <a:pt x="27406" y="10"/>
                    <a:pt x="27052" y="0"/>
                    <a:pt x="26702"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1584513" y="3018263"/>
              <a:ext cx="13925" cy="19300"/>
            </a:xfrm>
            <a:custGeom>
              <a:rect b="b" l="l" r="r" t="t"/>
              <a:pathLst>
                <a:path extrusionOk="0" h="772" w="557">
                  <a:moveTo>
                    <a:pt x="307" y="1"/>
                  </a:moveTo>
                  <a:cubicBezTo>
                    <a:pt x="289" y="1"/>
                    <a:pt x="269" y="5"/>
                    <a:pt x="247" y="12"/>
                  </a:cubicBezTo>
                  <a:cubicBezTo>
                    <a:pt x="64" y="117"/>
                    <a:pt x="1" y="772"/>
                    <a:pt x="233" y="772"/>
                  </a:cubicBezTo>
                  <a:cubicBezTo>
                    <a:pt x="254" y="772"/>
                    <a:pt x="278" y="766"/>
                    <a:pt x="304" y="754"/>
                  </a:cubicBezTo>
                  <a:cubicBezTo>
                    <a:pt x="517" y="674"/>
                    <a:pt x="556" y="1"/>
                    <a:pt x="30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1609213" y="2981213"/>
              <a:ext cx="11450" cy="19075"/>
            </a:xfrm>
            <a:custGeom>
              <a:rect b="b" l="l" r="r" t="t"/>
              <a:pathLst>
                <a:path extrusionOk="0" h="763" w="458">
                  <a:moveTo>
                    <a:pt x="249" y="1"/>
                  </a:moveTo>
                  <a:cubicBezTo>
                    <a:pt x="234" y="1"/>
                    <a:pt x="218" y="4"/>
                    <a:pt x="201" y="11"/>
                  </a:cubicBezTo>
                  <a:cubicBezTo>
                    <a:pt x="58" y="68"/>
                    <a:pt x="1" y="296"/>
                    <a:pt x="1" y="467"/>
                  </a:cubicBezTo>
                  <a:cubicBezTo>
                    <a:pt x="1" y="593"/>
                    <a:pt x="67" y="763"/>
                    <a:pt x="180" y="763"/>
                  </a:cubicBezTo>
                  <a:cubicBezTo>
                    <a:pt x="196" y="763"/>
                    <a:pt x="212" y="759"/>
                    <a:pt x="229" y="753"/>
                  </a:cubicBezTo>
                  <a:cubicBezTo>
                    <a:pt x="372" y="695"/>
                    <a:pt x="457" y="467"/>
                    <a:pt x="429" y="296"/>
                  </a:cubicBezTo>
                  <a:cubicBezTo>
                    <a:pt x="429" y="170"/>
                    <a:pt x="363" y="1"/>
                    <a:pt x="2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1563563" y="2942488"/>
              <a:ext cx="15025" cy="22275"/>
            </a:xfrm>
            <a:custGeom>
              <a:rect b="b" l="l" r="r" t="t"/>
              <a:pathLst>
                <a:path extrusionOk="0" h="891" w="601">
                  <a:moveTo>
                    <a:pt x="404" y="0"/>
                  </a:moveTo>
                  <a:cubicBezTo>
                    <a:pt x="385" y="0"/>
                    <a:pt x="365" y="6"/>
                    <a:pt x="343" y="19"/>
                  </a:cubicBezTo>
                  <a:cubicBezTo>
                    <a:pt x="115" y="133"/>
                    <a:pt x="1" y="533"/>
                    <a:pt x="229" y="818"/>
                  </a:cubicBezTo>
                  <a:cubicBezTo>
                    <a:pt x="273" y="869"/>
                    <a:pt x="313" y="890"/>
                    <a:pt x="349" y="890"/>
                  </a:cubicBezTo>
                  <a:cubicBezTo>
                    <a:pt x="453" y="890"/>
                    <a:pt x="522" y="710"/>
                    <a:pt x="543" y="561"/>
                  </a:cubicBezTo>
                  <a:cubicBezTo>
                    <a:pt x="571" y="475"/>
                    <a:pt x="600" y="361"/>
                    <a:pt x="600" y="276"/>
                  </a:cubicBezTo>
                  <a:cubicBezTo>
                    <a:pt x="576" y="179"/>
                    <a:pt x="511" y="0"/>
                    <a:pt x="4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1525063" y="2870188"/>
              <a:ext cx="15000" cy="24600"/>
            </a:xfrm>
            <a:custGeom>
              <a:rect b="b" l="l" r="r" t="t"/>
              <a:pathLst>
                <a:path extrusionOk="0" h="984" w="600">
                  <a:moveTo>
                    <a:pt x="285" y="1"/>
                  </a:moveTo>
                  <a:cubicBezTo>
                    <a:pt x="114" y="58"/>
                    <a:pt x="29" y="286"/>
                    <a:pt x="29" y="486"/>
                  </a:cubicBezTo>
                  <a:cubicBezTo>
                    <a:pt x="0" y="600"/>
                    <a:pt x="29" y="714"/>
                    <a:pt x="57" y="828"/>
                  </a:cubicBezTo>
                  <a:cubicBezTo>
                    <a:pt x="81" y="876"/>
                    <a:pt x="165" y="984"/>
                    <a:pt x="225" y="984"/>
                  </a:cubicBezTo>
                  <a:cubicBezTo>
                    <a:pt x="237" y="984"/>
                    <a:pt x="248" y="980"/>
                    <a:pt x="257" y="971"/>
                  </a:cubicBezTo>
                  <a:cubicBezTo>
                    <a:pt x="371" y="885"/>
                    <a:pt x="457" y="914"/>
                    <a:pt x="514" y="743"/>
                  </a:cubicBezTo>
                  <a:cubicBezTo>
                    <a:pt x="542" y="714"/>
                    <a:pt x="542" y="685"/>
                    <a:pt x="571" y="628"/>
                  </a:cubicBezTo>
                  <a:cubicBezTo>
                    <a:pt x="571" y="600"/>
                    <a:pt x="571" y="600"/>
                    <a:pt x="571" y="600"/>
                  </a:cubicBezTo>
                  <a:cubicBezTo>
                    <a:pt x="571" y="571"/>
                    <a:pt x="571" y="543"/>
                    <a:pt x="571" y="514"/>
                  </a:cubicBezTo>
                  <a:cubicBezTo>
                    <a:pt x="571" y="486"/>
                    <a:pt x="571" y="429"/>
                    <a:pt x="571" y="400"/>
                  </a:cubicBezTo>
                  <a:cubicBezTo>
                    <a:pt x="571" y="400"/>
                    <a:pt x="599" y="372"/>
                    <a:pt x="599" y="372"/>
                  </a:cubicBezTo>
                  <a:cubicBezTo>
                    <a:pt x="599" y="343"/>
                    <a:pt x="571" y="315"/>
                    <a:pt x="571" y="315"/>
                  </a:cubicBezTo>
                  <a:cubicBezTo>
                    <a:pt x="571" y="286"/>
                    <a:pt x="571" y="257"/>
                    <a:pt x="571" y="257"/>
                  </a:cubicBezTo>
                  <a:cubicBezTo>
                    <a:pt x="571" y="200"/>
                    <a:pt x="542" y="143"/>
                    <a:pt x="514" y="86"/>
                  </a:cubicBezTo>
                  <a:lnTo>
                    <a:pt x="485" y="86"/>
                  </a:lnTo>
                  <a:cubicBezTo>
                    <a:pt x="457" y="58"/>
                    <a:pt x="457" y="29"/>
                    <a:pt x="428" y="29"/>
                  </a:cubicBezTo>
                  <a:cubicBezTo>
                    <a:pt x="428" y="29"/>
                    <a:pt x="400" y="1"/>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1572238" y="2886213"/>
              <a:ext cx="9750" cy="13475"/>
            </a:xfrm>
            <a:custGeom>
              <a:rect b="b" l="l" r="r" t="t"/>
              <a:pathLst>
                <a:path extrusionOk="0" h="539" w="390">
                  <a:moveTo>
                    <a:pt x="223" y="1"/>
                  </a:moveTo>
                  <a:cubicBezTo>
                    <a:pt x="207" y="1"/>
                    <a:pt x="188" y="6"/>
                    <a:pt x="167" y="16"/>
                  </a:cubicBezTo>
                  <a:cubicBezTo>
                    <a:pt x="35" y="69"/>
                    <a:pt x="1" y="539"/>
                    <a:pt x="156" y="539"/>
                  </a:cubicBezTo>
                  <a:cubicBezTo>
                    <a:pt x="168" y="539"/>
                    <a:pt x="181" y="536"/>
                    <a:pt x="196" y="530"/>
                  </a:cubicBezTo>
                  <a:cubicBezTo>
                    <a:pt x="352" y="478"/>
                    <a:pt x="389" y="1"/>
                    <a:pt x="2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9"/>
            <p:cNvSpPr/>
            <p:nvPr/>
          </p:nvSpPr>
          <p:spPr>
            <a:xfrm>
              <a:off x="1601513" y="2911938"/>
              <a:ext cx="11875" cy="16400"/>
            </a:xfrm>
            <a:custGeom>
              <a:rect b="b" l="l" r="r" t="t"/>
              <a:pathLst>
                <a:path extrusionOk="0" h="656" w="475">
                  <a:moveTo>
                    <a:pt x="279" y="1"/>
                  </a:moveTo>
                  <a:cubicBezTo>
                    <a:pt x="262" y="1"/>
                    <a:pt x="244" y="5"/>
                    <a:pt x="223" y="14"/>
                  </a:cubicBezTo>
                  <a:cubicBezTo>
                    <a:pt x="39" y="93"/>
                    <a:pt x="1" y="655"/>
                    <a:pt x="196" y="655"/>
                  </a:cubicBezTo>
                  <a:cubicBezTo>
                    <a:pt x="213" y="655"/>
                    <a:pt x="231" y="651"/>
                    <a:pt x="252" y="642"/>
                  </a:cubicBezTo>
                  <a:cubicBezTo>
                    <a:pt x="436" y="563"/>
                    <a:pt x="474" y="1"/>
                    <a:pt x="27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9"/>
            <p:cNvSpPr/>
            <p:nvPr/>
          </p:nvSpPr>
          <p:spPr>
            <a:xfrm>
              <a:off x="1536013" y="2992463"/>
              <a:ext cx="14475" cy="19425"/>
            </a:xfrm>
            <a:custGeom>
              <a:rect b="b" l="l" r="r" t="t"/>
              <a:pathLst>
                <a:path extrusionOk="0" h="777" w="579">
                  <a:moveTo>
                    <a:pt x="345" y="0"/>
                  </a:moveTo>
                  <a:cubicBezTo>
                    <a:pt x="324" y="0"/>
                    <a:pt x="301" y="6"/>
                    <a:pt x="275" y="17"/>
                  </a:cubicBezTo>
                  <a:cubicBezTo>
                    <a:pt x="66" y="96"/>
                    <a:pt x="1" y="776"/>
                    <a:pt x="234" y="776"/>
                  </a:cubicBezTo>
                  <a:cubicBezTo>
                    <a:pt x="255" y="776"/>
                    <a:pt x="278" y="771"/>
                    <a:pt x="304" y="759"/>
                  </a:cubicBezTo>
                  <a:cubicBezTo>
                    <a:pt x="514" y="680"/>
                    <a:pt x="579"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1511488" y="2940413"/>
              <a:ext cx="11450" cy="18650"/>
            </a:xfrm>
            <a:custGeom>
              <a:rect b="b" l="l" r="r" t="t"/>
              <a:pathLst>
                <a:path extrusionOk="0" h="746" w="458">
                  <a:moveTo>
                    <a:pt x="245" y="1"/>
                  </a:moveTo>
                  <a:cubicBezTo>
                    <a:pt x="94" y="1"/>
                    <a:pt x="26" y="238"/>
                    <a:pt x="1" y="387"/>
                  </a:cubicBezTo>
                  <a:cubicBezTo>
                    <a:pt x="1" y="512"/>
                    <a:pt x="45" y="745"/>
                    <a:pt x="170" y="745"/>
                  </a:cubicBezTo>
                  <a:cubicBezTo>
                    <a:pt x="188" y="745"/>
                    <a:pt x="208" y="740"/>
                    <a:pt x="229" y="730"/>
                  </a:cubicBezTo>
                  <a:cubicBezTo>
                    <a:pt x="247" y="730"/>
                    <a:pt x="276" y="719"/>
                    <a:pt x="302" y="697"/>
                  </a:cubicBezTo>
                  <a:lnTo>
                    <a:pt x="302" y="697"/>
                  </a:lnTo>
                  <a:cubicBezTo>
                    <a:pt x="300" y="701"/>
                    <a:pt x="300" y="704"/>
                    <a:pt x="303" y="704"/>
                  </a:cubicBezTo>
                  <a:cubicBezTo>
                    <a:pt x="308" y="704"/>
                    <a:pt x="322" y="694"/>
                    <a:pt x="343" y="673"/>
                  </a:cubicBezTo>
                  <a:cubicBezTo>
                    <a:pt x="372" y="644"/>
                    <a:pt x="429" y="558"/>
                    <a:pt x="429" y="473"/>
                  </a:cubicBezTo>
                  <a:cubicBezTo>
                    <a:pt x="429" y="387"/>
                    <a:pt x="457" y="102"/>
                    <a:pt x="315" y="16"/>
                  </a:cubicBezTo>
                  <a:cubicBezTo>
                    <a:pt x="290" y="6"/>
                    <a:pt x="266" y="1"/>
                    <a:pt x="2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1466688" y="2963713"/>
              <a:ext cx="12025" cy="19425"/>
            </a:xfrm>
            <a:custGeom>
              <a:rect b="b" l="l" r="r" t="t"/>
              <a:pathLst>
                <a:path extrusionOk="0" h="777" w="481">
                  <a:moveTo>
                    <a:pt x="256" y="0"/>
                  </a:moveTo>
                  <a:cubicBezTo>
                    <a:pt x="109" y="0"/>
                    <a:pt x="1" y="292"/>
                    <a:pt x="24" y="454"/>
                  </a:cubicBezTo>
                  <a:cubicBezTo>
                    <a:pt x="24" y="540"/>
                    <a:pt x="53" y="597"/>
                    <a:pt x="81" y="682"/>
                  </a:cubicBezTo>
                  <a:cubicBezTo>
                    <a:pt x="114" y="749"/>
                    <a:pt x="158" y="777"/>
                    <a:pt x="205" y="777"/>
                  </a:cubicBezTo>
                  <a:cubicBezTo>
                    <a:pt x="238" y="777"/>
                    <a:pt x="274" y="763"/>
                    <a:pt x="309" y="739"/>
                  </a:cubicBezTo>
                  <a:cubicBezTo>
                    <a:pt x="395" y="654"/>
                    <a:pt x="452" y="511"/>
                    <a:pt x="452" y="397"/>
                  </a:cubicBezTo>
                  <a:cubicBezTo>
                    <a:pt x="452" y="368"/>
                    <a:pt x="452" y="368"/>
                    <a:pt x="452" y="368"/>
                  </a:cubicBezTo>
                  <a:cubicBezTo>
                    <a:pt x="481" y="254"/>
                    <a:pt x="481" y="112"/>
                    <a:pt x="366" y="54"/>
                  </a:cubicBezTo>
                  <a:cubicBezTo>
                    <a:pt x="328" y="16"/>
                    <a:pt x="291" y="0"/>
                    <a:pt x="25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1477963" y="2972913"/>
              <a:ext cx="25" cy="725"/>
            </a:xfrm>
            <a:custGeom>
              <a:rect b="b" l="l" r="r" t="t"/>
              <a:pathLst>
                <a:path extrusionOk="0" h="29" w="1">
                  <a:moveTo>
                    <a:pt x="1" y="0"/>
                  </a:moveTo>
                  <a:lnTo>
                    <a:pt x="1" y="0"/>
                  </a:lnTo>
                  <a:cubicBezTo>
                    <a:pt x="1" y="29"/>
                    <a:pt x="1" y="29"/>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1490113" y="3039213"/>
              <a:ext cx="23550" cy="39775"/>
            </a:xfrm>
            <a:custGeom>
              <a:rect b="b" l="l" r="r" t="t"/>
              <a:pathLst>
                <a:path extrusionOk="0" h="1591" w="942">
                  <a:moveTo>
                    <a:pt x="545" y="1"/>
                  </a:moveTo>
                  <a:cubicBezTo>
                    <a:pt x="508" y="1"/>
                    <a:pt x="469" y="10"/>
                    <a:pt x="428" y="30"/>
                  </a:cubicBezTo>
                  <a:cubicBezTo>
                    <a:pt x="114" y="144"/>
                    <a:pt x="0" y="601"/>
                    <a:pt x="0" y="972"/>
                  </a:cubicBezTo>
                  <a:cubicBezTo>
                    <a:pt x="25" y="1248"/>
                    <a:pt x="161" y="1591"/>
                    <a:pt x="407" y="1591"/>
                  </a:cubicBezTo>
                  <a:cubicBezTo>
                    <a:pt x="441" y="1591"/>
                    <a:pt x="476" y="1585"/>
                    <a:pt x="514" y="1571"/>
                  </a:cubicBezTo>
                  <a:cubicBezTo>
                    <a:pt x="799" y="1428"/>
                    <a:pt x="942" y="972"/>
                    <a:pt x="942" y="601"/>
                  </a:cubicBezTo>
                  <a:cubicBezTo>
                    <a:pt x="917" y="332"/>
                    <a:pt x="767" y="1"/>
                    <a:pt x="5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1540038" y="3119738"/>
              <a:ext cx="14275" cy="24000"/>
            </a:xfrm>
            <a:custGeom>
              <a:rect b="b" l="l" r="r" t="t"/>
              <a:pathLst>
                <a:path extrusionOk="0" h="960" w="571">
                  <a:moveTo>
                    <a:pt x="322" y="0"/>
                  </a:moveTo>
                  <a:cubicBezTo>
                    <a:pt x="250" y="0"/>
                    <a:pt x="175" y="38"/>
                    <a:pt x="114" y="119"/>
                  </a:cubicBezTo>
                  <a:cubicBezTo>
                    <a:pt x="29" y="233"/>
                    <a:pt x="0" y="433"/>
                    <a:pt x="0" y="604"/>
                  </a:cubicBezTo>
                  <a:cubicBezTo>
                    <a:pt x="0" y="690"/>
                    <a:pt x="57" y="918"/>
                    <a:pt x="171" y="946"/>
                  </a:cubicBezTo>
                  <a:lnTo>
                    <a:pt x="200" y="946"/>
                  </a:lnTo>
                  <a:cubicBezTo>
                    <a:pt x="226" y="955"/>
                    <a:pt x="250" y="959"/>
                    <a:pt x="273" y="959"/>
                  </a:cubicBezTo>
                  <a:cubicBezTo>
                    <a:pt x="479" y="959"/>
                    <a:pt x="571" y="638"/>
                    <a:pt x="571" y="433"/>
                  </a:cubicBezTo>
                  <a:lnTo>
                    <a:pt x="571" y="347"/>
                  </a:lnTo>
                  <a:cubicBezTo>
                    <a:pt x="571" y="126"/>
                    <a:pt x="452" y="0"/>
                    <a:pt x="3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1566413" y="3154338"/>
              <a:ext cx="13600" cy="17600"/>
            </a:xfrm>
            <a:custGeom>
              <a:rect b="b" l="l" r="r" t="t"/>
              <a:pathLst>
                <a:path extrusionOk="0" h="704" w="544">
                  <a:moveTo>
                    <a:pt x="367" y="0"/>
                  </a:moveTo>
                  <a:cubicBezTo>
                    <a:pt x="268" y="0"/>
                    <a:pt x="161" y="140"/>
                    <a:pt x="144" y="247"/>
                  </a:cubicBezTo>
                  <a:lnTo>
                    <a:pt x="144" y="219"/>
                  </a:lnTo>
                  <a:lnTo>
                    <a:pt x="144" y="219"/>
                  </a:lnTo>
                  <a:cubicBezTo>
                    <a:pt x="87" y="304"/>
                    <a:pt x="1" y="590"/>
                    <a:pt x="172" y="647"/>
                  </a:cubicBezTo>
                  <a:cubicBezTo>
                    <a:pt x="201" y="675"/>
                    <a:pt x="229" y="704"/>
                    <a:pt x="286" y="704"/>
                  </a:cubicBezTo>
                  <a:cubicBezTo>
                    <a:pt x="457" y="704"/>
                    <a:pt x="543" y="390"/>
                    <a:pt x="515" y="190"/>
                  </a:cubicBezTo>
                  <a:cubicBezTo>
                    <a:pt x="482" y="51"/>
                    <a:pt x="426" y="0"/>
                    <a:pt x="3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1597188" y="3094513"/>
              <a:ext cx="9925" cy="17575"/>
            </a:xfrm>
            <a:custGeom>
              <a:rect b="b" l="l" r="r" t="t"/>
              <a:pathLst>
                <a:path extrusionOk="0" h="703" w="397">
                  <a:moveTo>
                    <a:pt x="197" y="1"/>
                  </a:moveTo>
                  <a:cubicBezTo>
                    <a:pt x="64" y="1"/>
                    <a:pt x="0" y="260"/>
                    <a:pt x="25" y="386"/>
                  </a:cubicBezTo>
                  <a:cubicBezTo>
                    <a:pt x="25" y="500"/>
                    <a:pt x="54" y="586"/>
                    <a:pt x="140" y="672"/>
                  </a:cubicBezTo>
                  <a:cubicBezTo>
                    <a:pt x="161" y="693"/>
                    <a:pt x="182" y="703"/>
                    <a:pt x="201" y="703"/>
                  </a:cubicBezTo>
                  <a:cubicBezTo>
                    <a:pt x="283" y="703"/>
                    <a:pt x="339" y="536"/>
                    <a:pt x="339" y="443"/>
                  </a:cubicBezTo>
                  <a:cubicBezTo>
                    <a:pt x="339" y="443"/>
                    <a:pt x="339" y="443"/>
                    <a:pt x="339" y="415"/>
                  </a:cubicBezTo>
                  <a:cubicBezTo>
                    <a:pt x="368" y="301"/>
                    <a:pt x="396" y="101"/>
                    <a:pt x="254" y="15"/>
                  </a:cubicBezTo>
                  <a:cubicBezTo>
                    <a:pt x="234" y="5"/>
                    <a:pt x="215" y="1"/>
                    <a:pt x="1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481538" y="3122588"/>
              <a:ext cx="20725" cy="31000"/>
            </a:xfrm>
            <a:custGeom>
              <a:rect b="b" l="l" r="r" t="t"/>
              <a:pathLst>
                <a:path extrusionOk="0" h="1240" w="829">
                  <a:moveTo>
                    <a:pt x="445" y="0"/>
                  </a:moveTo>
                  <a:cubicBezTo>
                    <a:pt x="361" y="0"/>
                    <a:pt x="273" y="51"/>
                    <a:pt x="200" y="148"/>
                  </a:cubicBezTo>
                  <a:cubicBezTo>
                    <a:pt x="58" y="376"/>
                    <a:pt x="1" y="775"/>
                    <a:pt x="172" y="1089"/>
                  </a:cubicBezTo>
                  <a:cubicBezTo>
                    <a:pt x="200" y="1118"/>
                    <a:pt x="200" y="1118"/>
                    <a:pt x="229" y="1146"/>
                  </a:cubicBezTo>
                  <a:cubicBezTo>
                    <a:pt x="268" y="1214"/>
                    <a:pt x="320" y="1239"/>
                    <a:pt x="374" y="1239"/>
                  </a:cubicBezTo>
                  <a:cubicBezTo>
                    <a:pt x="479" y="1239"/>
                    <a:pt x="591" y="1146"/>
                    <a:pt x="628" y="1089"/>
                  </a:cubicBezTo>
                  <a:cubicBezTo>
                    <a:pt x="742" y="918"/>
                    <a:pt x="828" y="633"/>
                    <a:pt x="742" y="405"/>
                  </a:cubicBezTo>
                  <a:cubicBezTo>
                    <a:pt x="742" y="376"/>
                    <a:pt x="742" y="319"/>
                    <a:pt x="714" y="290"/>
                  </a:cubicBezTo>
                  <a:cubicBezTo>
                    <a:pt x="665" y="93"/>
                    <a:pt x="559"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502238" y="3190463"/>
              <a:ext cx="15000" cy="22425"/>
            </a:xfrm>
            <a:custGeom>
              <a:rect b="b" l="l" r="r" t="t"/>
              <a:pathLst>
                <a:path extrusionOk="0" h="897" w="600">
                  <a:moveTo>
                    <a:pt x="342" y="1"/>
                  </a:moveTo>
                  <a:cubicBezTo>
                    <a:pt x="200" y="1"/>
                    <a:pt x="114" y="172"/>
                    <a:pt x="57" y="314"/>
                  </a:cubicBezTo>
                  <a:cubicBezTo>
                    <a:pt x="29" y="429"/>
                    <a:pt x="0" y="800"/>
                    <a:pt x="200" y="885"/>
                  </a:cubicBezTo>
                  <a:cubicBezTo>
                    <a:pt x="223" y="893"/>
                    <a:pt x="244" y="896"/>
                    <a:pt x="264" y="896"/>
                  </a:cubicBezTo>
                  <a:cubicBezTo>
                    <a:pt x="318" y="896"/>
                    <a:pt x="365" y="870"/>
                    <a:pt x="428" y="828"/>
                  </a:cubicBezTo>
                  <a:cubicBezTo>
                    <a:pt x="514" y="742"/>
                    <a:pt x="571" y="600"/>
                    <a:pt x="599" y="429"/>
                  </a:cubicBezTo>
                  <a:cubicBezTo>
                    <a:pt x="599" y="343"/>
                    <a:pt x="599" y="58"/>
                    <a:pt x="4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574263" y="3245088"/>
              <a:ext cx="15725" cy="17925"/>
            </a:xfrm>
            <a:custGeom>
              <a:rect b="b" l="l" r="r" t="t"/>
              <a:pathLst>
                <a:path extrusionOk="0" h="717" w="629">
                  <a:moveTo>
                    <a:pt x="373" y="1"/>
                  </a:moveTo>
                  <a:cubicBezTo>
                    <a:pt x="326" y="1"/>
                    <a:pt x="278" y="21"/>
                    <a:pt x="258" y="41"/>
                  </a:cubicBezTo>
                  <a:cubicBezTo>
                    <a:pt x="201" y="98"/>
                    <a:pt x="172" y="155"/>
                    <a:pt x="115" y="184"/>
                  </a:cubicBezTo>
                  <a:cubicBezTo>
                    <a:pt x="29" y="212"/>
                    <a:pt x="1" y="355"/>
                    <a:pt x="58" y="441"/>
                  </a:cubicBezTo>
                  <a:cubicBezTo>
                    <a:pt x="143" y="526"/>
                    <a:pt x="143" y="612"/>
                    <a:pt x="258" y="697"/>
                  </a:cubicBezTo>
                  <a:cubicBezTo>
                    <a:pt x="271" y="711"/>
                    <a:pt x="286" y="716"/>
                    <a:pt x="301" y="716"/>
                  </a:cubicBezTo>
                  <a:cubicBezTo>
                    <a:pt x="353" y="716"/>
                    <a:pt x="414" y="656"/>
                    <a:pt x="457" y="612"/>
                  </a:cubicBezTo>
                  <a:lnTo>
                    <a:pt x="486" y="555"/>
                  </a:lnTo>
                  <a:cubicBezTo>
                    <a:pt x="571" y="441"/>
                    <a:pt x="629" y="155"/>
                    <a:pt x="457" y="41"/>
                  </a:cubicBezTo>
                  <a:cubicBezTo>
                    <a:pt x="457" y="13"/>
                    <a:pt x="429" y="13"/>
                    <a:pt x="429" y="13"/>
                  </a:cubicBezTo>
                  <a:cubicBezTo>
                    <a:pt x="412" y="4"/>
                    <a:pt x="393" y="1"/>
                    <a:pt x="3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1643463" y="3171013"/>
              <a:ext cx="14725" cy="18950"/>
            </a:xfrm>
            <a:custGeom>
              <a:rect b="b" l="l" r="r" t="t"/>
              <a:pathLst>
                <a:path extrusionOk="0" h="758" w="589">
                  <a:moveTo>
                    <a:pt x="364" y="0"/>
                  </a:moveTo>
                  <a:cubicBezTo>
                    <a:pt x="349" y="0"/>
                    <a:pt x="332" y="3"/>
                    <a:pt x="314" y="8"/>
                  </a:cubicBezTo>
                  <a:cubicBezTo>
                    <a:pt x="115" y="65"/>
                    <a:pt x="0" y="408"/>
                    <a:pt x="58" y="664"/>
                  </a:cubicBezTo>
                  <a:cubicBezTo>
                    <a:pt x="58" y="711"/>
                    <a:pt x="96" y="758"/>
                    <a:pt x="141" y="758"/>
                  </a:cubicBezTo>
                  <a:cubicBezTo>
                    <a:pt x="151" y="758"/>
                    <a:pt x="161" y="755"/>
                    <a:pt x="172" y="750"/>
                  </a:cubicBezTo>
                  <a:cubicBezTo>
                    <a:pt x="257" y="722"/>
                    <a:pt x="314" y="693"/>
                    <a:pt x="400" y="636"/>
                  </a:cubicBezTo>
                  <a:cubicBezTo>
                    <a:pt x="507" y="556"/>
                    <a:pt x="589" y="0"/>
                    <a:pt x="3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1676263" y="3033088"/>
              <a:ext cx="8600" cy="13575"/>
            </a:xfrm>
            <a:custGeom>
              <a:rect b="b" l="l" r="r" t="t"/>
              <a:pathLst>
                <a:path extrusionOk="0" h="543" w="344">
                  <a:moveTo>
                    <a:pt x="213" y="0"/>
                  </a:moveTo>
                  <a:cubicBezTo>
                    <a:pt x="170" y="0"/>
                    <a:pt x="130" y="30"/>
                    <a:pt x="115" y="76"/>
                  </a:cubicBezTo>
                  <a:cubicBezTo>
                    <a:pt x="58" y="161"/>
                    <a:pt x="1" y="304"/>
                    <a:pt x="58" y="447"/>
                  </a:cubicBezTo>
                  <a:cubicBezTo>
                    <a:pt x="87" y="475"/>
                    <a:pt x="115" y="532"/>
                    <a:pt x="172" y="532"/>
                  </a:cubicBezTo>
                  <a:lnTo>
                    <a:pt x="201" y="532"/>
                  </a:lnTo>
                  <a:cubicBezTo>
                    <a:pt x="211" y="539"/>
                    <a:pt x="221" y="542"/>
                    <a:pt x="231" y="542"/>
                  </a:cubicBezTo>
                  <a:cubicBezTo>
                    <a:pt x="299" y="542"/>
                    <a:pt x="343" y="379"/>
                    <a:pt x="343" y="304"/>
                  </a:cubicBezTo>
                  <a:cubicBezTo>
                    <a:pt x="343" y="304"/>
                    <a:pt x="343" y="275"/>
                    <a:pt x="343" y="247"/>
                  </a:cubicBezTo>
                  <a:cubicBezTo>
                    <a:pt x="343" y="190"/>
                    <a:pt x="343" y="133"/>
                    <a:pt x="315" y="76"/>
                  </a:cubicBezTo>
                  <a:cubicBezTo>
                    <a:pt x="288" y="23"/>
                    <a:pt x="249" y="0"/>
                    <a:pt x="2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1635613" y="3071088"/>
              <a:ext cx="20000" cy="25300"/>
            </a:xfrm>
            <a:custGeom>
              <a:rect b="b" l="l" r="r" t="t"/>
              <a:pathLst>
                <a:path extrusionOk="0" h="1012" w="800">
                  <a:moveTo>
                    <a:pt x="58" y="639"/>
                  </a:moveTo>
                  <a:cubicBezTo>
                    <a:pt x="58" y="647"/>
                    <a:pt x="58" y="655"/>
                    <a:pt x="58" y="663"/>
                  </a:cubicBezTo>
                  <a:lnTo>
                    <a:pt x="58" y="663"/>
                  </a:lnTo>
                  <a:cubicBezTo>
                    <a:pt x="58" y="654"/>
                    <a:pt x="58" y="646"/>
                    <a:pt x="58" y="639"/>
                  </a:cubicBezTo>
                  <a:close/>
                  <a:moveTo>
                    <a:pt x="401" y="0"/>
                  </a:moveTo>
                  <a:cubicBezTo>
                    <a:pt x="318" y="0"/>
                    <a:pt x="243" y="32"/>
                    <a:pt x="200" y="96"/>
                  </a:cubicBezTo>
                  <a:cubicBezTo>
                    <a:pt x="29" y="210"/>
                    <a:pt x="1" y="524"/>
                    <a:pt x="86" y="724"/>
                  </a:cubicBezTo>
                  <a:cubicBezTo>
                    <a:pt x="66" y="704"/>
                    <a:pt x="60" y="683"/>
                    <a:pt x="58" y="663"/>
                  </a:cubicBezTo>
                  <a:lnTo>
                    <a:pt x="58" y="663"/>
                  </a:lnTo>
                  <a:cubicBezTo>
                    <a:pt x="63" y="761"/>
                    <a:pt x="98" y="955"/>
                    <a:pt x="229" y="981"/>
                  </a:cubicBezTo>
                  <a:cubicBezTo>
                    <a:pt x="272" y="1003"/>
                    <a:pt x="308" y="1012"/>
                    <a:pt x="341" y="1012"/>
                  </a:cubicBezTo>
                  <a:cubicBezTo>
                    <a:pt x="395" y="1012"/>
                    <a:pt x="444" y="988"/>
                    <a:pt x="514" y="952"/>
                  </a:cubicBezTo>
                  <a:cubicBezTo>
                    <a:pt x="714" y="810"/>
                    <a:pt x="799" y="353"/>
                    <a:pt x="600" y="96"/>
                  </a:cubicBezTo>
                  <a:cubicBezTo>
                    <a:pt x="571" y="68"/>
                    <a:pt x="543" y="11"/>
                    <a:pt x="486" y="11"/>
                  </a:cubicBezTo>
                  <a:cubicBezTo>
                    <a:pt x="457" y="4"/>
                    <a:pt x="429" y="0"/>
                    <a:pt x="40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1690538" y="3133038"/>
              <a:ext cx="22850" cy="32275"/>
            </a:xfrm>
            <a:custGeom>
              <a:rect b="b" l="l" r="r" t="t"/>
              <a:pathLst>
                <a:path extrusionOk="0" h="1291" w="914">
                  <a:moveTo>
                    <a:pt x="567" y="0"/>
                  </a:moveTo>
                  <a:cubicBezTo>
                    <a:pt x="468" y="0"/>
                    <a:pt x="375" y="67"/>
                    <a:pt x="314" y="158"/>
                  </a:cubicBezTo>
                  <a:cubicBezTo>
                    <a:pt x="172" y="357"/>
                    <a:pt x="1" y="928"/>
                    <a:pt x="286" y="1156"/>
                  </a:cubicBezTo>
                  <a:cubicBezTo>
                    <a:pt x="314" y="1213"/>
                    <a:pt x="371" y="1270"/>
                    <a:pt x="429" y="1270"/>
                  </a:cubicBezTo>
                  <a:cubicBezTo>
                    <a:pt x="463" y="1284"/>
                    <a:pt x="495" y="1290"/>
                    <a:pt x="525" y="1290"/>
                  </a:cubicBezTo>
                  <a:cubicBezTo>
                    <a:pt x="747" y="1290"/>
                    <a:pt x="860" y="954"/>
                    <a:pt x="885" y="728"/>
                  </a:cubicBezTo>
                  <a:cubicBezTo>
                    <a:pt x="914" y="557"/>
                    <a:pt x="914" y="357"/>
                    <a:pt x="828" y="186"/>
                  </a:cubicBezTo>
                  <a:cubicBezTo>
                    <a:pt x="748" y="52"/>
                    <a:pt x="655" y="0"/>
                    <a:pt x="5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1679988" y="2950988"/>
              <a:ext cx="14850" cy="22000"/>
            </a:xfrm>
            <a:custGeom>
              <a:rect b="b" l="l" r="r" t="t"/>
              <a:pathLst>
                <a:path extrusionOk="0" h="880" w="594">
                  <a:moveTo>
                    <a:pt x="310" y="0"/>
                  </a:moveTo>
                  <a:cubicBezTo>
                    <a:pt x="126" y="0"/>
                    <a:pt x="0" y="402"/>
                    <a:pt x="23" y="563"/>
                  </a:cubicBezTo>
                  <a:cubicBezTo>
                    <a:pt x="23" y="780"/>
                    <a:pt x="115" y="879"/>
                    <a:pt x="222" y="879"/>
                  </a:cubicBezTo>
                  <a:cubicBezTo>
                    <a:pt x="313" y="879"/>
                    <a:pt x="414" y="808"/>
                    <a:pt x="480" y="678"/>
                  </a:cubicBezTo>
                  <a:cubicBezTo>
                    <a:pt x="480" y="678"/>
                    <a:pt x="480" y="649"/>
                    <a:pt x="480" y="649"/>
                  </a:cubicBezTo>
                  <a:cubicBezTo>
                    <a:pt x="537" y="478"/>
                    <a:pt x="594" y="278"/>
                    <a:pt x="451" y="107"/>
                  </a:cubicBezTo>
                  <a:cubicBezTo>
                    <a:pt x="451" y="107"/>
                    <a:pt x="451" y="78"/>
                    <a:pt x="451" y="78"/>
                  </a:cubicBezTo>
                  <a:cubicBezTo>
                    <a:pt x="401" y="23"/>
                    <a:pt x="354" y="0"/>
                    <a:pt x="3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1722788" y="3016663"/>
              <a:ext cx="9850" cy="15100"/>
            </a:xfrm>
            <a:custGeom>
              <a:rect b="b" l="l" r="r" t="t"/>
              <a:pathLst>
                <a:path extrusionOk="0" h="604" w="394">
                  <a:moveTo>
                    <a:pt x="147" y="1"/>
                  </a:moveTo>
                  <a:cubicBezTo>
                    <a:pt x="51" y="1"/>
                    <a:pt x="0" y="241"/>
                    <a:pt x="23" y="333"/>
                  </a:cubicBezTo>
                  <a:cubicBezTo>
                    <a:pt x="23" y="362"/>
                    <a:pt x="23" y="390"/>
                    <a:pt x="23" y="390"/>
                  </a:cubicBezTo>
                  <a:cubicBezTo>
                    <a:pt x="42" y="522"/>
                    <a:pt x="110" y="604"/>
                    <a:pt x="179" y="604"/>
                  </a:cubicBezTo>
                  <a:cubicBezTo>
                    <a:pt x="215" y="604"/>
                    <a:pt x="251" y="582"/>
                    <a:pt x="280" y="533"/>
                  </a:cubicBezTo>
                  <a:cubicBezTo>
                    <a:pt x="337" y="419"/>
                    <a:pt x="394" y="162"/>
                    <a:pt x="251" y="76"/>
                  </a:cubicBezTo>
                  <a:cubicBezTo>
                    <a:pt x="251" y="48"/>
                    <a:pt x="251" y="48"/>
                    <a:pt x="223" y="48"/>
                  </a:cubicBezTo>
                  <a:cubicBezTo>
                    <a:pt x="195" y="15"/>
                    <a:pt x="170" y="1"/>
                    <a:pt x="14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612738" y="2941238"/>
              <a:ext cx="30700" cy="45950"/>
            </a:xfrm>
            <a:custGeom>
              <a:rect b="b" l="l" r="r" t="t"/>
              <a:pathLst>
                <a:path extrusionOk="0" h="1838" w="1228">
                  <a:moveTo>
                    <a:pt x="788" y="0"/>
                  </a:moveTo>
                  <a:cubicBezTo>
                    <a:pt x="743" y="0"/>
                    <a:pt x="698" y="13"/>
                    <a:pt x="657" y="40"/>
                  </a:cubicBezTo>
                  <a:cubicBezTo>
                    <a:pt x="257" y="269"/>
                    <a:pt x="0" y="982"/>
                    <a:pt x="257" y="1553"/>
                  </a:cubicBezTo>
                  <a:cubicBezTo>
                    <a:pt x="324" y="1729"/>
                    <a:pt x="458" y="1838"/>
                    <a:pt x="609" y="1838"/>
                  </a:cubicBezTo>
                  <a:cubicBezTo>
                    <a:pt x="652" y="1838"/>
                    <a:pt x="697" y="1829"/>
                    <a:pt x="742" y="1809"/>
                  </a:cubicBezTo>
                  <a:cubicBezTo>
                    <a:pt x="1028" y="1695"/>
                    <a:pt x="1199" y="1296"/>
                    <a:pt x="1227" y="953"/>
                  </a:cubicBezTo>
                  <a:cubicBezTo>
                    <a:pt x="1227" y="925"/>
                    <a:pt x="1227" y="925"/>
                    <a:pt x="1227" y="925"/>
                  </a:cubicBezTo>
                  <a:cubicBezTo>
                    <a:pt x="1227" y="725"/>
                    <a:pt x="1227" y="497"/>
                    <a:pt x="1142" y="297"/>
                  </a:cubicBezTo>
                  <a:cubicBezTo>
                    <a:pt x="1077" y="124"/>
                    <a:pt x="930" y="0"/>
                    <a:pt x="7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638413" y="2882613"/>
              <a:ext cx="17100" cy="26150"/>
            </a:xfrm>
            <a:custGeom>
              <a:rect b="b" l="l" r="r" t="t"/>
              <a:pathLst>
                <a:path extrusionOk="0" h="1046" w="684">
                  <a:moveTo>
                    <a:pt x="398" y="1"/>
                  </a:moveTo>
                  <a:cubicBezTo>
                    <a:pt x="255" y="1"/>
                    <a:pt x="94" y="197"/>
                    <a:pt x="58" y="360"/>
                  </a:cubicBezTo>
                  <a:cubicBezTo>
                    <a:pt x="58" y="360"/>
                    <a:pt x="58" y="388"/>
                    <a:pt x="58" y="388"/>
                  </a:cubicBezTo>
                  <a:cubicBezTo>
                    <a:pt x="29" y="559"/>
                    <a:pt x="1" y="1044"/>
                    <a:pt x="286" y="1044"/>
                  </a:cubicBezTo>
                  <a:cubicBezTo>
                    <a:pt x="294" y="1045"/>
                    <a:pt x="301" y="1046"/>
                    <a:pt x="308" y="1046"/>
                  </a:cubicBezTo>
                  <a:cubicBezTo>
                    <a:pt x="577" y="1046"/>
                    <a:pt x="684" y="552"/>
                    <a:pt x="628" y="274"/>
                  </a:cubicBezTo>
                  <a:lnTo>
                    <a:pt x="600" y="246"/>
                  </a:lnTo>
                  <a:cubicBezTo>
                    <a:pt x="558" y="67"/>
                    <a:pt x="481" y="1"/>
                    <a:pt x="39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596338" y="2869488"/>
              <a:ext cx="10425" cy="14750"/>
            </a:xfrm>
            <a:custGeom>
              <a:rect b="b" l="l" r="r" t="t"/>
              <a:pathLst>
                <a:path extrusionOk="0" h="590" w="417">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684063" y="2885888"/>
              <a:ext cx="18575" cy="22675"/>
            </a:xfrm>
            <a:custGeom>
              <a:rect b="b" l="l" r="r" t="t"/>
              <a:pathLst>
                <a:path extrusionOk="0" h="907" w="743">
                  <a:moveTo>
                    <a:pt x="486" y="0"/>
                  </a:moveTo>
                  <a:cubicBezTo>
                    <a:pt x="429" y="29"/>
                    <a:pt x="372" y="29"/>
                    <a:pt x="314" y="29"/>
                  </a:cubicBezTo>
                  <a:cubicBezTo>
                    <a:pt x="257" y="57"/>
                    <a:pt x="229" y="143"/>
                    <a:pt x="143" y="172"/>
                  </a:cubicBezTo>
                  <a:cubicBezTo>
                    <a:pt x="58" y="172"/>
                    <a:pt x="1" y="371"/>
                    <a:pt x="58" y="457"/>
                  </a:cubicBezTo>
                  <a:cubicBezTo>
                    <a:pt x="115" y="514"/>
                    <a:pt x="115" y="571"/>
                    <a:pt x="143" y="600"/>
                  </a:cubicBezTo>
                  <a:cubicBezTo>
                    <a:pt x="172" y="714"/>
                    <a:pt x="229" y="771"/>
                    <a:pt x="286" y="828"/>
                  </a:cubicBezTo>
                  <a:cubicBezTo>
                    <a:pt x="329" y="885"/>
                    <a:pt x="372" y="906"/>
                    <a:pt x="414" y="906"/>
                  </a:cubicBezTo>
                  <a:cubicBezTo>
                    <a:pt x="457" y="906"/>
                    <a:pt x="500" y="885"/>
                    <a:pt x="543" y="856"/>
                  </a:cubicBezTo>
                  <a:cubicBezTo>
                    <a:pt x="685" y="714"/>
                    <a:pt x="742" y="485"/>
                    <a:pt x="685" y="229"/>
                  </a:cubicBezTo>
                  <a:cubicBezTo>
                    <a:pt x="685" y="143"/>
                    <a:pt x="600"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726863" y="3016938"/>
              <a:ext cx="15000" cy="26100"/>
            </a:xfrm>
            <a:custGeom>
              <a:rect b="b" l="l" r="r" t="t"/>
              <a:pathLst>
                <a:path extrusionOk="0" h="1044" w="600">
                  <a:moveTo>
                    <a:pt x="340" y="1"/>
                  </a:moveTo>
                  <a:cubicBezTo>
                    <a:pt x="298" y="1"/>
                    <a:pt x="251" y="20"/>
                    <a:pt x="200" y="65"/>
                  </a:cubicBezTo>
                  <a:cubicBezTo>
                    <a:pt x="86" y="151"/>
                    <a:pt x="29" y="265"/>
                    <a:pt x="1" y="379"/>
                  </a:cubicBezTo>
                  <a:cubicBezTo>
                    <a:pt x="1" y="408"/>
                    <a:pt x="1" y="465"/>
                    <a:pt x="1" y="493"/>
                  </a:cubicBezTo>
                  <a:lnTo>
                    <a:pt x="1" y="522"/>
                  </a:lnTo>
                  <a:cubicBezTo>
                    <a:pt x="1" y="550"/>
                    <a:pt x="1" y="550"/>
                    <a:pt x="1" y="579"/>
                  </a:cubicBezTo>
                  <a:cubicBezTo>
                    <a:pt x="1" y="722"/>
                    <a:pt x="1" y="836"/>
                    <a:pt x="58" y="950"/>
                  </a:cubicBezTo>
                  <a:cubicBezTo>
                    <a:pt x="86" y="950"/>
                    <a:pt x="86" y="978"/>
                    <a:pt x="115" y="978"/>
                  </a:cubicBezTo>
                  <a:cubicBezTo>
                    <a:pt x="115" y="1007"/>
                    <a:pt x="143" y="1007"/>
                    <a:pt x="172" y="1007"/>
                  </a:cubicBezTo>
                  <a:lnTo>
                    <a:pt x="229" y="1035"/>
                  </a:lnTo>
                  <a:cubicBezTo>
                    <a:pt x="248" y="1041"/>
                    <a:pt x="267" y="1044"/>
                    <a:pt x="285" y="1044"/>
                  </a:cubicBezTo>
                  <a:cubicBezTo>
                    <a:pt x="455" y="1044"/>
                    <a:pt x="574" y="814"/>
                    <a:pt x="600" y="607"/>
                  </a:cubicBezTo>
                  <a:cubicBezTo>
                    <a:pt x="600" y="579"/>
                    <a:pt x="600" y="550"/>
                    <a:pt x="600" y="522"/>
                  </a:cubicBezTo>
                  <a:cubicBezTo>
                    <a:pt x="600" y="316"/>
                    <a:pt x="508" y="1"/>
                    <a:pt x="3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721163" y="3100838"/>
              <a:ext cx="12850" cy="20700"/>
            </a:xfrm>
            <a:custGeom>
              <a:rect b="b" l="l" r="r" t="t"/>
              <a:pathLst>
                <a:path extrusionOk="0" h="828" w="514">
                  <a:moveTo>
                    <a:pt x="300" y="0"/>
                  </a:moveTo>
                  <a:cubicBezTo>
                    <a:pt x="278" y="0"/>
                    <a:pt x="254" y="6"/>
                    <a:pt x="229" y="19"/>
                  </a:cubicBezTo>
                  <a:cubicBezTo>
                    <a:pt x="86" y="76"/>
                    <a:pt x="0" y="304"/>
                    <a:pt x="29" y="504"/>
                  </a:cubicBezTo>
                  <a:cubicBezTo>
                    <a:pt x="29" y="655"/>
                    <a:pt x="95" y="828"/>
                    <a:pt x="228" y="828"/>
                  </a:cubicBezTo>
                  <a:cubicBezTo>
                    <a:pt x="246" y="828"/>
                    <a:pt x="265" y="825"/>
                    <a:pt x="286" y="818"/>
                  </a:cubicBezTo>
                  <a:cubicBezTo>
                    <a:pt x="428" y="732"/>
                    <a:pt x="514" y="504"/>
                    <a:pt x="485" y="304"/>
                  </a:cubicBezTo>
                  <a:cubicBezTo>
                    <a:pt x="485" y="183"/>
                    <a:pt x="424" y="0"/>
                    <a:pt x="3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669838" y="3071963"/>
              <a:ext cx="13550" cy="18875"/>
            </a:xfrm>
            <a:custGeom>
              <a:rect b="b" l="l" r="r" t="t"/>
              <a:pathLst>
                <a:path extrusionOk="0" h="755" w="542">
                  <a:moveTo>
                    <a:pt x="263" y="0"/>
                  </a:moveTo>
                  <a:cubicBezTo>
                    <a:pt x="162" y="0"/>
                    <a:pt x="77" y="155"/>
                    <a:pt x="56" y="261"/>
                  </a:cubicBezTo>
                  <a:cubicBezTo>
                    <a:pt x="28" y="344"/>
                    <a:pt x="1" y="719"/>
                    <a:pt x="179" y="719"/>
                  </a:cubicBezTo>
                  <a:cubicBezTo>
                    <a:pt x="185" y="719"/>
                    <a:pt x="192" y="719"/>
                    <a:pt x="199" y="718"/>
                  </a:cubicBezTo>
                  <a:cubicBezTo>
                    <a:pt x="244" y="718"/>
                    <a:pt x="290" y="754"/>
                    <a:pt x="336" y="754"/>
                  </a:cubicBezTo>
                  <a:cubicBezTo>
                    <a:pt x="347" y="754"/>
                    <a:pt x="358" y="752"/>
                    <a:pt x="370" y="746"/>
                  </a:cubicBezTo>
                  <a:cubicBezTo>
                    <a:pt x="427" y="746"/>
                    <a:pt x="484" y="689"/>
                    <a:pt x="484" y="603"/>
                  </a:cubicBezTo>
                  <a:cubicBezTo>
                    <a:pt x="541" y="432"/>
                    <a:pt x="513" y="204"/>
                    <a:pt x="370" y="61"/>
                  </a:cubicBezTo>
                  <a:cubicBezTo>
                    <a:pt x="334" y="18"/>
                    <a:pt x="298" y="0"/>
                    <a:pt x="2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607638" y="3091713"/>
              <a:ext cx="20100" cy="23175"/>
            </a:xfrm>
            <a:custGeom>
              <a:rect b="b" l="l" r="r" t="t"/>
              <a:pathLst>
                <a:path extrusionOk="0" h="927" w="804">
                  <a:moveTo>
                    <a:pt x="441" y="0"/>
                  </a:moveTo>
                  <a:cubicBezTo>
                    <a:pt x="200" y="0"/>
                    <a:pt x="1" y="628"/>
                    <a:pt x="290" y="869"/>
                  </a:cubicBezTo>
                  <a:cubicBezTo>
                    <a:pt x="333" y="912"/>
                    <a:pt x="368" y="927"/>
                    <a:pt x="401" y="927"/>
                  </a:cubicBezTo>
                  <a:cubicBezTo>
                    <a:pt x="455" y="927"/>
                    <a:pt x="504" y="887"/>
                    <a:pt x="575" y="869"/>
                  </a:cubicBezTo>
                  <a:cubicBezTo>
                    <a:pt x="718" y="869"/>
                    <a:pt x="804" y="612"/>
                    <a:pt x="718" y="470"/>
                  </a:cubicBezTo>
                  <a:cubicBezTo>
                    <a:pt x="661" y="327"/>
                    <a:pt x="689" y="213"/>
                    <a:pt x="575" y="70"/>
                  </a:cubicBezTo>
                  <a:cubicBezTo>
                    <a:pt x="531" y="22"/>
                    <a:pt x="485"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567788" y="3042613"/>
              <a:ext cx="7175" cy="14025"/>
            </a:xfrm>
            <a:custGeom>
              <a:rect b="b" l="l" r="r" t="t"/>
              <a:pathLst>
                <a:path extrusionOk="0" h="561" w="287">
                  <a:moveTo>
                    <a:pt x="137" y="1"/>
                  </a:moveTo>
                  <a:cubicBezTo>
                    <a:pt x="25" y="1"/>
                    <a:pt x="1" y="247"/>
                    <a:pt x="1" y="351"/>
                  </a:cubicBezTo>
                  <a:cubicBezTo>
                    <a:pt x="1" y="436"/>
                    <a:pt x="29" y="522"/>
                    <a:pt x="115" y="522"/>
                  </a:cubicBezTo>
                  <a:cubicBezTo>
                    <a:pt x="115" y="551"/>
                    <a:pt x="144" y="551"/>
                    <a:pt x="144" y="551"/>
                  </a:cubicBezTo>
                  <a:cubicBezTo>
                    <a:pt x="154" y="558"/>
                    <a:pt x="164" y="561"/>
                    <a:pt x="174" y="561"/>
                  </a:cubicBezTo>
                  <a:cubicBezTo>
                    <a:pt x="242" y="561"/>
                    <a:pt x="286" y="401"/>
                    <a:pt x="286" y="351"/>
                  </a:cubicBezTo>
                  <a:cubicBezTo>
                    <a:pt x="258" y="265"/>
                    <a:pt x="286" y="123"/>
                    <a:pt x="201" y="37"/>
                  </a:cubicBezTo>
                  <a:cubicBezTo>
                    <a:pt x="201" y="37"/>
                    <a:pt x="201" y="37"/>
                    <a:pt x="201" y="8"/>
                  </a:cubicBezTo>
                  <a:lnTo>
                    <a:pt x="172" y="8"/>
                  </a:lnTo>
                  <a:cubicBezTo>
                    <a:pt x="159" y="3"/>
                    <a:pt x="147" y="1"/>
                    <a:pt x="13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648413" y="3019013"/>
              <a:ext cx="12850" cy="21225"/>
            </a:xfrm>
            <a:custGeom>
              <a:rect b="b" l="l" r="r" t="t"/>
              <a:pathLst>
                <a:path extrusionOk="0" h="849" w="514">
                  <a:moveTo>
                    <a:pt x="286" y="1"/>
                  </a:moveTo>
                  <a:cubicBezTo>
                    <a:pt x="268" y="1"/>
                    <a:pt x="249" y="4"/>
                    <a:pt x="228" y="11"/>
                  </a:cubicBezTo>
                  <a:cubicBezTo>
                    <a:pt x="86" y="96"/>
                    <a:pt x="0" y="325"/>
                    <a:pt x="0" y="524"/>
                  </a:cubicBezTo>
                  <a:cubicBezTo>
                    <a:pt x="25" y="675"/>
                    <a:pt x="95" y="848"/>
                    <a:pt x="208" y="848"/>
                  </a:cubicBezTo>
                  <a:cubicBezTo>
                    <a:pt x="224" y="848"/>
                    <a:pt x="240" y="845"/>
                    <a:pt x="257" y="838"/>
                  </a:cubicBezTo>
                  <a:cubicBezTo>
                    <a:pt x="428" y="753"/>
                    <a:pt x="514" y="524"/>
                    <a:pt x="485" y="325"/>
                  </a:cubicBezTo>
                  <a:cubicBezTo>
                    <a:pt x="485" y="174"/>
                    <a:pt x="419"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683663" y="2951338"/>
              <a:ext cx="27825" cy="38175"/>
            </a:xfrm>
            <a:custGeom>
              <a:rect b="b" l="l" r="r" t="t"/>
              <a:pathLst>
                <a:path extrusionOk="0" h="1527" w="1113">
                  <a:moveTo>
                    <a:pt x="645" y="1"/>
                  </a:moveTo>
                  <a:cubicBezTo>
                    <a:pt x="602" y="1"/>
                    <a:pt x="555" y="12"/>
                    <a:pt x="502" y="36"/>
                  </a:cubicBezTo>
                  <a:cubicBezTo>
                    <a:pt x="84" y="219"/>
                    <a:pt x="1" y="1526"/>
                    <a:pt x="450" y="1526"/>
                  </a:cubicBezTo>
                  <a:cubicBezTo>
                    <a:pt x="491" y="1526"/>
                    <a:pt x="537" y="1515"/>
                    <a:pt x="587" y="1491"/>
                  </a:cubicBezTo>
                  <a:cubicBezTo>
                    <a:pt x="1005" y="1308"/>
                    <a:pt x="1112"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562088" y="2939788"/>
              <a:ext cx="7875" cy="23875"/>
            </a:xfrm>
            <a:custGeom>
              <a:rect b="b" l="l" r="r" t="t"/>
              <a:pathLst>
                <a:path extrusionOk="0" h="955" w="315">
                  <a:moveTo>
                    <a:pt x="64" y="0"/>
                  </a:moveTo>
                  <a:cubicBezTo>
                    <a:pt x="44" y="0"/>
                    <a:pt x="22" y="4"/>
                    <a:pt x="1" y="13"/>
                  </a:cubicBezTo>
                  <a:cubicBezTo>
                    <a:pt x="86" y="184"/>
                    <a:pt x="172" y="270"/>
                    <a:pt x="229" y="355"/>
                  </a:cubicBezTo>
                  <a:cubicBezTo>
                    <a:pt x="200" y="555"/>
                    <a:pt x="143" y="755"/>
                    <a:pt x="115" y="954"/>
                  </a:cubicBezTo>
                  <a:cubicBezTo>
                    <a:pt x="172" y="897"/>
                    <a:pt x="229" y="840"/>
                    <a:pt x="257" y="755"/>
                  </a:cubicBezTo>
                  <a:cubicBezTo>
                    <a:pt x="286" y="641"/>
                    <a:pt x="314" y="526"/>
                    <a:pt x="314" y="384"/>
                  </a:cubicBezTo>
                  <a:cubicBezTo>
                    <a:pt x="314" y="355"/>
                    <a:pt x="314" y="327"/>
                    <a:pt x="314" y="298"/>
                  </a:cubicBezTo>
                  <a:cubicBezTo>
                    <a:pt x="314" y="270"/>
                    <a:pt x="286" y="270"/>
                    <a:pt x="286" y="270"/>
                  </a:cubicBezTo>
                  <a:cubicBezTo>
                    <a:pt x="262" y="125"/>
                    <a:pt x="176" y="0"/>
                    <a:pt x="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567788" y="3124313"/>
              <a:ext cx="19300" cy="26650"/>
            </a:xfrm>
            <a:custGeom>
              <a:rect b="b" l="l" r="r" t="t"/>
              <a:pathLst>
                <a:path extrusionOk="0" h="1066" w="772">
                  <a:moveTo>
                    <a:pt x="424" y="0"/>
                  </a:moveTo>
                  <a:cubicBezTo>
                    <a:pt x="299" y="0"/>
                    <a:pt x="185" y="147"/>
                    <a:pt x="144" y="250"/>
                  </a:cubicBezTo>
                  <a:cubicBezTo>
                    <a:pt x="144" y="278"/>
                    <a:pt x="144" y="278"/>
                    <a:pt x="144" y="278"/>
                  </a:cubicBezTo>
                  <a:cubicBezTo>
                    <a:pt x="86" y="421"/>
                    <a:pt x="1" y="821"/>
                    <a:pt x="172" y="992"/>
                  </a:cubicBezTo>
                  <a:cubicBezTo>
                    <a:pt x="244" y="1046"/>
                    <a:pt x="294" y="1066"/>
                    <a:pt x="349" y="1066"/>
                  </a:cubicBezTo>
                  <a:cubicBezTo>
                    <a:pt x="381" y="1066"/>
                    <a:pt x="416" y="1059"/>
                    <a:pt x="457" y="1049"/>
                  </a:cubicBezTo>
                  <a:cubicBezTo>
                    <a:pt x="600" y="992"/>
                    <a:pt x="771" y="592"/>
                    <a:pt x="714" y="336"/>
                  </a:cubicBezTo>
                  <a:cubicBezTo>
                    <a:pt x="686" y="250"/>
                    <a:pt x="657" y="164"/>
                    <a:pt x="600" y="136"/>
                  </a:cubicBezTo>
                  <a:cubicBezTo>
                    <a:pt x="600" y="107"/>
                    <a:pt x="600" y="107"/>
                    <a:pt x="572" y="79"/>
                  </a:cubicBezTo>
                  <a:cubicBezTo>
                    <a:pt x="523" y="23"/>
                    <a:pt x="473" y="0"/>
                    <a:pt x="4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622713" y="3200163"/>
              <a:ext cx="17875" cy="23875"/>
            </a:xfrm>
            <a:custGeom>
              <a:rect b="b" l="l" r="r" t="t"/>
              <a:pathLst>
                <a:path extrusionOk="0" h="955" w="715">
                  <a:moveTo>
                    <a:pt x="394" y="1"/>
                  </a:moveTo>
                  <a:cubicBezTo>
                    <a:pt x="376" y="1"/>
                    <a:pt x="359" y="4"/>
                    <a:pt x="343" y="12"/>
                  </a:cubicBezTo>
                  <a:cubicBezTo>
                    <a:pt x="286" y="12"/>
                    <a:pt x="229" y="12"/>
                    <a:pt x="172" y="41"/>
                  </a:cubicBezTo>
                  <a:cubicBezTo>
                    <a:pt x="58" y="98"/>
                    <a:pt x="1" y="240"/>
                    <a:pt x="58" y="383"/>
                  </a:cubicBezTo>
                  <a:cubicBezTo>
                    <a:pt x="58" y="440"/>
                    <a:pt x="86" y="497"/>
                    <a:pt x="115" y="554"/>
                  </a:cubicBezTo>
                  <a:cubicBezTo>
                    <a:pt x="115" y="640"/>
                    <a:pt x="144" y="725"/>
                    <a:pt x="172" y="811"/>
                  </a:cubicBezTo>
                  <a:cubicBezTo>
                    <a:pt x="211" y="916"/>
                    <a:pt x="275" y="954"/>
                    <a:pt x="340" y="954"/>
                  </a:cubicBezTo>
                  <a:cubicBezTo>
                    <a:pt x="417" y="954"/>
                    <a:pt x="497" y="901"/>
                    <a:pt x="543" y="839"/>
                  </a:cubicBezTo>
                  <a:cubicBezTo>
                    <a:pt x="657" y="668"/>
                    <a:pt x="714" y="354"/>
                    <a:pt x="543" y="126"/>
                  </a:cubicBezTo>
                  <a:cubicBezTo>
                    <a:pt x="543" y="98"/>
                    <a:pt x="543" y="98"/>
                    <a:pt x="514" y="69"/>
                  </a:cubicBezTo>
                  <a:cubicBezTo>
                    <a:pt x="494" y="27"/>
                    <a:pt x="442" y="1"/>
                    <a:pt x="3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502163" y="3152613"/>
              <a:ext cx="17150" cy="28250"/>
            </a:xfrm>
            <a:custGeom>
              <a:rect b="b" l="l" r="r" t="t"/>
              <a:pathLst>
                <a:path extrusionOk="0" h="1130" w="686">
                  <a:moveTo>
                    <a:pt x="368" y="1"/>
                  </a:moveTo>
                  <a:cubicBezTo>
                    <a:pt x="169" y="1"/>
                    <a:pt x="23" y="343"/>
                    <a:pt x="1" y="545"/>
                  </a:cubicBezTo>
                  <a:cubicBezTo>
                    <a:pt x="1" y="716"/>
                    <a:pt x="1" y="915"/>
                    <a:pt x="115" y="1030"/>
                  </a:cubicBezTo>
                  <a:cubicBezTo>
                    <a:pt x="172" y="1101"/>
                    <a:pt x="236" y="1129"/>
                    <a:pt x="297" y="1129"/>
                  </a:cubicBezTo>
                  <a:cubicBezTo>
                    <a:pt x="358" y="1129"/>
                    <a:pt x="415" y="1101"/>
                    <a:pt x="457" y="1058"/>
                  </a:cubicBezTo>
                  <a:cubicBezTo>
                    <a:pt x="457" y="1030"/>
                    <a:pt x="457" y="1030"/>
                    <a:pt x="486" y="1030"/>
                  </a:cubicBezTo>
                  <a:cubicBezTo>
                    <a:pt x="600" y="887"/>
                    <a:pt x="657" y="744"/>
                    <a:pt x="686" y="573"/>
                  </a:cubicBezTo>
                  <a:cubicBezTo>
                    <a:pt x="686" y="430"/>
                    <a:pt x="686" y="202"/>
                    <a:pt x="572" y="88"/>
                  </a:cubicBezTo>
                  <a:lnTo>
                    <a:pt x="543" y="88"/>
                  </a:lnTo>
                  <a:cubicBezTo>
                    <a:pt x="482" y="27"/>
                    <a:pt x="423" y="1"/>
                    <a:pt x="3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1104213" y="2554138"/>
              <a:ext cx="10725" cy="18450"/>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1132013" y="2631013"/>
              <a:ext cx="12875" cy="27050"/>
            </a:xfrm>
            <a:custGeom>
              <a:rect b="b" l="l" r="r" t="t"/>
              <a:pathLst>
                <a:path extrusionOk="0" h="1082" w="515">
                  <a:moveTo>
                    <a:pt x="257" y="0"/>
                  </a:moveTo>
                  <a:cubicBezTo>
                    <a:pt x="148" y="0"/>
                    <a:pt x="58" y="290"/>
                    <a:pt x="58" y="380"/>
                  </a:cubicBezTo>
                  <a:cubicBezTo>
                    <a:pt x="58" y="466"/>
                    <a:pt x="29" y="552"/>
                    <a:pt x="29" y="609"/>
                  </a:cubicBezTo>
                  <a:cubicBezTo>
                    <a:pt x="1" y="723"/>
                    <a:pt x="29" y="894"/>
                    <a:pt x="115" y="980"/>
                  </a:cubicBezTo>
                  <a:lnTo>
                    <a:pt x="144" y="1008"/>
                  </a:lnTo>
                  <a:cubicBezTo>
                    <a:pt x="189" y="1060"/>
                    <a:pt x="232" y="1081"/>
                    <a:pt x="270" y="1081"/>
                  </a:cubicBezTo>
                  <a:cubicBezTo>
                    <a:pt x="423" y="1081"/>
                    <a:pt x="514" y="740"/>
                    <a:pt x="514" y="580"/>
                  </a:cubicBezTo>
                  <a:cubicBezTo>
                    <a:pt x="514" y="409"/>
                    <a:pt x="429" y="209"/>
                    <a:pt x="343" y="66"/>
                  </a:cubicBezTo>
                  <a:cubicBezTo>
                    <a:pt x="314" y="20"/>
                    <a:pt x="285"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1072813" y="2649438"/>
              <a:ext cx="12150" cy="18400"/>
            </a:xfrm>
            <a:custGeom>
              <a:rect b="b" l="l" r="r" t="t"/>
              <a:pathLst>
                <a:path extrusionOk="0" h="736" w="486">
                  <a:moveTo>
                    <a:pt x="233" y="1"/>
                  </a:moveTo>
                  <a:cubicBezTo>
                    <a:pt x="93" y="1"/>
                    <a:pt x="1" y="356"/>
                    <a:pt x="1" y="471"/>
                  </a:cubicBezTo>
                  <a:cubicBezTo>
                    <a:pt x="1" y="585"/>
                    <a:pt x="58" y="728"/>
                    <a:pt x="172" y="728"/>
                  </a:cubicBezTo>
                  <a:cubicBezTo>
                    <a:pt x="188" y="733"/>
                    <a:pt x="201" y="735"/>
                    <a:pt x="214" y="735"/>
                  </a:cubicBezTo>
                  <a:cubicBezTo>
                    <a:pt x="269" y="735"/>
                    <a:pt x="296" y="689"/>
                    <a:pt x="343" y="642"/>
                  </a:cubicBezTo>
                  <a:cubicBezTo>
                    <a:pt x="429" y="613"/>
                    <a:pt x="486" y="442"/>
                    <a:pt x="457" y="328"/>
                  </a:cubicBezTo>
                  <a:cubicBezTo>
                    <a:pt x="429" y="243"/>
                    <a:pt x="400" y="157"/>
                    <a:pt x="343" y="71"/>
                  </a:cubicBezTo>
                  <a:cubicBezTo>
                    <a:pt x="304" y="21"/>
                    <a:pt x="267" y="1"/>
                    <a:pt x="2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1102788" y="2744538"/>
              <a:ext cx="14775" cy="20200"/>
            </a:xfrm>
            <a:custGeom>
              <a:rect b="b" l="l" r="r" t="t"/>
              <a:pathLst>
                <a:path extrusionOk="0" h="808" w="591">
                  <a:moveTo>
                    <a:pt x="357" y="1"/>
                  </a:moveTo>
                  <a:cubicBezTo>
                    <a:pt x="305" y="1"/>
                    <a:pt x="250" y="36"/>
                    <a:pt x="200" y="119"/>
                  </a:cubicBezTo>
                  <a:cubicBezTo>
                    <a:pt x="200" y="91"/>
                    <a:pt x="200" y="91"/>
                    <a:pt x="200" y="91"/>
                  </a:cubicBezTo>
                  <a:cubicBezTo>
                    <a:pt x="57" y="205"/>
                    <a:pt x="0" y="519"/>
                    <a:pt x="143" y="718"/>
                  </a:cubicBezTo>
                  <a:cubicBezTo>
                    <a:pt x="143" y="747"/>
                    <a:pt x="171" y="747"/>
                    <a:pt x="171" y="747"/>
                  </a:cubicBezTo>
                  <a:cubicBezTo>
                    <a:pt x="220" y="789"/>
                    <a:pt x="265" y="807"/>
                    <a:pt x="305" y="807"/>
                  </a:cubicBezTo>
                  <a:cubicBezTo>
                    <a:pt x="455" y="807"/>
                    <a:pt x="548" y="562"/>
                    <a:pt x="571" y="404"/>
                  </a:cubicBezTo>
                  <a:cubicBezTo>
                    <a:pt x="591" y="203"/>
                    <a:pt x="483" y="1"/>
                    <a:pt x="3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1061413" y="3052988"/>
              <a:ext cx="20700" cy="30550"/>
            </a:xfrm>
            <a:custGeom>
              <a:rect b="b" l="l" r="r" t="t"/>
              <a:pathLst>
                <a:path extrusionOk="0" h="1222" w="828">
                  <a:moveTo>
                    <a:pt x="460" y="0"/>
                  </a:moveTo>
                  <a:cubicBezTo>
                    <a:pt x="428" y="0"/>
                    <a:pt x="400" y="7"/>
                    <a:pt x="371" y="21"/>
                  </a:cubicBezTo>
                  <a:cubicBezTo>
                    <a:pt x="343" y="50"/>
                    <a:pt x="285" y="79"/>
                    <a:pt x="257" y="107"/>
                  </a:cubicBezTo>
                  <a:cubicBezTo>
                    <a:pt x="86" y="221"/>
                    <a:pt x="0" y="506"/>
                    <a:pt x="29" y="763"/>
                  </a:cubicBezTo>
                  <a:cubicBezTo>
                    <a:pt x="29" y="927"/>
                    <a:pt x="107" y="1222"/>
                    <a:pt x="289" y="1222"/>
                  </a:cubicBezTo>
                  <a:cubicBezTo>
                    <a:pt x="297" y="1222"/>
                    <a:pt x="305" y="1221"/>
                    <a:pt x="314" y="1220"/>
                  </a:cubicBezTo>
                  <a:cubicBezTo>
                    <a:pt x="514" y="1220"/>
                    <a:pt x="599" y="1077"/>
                    <a:pt x="685" y="906"/>
                  </a:cubicBezTo>
                  <a:cubicBezTo>
                    <a:pt x="828" y="649"/>
                    <a:pt x="828" y="250"/>
                    <a:pt x="599" y="50"/>
                  </a:cubicBezTo>
                  <a:cubicBezTo>
                    <a:pt x="571" y="21"/>
                    <a:pt x="571" y="21"/>
                    <a:pt x="571" y="21"/>
                  </a:cubicBezTo>
                  <a:cubicBezTo>
                    <a:pt x="528" y="7"/>
                    <a:pt x="492" y="0"/>
                    <a:pt x="4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1119888" y="3032113"/>
              <a:ext cx="10725" cy="11250"/>
            </a:xfrm>
            <a:custGeom>
              <a:rect b="b" l="l" r="r" t="t"/>
              <a:pathLst>
                <a:path extrusionOk="0" h="450" w="429">
                  <a:moveTo>
                    <a:pt x="258" y="0"/>
                  </a:moveTo>
                  <a:cubicBezTo>
                    <a:pt x="172" y="0"/>
                    <a:pt x="172" y="86"/>
                    <a:pt x="115" y="143"/>
                  </a:cubicBezTo>
                  <a:cubicBezTo>
                    <a:pt x="58" y="172"/>
                    <a:pt x="1" y="400"/>
                    <a:pt x="115" y="400"/>
                  </a:cubicBezTo>
                  <a:cubicBezTo>
                    <a:pt x="115" y="400"/>
                    <a:pt x="143" y="400"/>
                    <a:pt x="143" y="428"/>
                  </a:cubicBezTo>
                  <a:cubicBezTo>
                    <a:pt x="158" y="443"/>
                    <a:pt x="179" y="450"/>
                    <a:pt x="201" y="450"/>
                  </a:cubicBezTo>
                  <a:cubicBezTo>
                    <a:pt x="222" y="450"/>
                    <a:pt x="243" y="443"/>
                    <a:pt x="258" y="428"/>
                  </a:cubicBezTo>
                  <a:lnTo>
                    <a:pt x="286" y="428"/>
                  </a:lnTo>
                  <a:cubicBezTo>
                    <a:pt x="343" y="343"/>
                    <a:pt x="429" y="29"/>
                    <a:pt x="2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1143438" y="3090363"/>
              <a:ext cx="13450" cy="20100"/>
            </a:xfrm>
            <a:custGeom>
              <a:rect b="b" l="l" r="r" t="t"/>
              <a:pathLst>
                <a:path extrusionOk="0" h="804" w="538">
                  <a:moveTo>
                    <a:pt x="305" y="0"/>
                  </a:moveTo>
                  <a:cubicBezTo>
                    <a:pt x="273" y="0"/>
                    <a:pt x="237" y="12"/>
                    <a:pt x="200" y="39"/>
                  </a:cubicBezTo>
                  <a:cubicBezTo>
                    <a:pt x="172" y="67"/>
                    <a:pt x="143" y="67"/>
                    <a:pt x="114" y="96"/>
                  </a:cubicBezTo>
                  <a:cubicBezTo>
                    <a:pt x="29" y="96"/>
                    <a:pt x="0" y="267"/>
                    <a:pt x="57" y="352"/>
                  </a:cubicBezTo>
                  <a:cubicBezTo>
                    <a:pt x="29" y="467"/>
                    <a:pt x="29" y="695"/>
                    <a:pt x="172" y="780"/>
                  </a:cubicBezTo>
                  <a:cubicBezTo>
                    <a:pt x="199" y="796"/>
                    <a:pt x="225" y="803"/>
                    <a:pt x="250" y="803"/>
                  </a:cubicBezTo>
                  <a:cubicBezTo>
                    <a:pt x="401" y="803"/>
                    <a:pt x="489" y="532"/>
                    <a:pt x="514" y="410"/>
                  </a:cubicBezTo>
                  <a:cubicBezTo>
                    <a:pt x="537" y="224"/>
                    <a:pt x="447" y="0"/>
                    <a:pt x="3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1099213" y="3088913"/>
              <a:ext cx="10725" cy="18025"/>
            </a:xfrm>
            <a:custGeom>
              <a:rect b="b" l="l" r="r" t="t"/>
              <a:pathLst>
                <a:path extrusionOk="0" h="721" w="429">
                  <a:moveTo>
                    <a:pt x="246" y="0"/>
                  </a:moveTo>
                  <a:cubicBezTo>
                    <a:pt x="214" y="0"/>
                    <a:pt x="178" y="13"/>
                    <a:pt x="143" y="40"/>
                  </a:cubicBezTo>
                  <a:cubicBezTo>
                    <a:pt x="57" y="125"/>
                    <a:pt x="0" y="325"/>
                    <a:pt x="29" y="496"/>
                  </a:cubicBezTo>
                  <a:cubicBezTo>
                    <a:pt x="57" y="582"/>
                    <a:pt x="86" y="639"/>
                    <a:pt x="143" y="667"/>
                  </a:cubicBezTo>
                  <a:lnTo>
                    <a:pt x="172" y="667"/>
                  </a:lnTo>
                  <a:cubicBezTo>
                    <a:pt x="172" y="696"/>
                    <a:pt x="172" y="696"/>
                    <a:pt x="200" y="696"/>
                  </a:cubicBezTo>
                  <a:cubicBezTo>
                    <a:pt x="221" y="713"/>
                    <a:pt x="242" y="720"/>
                    <a:pt x="260" y="720"/>
                  </a:cubicBezTo>
                  <a:cubicBezTo>
                    <a:pt x="366" y="720"/>
                    <a:pt x="424" y="479"/>
                    <a:pt x="400" y="382"/>
                  </a:cubicBezTo>
                  <a:cubicBezTo>
                    <a:pt x="428" y="325"/>
                    <a:pt x="428" y="239"/>
                    <a:pt x="400" y="182"/>
                  </a:cubicBezTo>
                  <a:cubicBezTo>
                    <a:pt x="380" y="64"/>
                    <a:pt x="320" y="0"/>
                    <a:pt x="2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1399063" y="2624263"/>
              <a:ext cx="22325" cy="31075"/>
            </a:xfrm>
            <a:custGeom>
              <a:rect b="b" l="l" r="r" t="t"/>
              <a:pathLst>
                <a:path extrusionOk="0" h="1243" w="893">
                  <a:moveTo>
                    <a:pt x="518" y="1"/>
                  </a:moveTo>
                  <a:cubicBezTo>
                    <a:pt x="487" y="1"/>
                    <a:pt x="454" y="8"/>
                    <a:pt x="418" y="23"/>
                  </a:cubicBezTo>
                  <a:cubicBezTo>
                    <a:pt x="75" y="181"/>
                    <a:pt x="0" y="1243"/>
                    <a:pt x="375" y="1243"/>
                  </a:cubicBezTo>
                  <a:cubicBezTo>
                    <a:pt x="405" y="1243"/>
                    <a:pt x="439" y="1236"/>
                    <a:pt x="475" y="1221"/>
                  </a:cubicBezTo>
                  <a:cubicBezTo>
                    <a:pt x="818" y="1063"/>
                    <a:pt x="893" y="1"/>
                    <a:pt x="51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1394513" y="2686113"/>
              <a:ext cx="19300" cy="30025"/>
            </a:xfrm>
            <a:custGeom>
              <a:rect b="b" l="l" r="r" t="t"/>
              <a:pathLst>
                <a:path extrusionOk="0" h="1201" w="772">
                  <a:moveTo>
                    <a:pt x="427" y="0"/>
                  </a:moveTo>
                  <a:cubicBezTo>
                    <a:pt x="243" y="0"/>
                    <a:pt x="113" y="241"/>
                    <a:pt x="86" y="430"/>
                  </a:cubicBezTo>
                  <a:cubicBezTo>
                    <a:pt x="29" y="630"/>
                    <a:pt x="1" y="1201"/>
                    <a:pt x="343" y="1201"/>
                  </a:cubicBezTo>
                  <a:cubicBezTo>
                    <a:pt x="628" y="1201"/>
                    <a:pt x="771" y="744"/>
                    <a:pt x="743" y="459"/>
                  </a:cubicBezTo>
                  <a:lnTo>
                    <a:pt x="743" y="430"/>
                  </a:lnTo>
                  <a:cubicBezTo>
                    <a:pt x="714" y="259"/>
                    <a:pt x="657" y="2"/>
                    <a:pt x="457" y="2"/>
                  </a:cubicBezTo>
                  <a:cubicBezTo>
                    <a:pt x="447" y="1"/>
                    <a:pt x="437" y="0"/>
                    <a:pt x="4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1359563" y="2659288"/>
              <a:ext cx="17775" cy="26250"/>
            </a:xfrm>
            <a:custGeom>
              <a:rect b="b" l="l" r="r" t="t"/>
              <a:pathLst>
                <a:path extrusionOk="0" h="1050" w="711">
                  <a:moveTo>
                    <a:pt x="348" y="1"/>
                  </a:moveTo>
                  <a:cubicBezTo>
                    <a:pt x="220" y="1"/>
                    <a:pt x="97" y="195"/>
                    <a:pt x="58" y="334"/>
                  </a:cubicBezTo>
                  <a:cubicBezTo>
                    <a:pt x="58" y="334"/>
                    <a:pt x="58" y="362"/>
                    <a:pt x="58" y="391"/>
                  </a:cubicBezTo>
                  <a:cubicBezTo>
                    <a:pt x="1" y="533"/>
                    <a:pt x="1" y="790"/>
                    <a:pt x="115" y="933"/>
                  </a:cubicBezTo>
                  <a:cubicBezTo>
                    <a:pt x="196" y="1035"/>
                    <a:pt x="249" y="1049"/>
                    <a:pt x="324" y="1049"/>
                  </a:cubicBezTo>
                  <a:cubicBezTo>
                    <a:pt x="354" y="1049"/>
                    <a:pt x="388" y="1047"/>
                    <a:pt x="429" y="1047"/>
                  </a:cubicBezTo>
                  <a:cubicBezTo>
                    <a:pt x="436" y="1048"/>
                    <a:pt x="444" y="1048"/>
                    <a:pt x="451" y="1048"/>
                  </a:cubicBezTo>
                  <a:cubicBezTo>
                    <a:pt x="661" y="1048"/>
                    <a:pt x="710" y="668"/>
                    <a:pt x="600" y="448"/>
                  </a:cubicBezTo>
                  <a:cubicBezTo>
                    <a:pt x="571" y="362"/>
                    <a:pt x="571" y="248"/>
                    <a:pt x="514" y="134"/>
                  </a:cubicBezTo>
                  <a:cubicBezTo>
                    <a:pt x="462" y="38"/>
                    <a:pt x="404" y="1"/>
                    <a:pt x="34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1329063" y="2548338"/>
              <a:ext cx="6250" cy="905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757538" y="2609488"/>
              <a:ext cx="18575" cy="30375"/>
            </a:xfrm>
            <a:custGeom>
              <a:rect b="b" l="l" r="r" t="t"/>
              <a:pathLst>
                <a:path extrusionOk="0" h="1215" w="743">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816038" y="2547313"/>
              <a:ext cx="12150" cy="19750"/>
            </a:xfrm>
            <a:custGeom>
              <a:rect b="b" l="l" r="r" t="t"/>
              <a:pathLst>
                <a:path extrusionOk="0" h="790" w="486">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860263" y="2669038"/>
              <a:ext cx="25" cy="750"/>
            </a:xfrm>
            <a:custGeom>
              <a:rect b="b" l="l" r="r" t="t"/>
              <a:pathLst>
                <a:path extrusionOk="0" h="30" w="1">
                  <a:moveTo>
                    <a:pt x="0" y="29"/>
                  </a:moveTo>
                  <a:lnTo>
                    <a:pt x="0" y="29"/>
                  </a:lnTo>
                  <a:cubicBezTo>
                    <a:pt x="0" y="29"/>
                    <a:pt x="0" y="1"/>
                    <a:pt x="0"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858838" y="2664388"/>
              <a:ext cx="12850" cy="18925"/>
            </a:xfrm>
            <a:custGeom>
              <a:rect b="b" l="l" r="r" t="t"/>
              <a:pathLst>
                <a:path extrusionOk="0" h="757" w="514">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799613" y="2637438"/>
              <a:ext cx="15975" cy="18200"/>
            </a:xfrm>
            <a:custGeom>
              <a:rect b="b" l="l" r="r" t="t"/>
              <a:pathLst>
                <a:path extrusionOk="0" h="728" w="639">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758963" y="2686163"/>
              <a:ext cx="25000" cy="26450"/>
            </a:xfrm>
            <a:custGeom>
              <a:rect b="b" l="l" r="r" t="t"/>
              <a:pathLst>
                <a:path extrusionOk="0" h="1058" w="100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771088" y="2686163"/>
              <a:ext cx="1450" cy="25"/>
            </a:xfrm>
            <a:custGeom>
              <a:rect b="b" l="l" r="r" t="t"/>
              <a:pathLst>
                <a:path extrusionOk="0" h="1" w="58">
                  <a:moveTo>
                    <a:pt x="1" y="0"/>
                  </a:moveTo>
                  <a:cubicBezTo>
                    <a:pt x="1" y="0"/>
                    <a:pt x="29" y="0"/>
                    <a:pt x="29" y="0"/>
                  </a:cubicBezTo>
                  <a:cubicBezTo>
                    <a:pt x="29" y="0"/>
                    <a:pt x="58" y="0"/>
                    <a:pt x="58" y="0"/>
                  </a:cubicBezTo>
                  <a:cubicBezTo>
                    <a:pt x="29" y="0"/>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9"/>
            <p:cNvSpPr/>
            <p:nvPr/>
          </p:nvSpPr>
          <p:spPr>
            <a:xfrm>
              <a:off x="913738" y="3404213"/>
              <a:ext cx="12175" cy="20000"/>
            </a:xfrm>
            <a:custGeom>
              <a:rect b="b" l="l" r="r" t="t"/>
              <a:pathLst>
                <a:path extrusionOk="0" h="800" w="487">
                  <a:moveTo>
                    <a:pt x="278" y="0"/>
                  </a:moveTo>
                  <a:cubicBezTo>
                    <a:pt x="263" y="0"/>
                    <a:pt x="246" y="3"/>
                    <a:pt x="229" y="10"/>
                  </a:cubicBezTo>
                  <a:cubicBezTo>
                    <a:pt x="58" y="67"/>
                    <a:pt x="1" y="296"/>
                    <a:pt x="1" y="495"/>
                  </a:cubicBezTo>
                  <a:cubicBezTo>
                    <a:pt x="25" y="616"/>
                    <a:pt x="91" y="799"/>
                    <a:pt x="197" y="799"/>
                  </a:cubicBezTo>
                  <a:cubicBezTo>
                    <a:pt x="216" y="799"/>
                    <a:pt x="236" y="794"/>
                    <a:pt x="258" y="781"/>
                  </a:cubicBezTo>
                  <a:cubicBezTo>
                    <a:pt x="429" y="724"/>
                    <a:pt x="486" y="495"/>
                    <a:pt x="486" y="296"/>
                  </a:cubicBezTo>
                  <a:cubicBezTo>
                    <a:pt x="461" y="170"/>
                    <a:pt x="392"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967963" y="3378538"/>
              <a:ext cx="15725" cy="20225"/>
            </a:xfrm>
            <a:custGeom>
              <a:rect b="b" l="l" r="r" t="t"/>
              <a:pathLst>
                <a:path extrusionOk="0" h="809" w="629">
                  <a:moveTo>
                    <a:pt x="391" y="1"/>
                  </a:moveTo>
                  <a:cubicBezTo>
                    <a:pt x="285" y="1"/>
                    <a:pt x="184" y="127"/>
                    <a:pt x="143" y="210"/>
                  </a:cubicBezTo>
                  <a:cubicBezTo>
                    <a:pt x="86" y="324"/>
                    <a:pt x="0" y="666"/>
                    <a:pt x="143" y="809"/>
                  </a:cubicBezTo>
                  <a:cubicBezTo>
                    <a:pt x="286" y="723"/>
                    <a:pt x="428" y="638"/>
                    <a:pt x="571" y="552"/>
                  </a:cubicBezTo>
                  <a:cubicBezTo>
                    <a:pt x="628" y="438"/>
                    <a:pt x="628" y="181"/>
                    <a:pt x="514" y="67"/>
                  </a:cubicBezTo>
                  <a:cubicBezTo>
                    <a:pt x="474" y="19"/>
                    <a:pt x="432" y="1"/>
                    <a:pt x="3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1002913" y="3489563"/>
              <a:ext cx="20700" cy="30100"/>
            </a:xfrm>
            <a:custGeom>
              <a:rect b="b" l="l" r="r" t="t"/>
              <a:pathLst>
                <a:path extrusionOk="0" h="1204" w="828">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952413" y="3452213"/>
              <a:ext cx="14075" cy="18975"/>
            </a:xfrm>
            <a:custGeom>
              <a:rect b="b" l="l" r="r" t="t"/>
              <a:pathLst>
                <a:path extrusionOk="0" h="759" w="563">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884513" y="3496238"/>
              <a:ext cx="13575" cy="22600"/>
            </a:xfrm>
            <a:custGeom>
              <a:rect b="b" l="l" r="r" t="t"/>
              <a:pathLst>
                <a:path extrusionOk="0" h="904" w="543">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840988" y="3463188"/>
              <a:ext cx="12150" cy="20000"/>
            </a:xfrm>
            <a:custGeom>
              <a:rect b="b" l="l" r="r" t="t"/>
              <a:pathLst>
                <a:path extrusionOk="0" h="800" w="486">
                  <a:moveTo>
                    <a:pt x="291" y="1"/>
                  </a:moveTo>
                  <a:cubicBezTo>
                    <a:pt x="271" y="1"/>
                    <a:pt x="250" y="6"/>
                    <a:pt x="229" y="19"/>
                  </a:cubicBezTo>
                  <a:cubicBezTo>
                    <a:pt x="86" y="76"/>
                    <a:pt x="1" y="305"/>
                    <a:pt x="29" y="504"/>
                  </a:cubicBezTo>
                  <a:cubicBezTo>
                    <a:pt x="29" y="630"/>
                    <a:pt x="96" y="800"/>
                    <a:pt x="228" y="800"/>
                  </a:cubicBezTo>
                  <a:cubicBezTo>
                    <a:pt x="246" y="800"/>
                    <a:pt x="266" y="797"/>
                    <a:pt x="286" y="790"/>
                  </a:cubicBezTo>
                  <a:cubicBezTo>
                    <a:pt x="429" y="733"/>
                    <a:pt x="486" y="504"/>
                    <a:pt x="486" y="305"/>
                  </a:cubicBezTo>
                  <a:cubicBezTo>
                    <a:pt x="486" y="184"/>
                    <a:pt x="403" y="1"/>
                    <a:pt x="2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1050838" y="3481288"/>
              <a:ext cx="9175" cy="13800"/>
            </a:xfrm>
            <a:custGeom>
              <a:rect b="b" l="l" r="r" t="t"/>
              <a:pathLst>
                <a:path extrusionOk="0" h="552" w="367">
                  <a:moveTo>
                    <a:pt x="126" y="1"/>
                  </a:moveTo>
                  <a:cubicBezTo>
                    <a:pt x="34" y="1"/>
                    <a:pt x="0" y="224"/>
                    <a:pt x="24" y="294"/>
                  </a:cubicBezTo>
                  <a:cubicBezTo>
                    <a:pt x="24" y="323"/>
                    <a:pt x="24" y="351"/>
                    <a:pt x="24" y="351"/>
                  </a:cubicBezTo>
                  <a:cubicBezTo>
                    <a:pt x="24" y="482"/>
                    <a:pt x="85" y="552"/>
                    <a:pt x="152" y="552"/>
                  </a:cubicBezTo>
                  <a:cubicBezTo>
                    <a:pt x="187" y="552"/>
                    <a:pt x="223" y="533"/>
                    <a:pt x="252" y="494"/>
                  </a:cubicBezTo>
                  <a:cubicBezTo>
                    <a:pt x="309" y="408"/>
                    <a:pt x="366" y="151"/>
                    <a:pt x="223" y="66"/>
                  </a:cubicBezTo>
                  <a:cubicBezTo>
                    <a:pt x="223" y="66"/>
                    <a:pt x="195" y="66"/>
                    <a:pt x="195" y="37"/>
                  </a:cubicBezTo>
                  <a:cubicBezTo>
                    <a:pt x="169" y="11"/>
                    <a:pt x="146" y="1"/>
                    <a:pt x="1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1329613" y="3420863"/>
              <a:ext cx="12850" cy="19475"/>
            </a:xfrm>
            <a:custGeom>
              <a:rect b="b" l="l" r="r" t="t"/>
              <a:pathLst>
                <a:path extrusionOk="0" h="779" w="514">
                  <a:moveTo>
                    <a:pt x="257" y="0"/>
                  </a:moveTo>
                  <a:cubicBezTo>
                    <a:pt x="171" y="29"/>
                    <a:pt x="86" y="58"/>
                    <a:pt x="57" y="200"/>
                  </a:cubicBezTo>
                  <a:cubicBezTo>
                    <a:pt x="29" y="343"/>
                    <a:pt x="0" y="486"/>
                    <a:pt x="86" y="657"/>
                  </a:cubicBezTo>
                  <a:cubicBezTo>
                    <a:pt x="112" y="747"/>
                    <a:pt x="161" y="779"/>
                    <a:pt x="212" y="779"/>
                  </a:cubicBezTo>
                  <a:cubicBezTo>
                    <a:pt x="274" y="779"/>
                    <a:pt x="340" y="732"/>
                    <a:pt x="371" y="685"/>
                  </a:cubicBezTo>
                  <a:cubicBezTo>
                    <a:pt x="457" y="571"/>
                    <a:pt x="514" y="314"/>
                    <a:pt x="428" y="172"/>
                  </a:cubicBezTo>
                  <a:lnTo>
                    <a:pt x="400" y="115"/>
                  </a:lnTo>
                  <a:cubicBezTo>
                    <a:pt x="371" y="58"/>
                    <a:pt x="314"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1466838" y="3474613"/>
              <a:ext cx="12600" cy="21350"/>
            </a:xfrm>
            <a:custGeom>
              <a:rect b="b" l="l" r="r" t="t"/>
              <a:pathLst>
                <a:path extrusionOk="0" h="854" w="504">
                  <a:moveTo>
                    <a:pt x="278" y="0"/>
                  </a:moveTo>
                  <a:cubicBezTo>
                    <a:pt x="123" y="0"/>
                    <a:pt x="0" y="422"/>
                    <a:pt x="47" y="561"/>
                  </a:cubicBezTo>
                  <a:cubicBezTo>
                    <a:pt x="47" y="618"/>
                    <a:pt x="75" y="675"/>
                    <a:pt x="104" y="732"/>
                  </a:cubicBezTo>
                  <a:cubicBezTo>
                    <a:pt x="146" y="818"/>
                    <a:pt x="203" y="853"/>
                    <a:pt x="257" y="853"/>
                  </a:cubicBezTo>
                  <a:cubicBezTo>
                    <a:pt x="310" y="853"/>
                    <a:pt x="360" y="818"/>
                    <a:pt x="389" y="761"/>
                  </a:cubicBezTo>
                  <a:cubicBezTo>
                    <a:pt x="503" y="618"/>
                    <a:pt x="503" y="418"/>
                    <a:pt x="446" y="247"/>
                  </a:cubicBezTo>
                  <a:cubicBezTo>
                    <a:pt x="446" y="190"/>
                    <a:pt x="417" y="133"/>
                    <a:pt x="389" y="76"/>
                  </a:cubicBezTo>
                  <a:cubicBezTo>
                    <a:pt x="351" y="23"/>
                    <a:pt x="314"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9"/>
            <p:cNvSpPr/>
            <p:nvPr/>
          </p:nvSpPr>
          <p:spPr>
            <a:xfrm>
              <a:off x="1419038" y="3485288"/>
              <a:ext cx="18050" cy="25250"/>
            </a:xfrm>
            <a:custGeom>
              <a:rect b="b" l="l" r="r" t="t"/>
              <a:pathLst>
                <a:path extrusionOk="0" h="1010" w="722">
                  <a:moveTo>
                    <a:pt x="418" y="0"/>
                  </a:moveTo>
                  <a:cubicBezTo>
                    <a:pt x="392" y="0"/>
                    <a:pt x="364" y="6"/>
                    <a:pt x="332" y="20"/>
                  </a:cubicBezTo>
                  <a:cubicBezTo>
                    <a:pt x="69" y="151"/>
                    <a:pt x="0" y="1010"/>
                    <a:pt x="303" y="1010"/>
                  </a:cubicBezTo>
                  <a:cubicBezTo>
                    <a:pt x="329" y="1010"/>
                    <a:pt x="358" y="1003"/>
                    <a:pt x="389" y="990"/>
                  </a:cubicBezTo>
                  <a:cubicBezTo>
                    <a:pt x="652" y="859"/>
                    <a:pt x="721" y="0"/>
                    <a:pt x="41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9"/>
            <p:cNvSpPr/>
            <p:nvPr/>
          </p:nvSpPr>
          <p:spPr>
            <a:xfrm>
              <a:off x="1518638" y="3513038"/>
              <a:ext cx="15725" cy="22625"/>
            </a:xfrm>
            <a:custGeom>
              <a:rect b="b" l="l" r="r" t="t"/>
              <a:pathLst>
                <a:path extrusionOk="0" h="905" w="629">
                  <a:moveTo>
                    <a:pt x="345" y="0"/>
                  </a:moveTo>
                  <a:cubicBezTo>
                    <a:pt x="289" y="0"/>
                    <a:pt x="232" y="36"/>
                    <a:pt x="187" y="89"/>
                  </a:cubicBezTo>
                  <a:lnTo>
                    <a:pt x="187" y="89"/>
                  </a:lnTo>
                  <a:cubicBezTo>
                    <a:pt x="192" y="81"/>
                    <a:pt x="194" y="75"/>
                    <a:pt x="192" y="75"/>
                  </a:cubicBezTo>
                  <a:cubicBezTo>
                    <a:pt x="191" y="75"/>
                    <a:pt x="184" y="84"/>
                    <a:pt x="171" y="108"/>
                  </a:cubicBezTo>
                  <a:cubicBezTo>
                    <a:pt x="177" y="101"/>
                    <a:pt x="182" y="95"/>
                    <a:pt x="187" y="89"/>
                  </a:cubicBezTo>
                  <a:lnTo>
                    <a:pt x="187" y="89"/>
                  </a:lnTo>
                  <a:cubicBezTo>
                    <a:pt x="184" y="94"/>
                    <a:pt x="178" y="101"/>
                    <a:pt x="171" y="108"/>
                  </a:cubicBezTo>
                  <a:cubicBezTo>
                    <a:pt x="57" y="222"/>
                    <a:pt x="0" y="394"/>
                    <a:pt x="0" y="565"/>
                  </a:cubicBezTo>
                  <a:cubicBezTo>
                    <a:pt x="0" y="685"/>
                    <a:pt x="81" y="905"/>
                    <a:pt x="191" y="905"/>
                  </a:cubicBezTo>
                  <a:cubicBezTo>
                    <a:pt x="212" y="905"/>
                    <a:pt x="234" y="897"/>
                    <a:pt x="257" y="879"/>
                  </a:cubicBezTo>
                  <a:cubicBezTo>
                    <a:pt x="485" y="764"/>
                    <a:pt x="628" y="422"/>
                    <a:pt x="485" y="108"/>
                  </a:cubicBezTo>
                  <a:cubicBezTo>
                    <a:pt x="447" y="31"/>
                    <a:pt x="396"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1570063" y="3466488"/>
              <a:ext cx="14075" cy="19075"/>
            </a:xfrm>
            <a:custGeom>
              <a:rect b="b" l="l" r="r" t="t"/>
              <a:pathLst>
                <a:path extrusionOk="0" h="763" w="563">
                  <a:moveTo>
                    <a:pt x="329" y="1"/>
                  </a:moveTo>
                  <a:cubicBezTo>
                    <a:pt x="323" y="1"/>
                    <a:pt x="317" y="1"/>
                    <a:pt x="311" y="2"/>
                  </a:cubicBezTo>
                  <a:cubicBezTo>
                    <a:pt x="140" y="30"/>
                    <a:pt x="83" y="116"/>
                    <a:pt x="26" y="287"/>
                  </a:cubicBezTo>
                  <a:cubicBezTo>
                    <a:pt x="1" y="413"/>
                    <a:pt x="20" y="762"/>
                    <a:pt x="163" y="762"/>
                  </a:cubicBezTo>
                  <a:cubicBezTo>
                    <a:pt x="182" y="762"/>
                    <a:pt x="203" y="757"/>
                    <a:pt x="226" y="743"/>
                  </a:cubicBezTo>
                  <a:cubicBezTo>
                    <a:pt x="254" y="715"/>
                    <a:pt x="311" y="686"/>
                    <a:pt x="340" y="658"/>
                  </a:cubicBezTo>
                  <a:cubicBezTo>
                    <a:pt x="451" y="574"/>
                    <a:pt x="563" y="1"/>
                    <a:pt x="3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1378263" y="3508963"/>
              <a:ext cx="11125" cy="14975"/>
            </a:xfrm>
            <a:custGeom>
              <a:rect b="b" l="l" r="r" t="t"/>
              <a:pathLst>
                <a:path extrusionOk="0" h="599" w="445">
                  <a:moveTo>
                    <a:pt x="254" y="0"/>
                  </a:moveTo>
                  <a:cubicBezTo>
                    <a:pt x="236" y="0"/>
                    <a:pt x="216" y="5"/>
                    <a:pt x="194" y="14"/>
                  </a:cubicBezTo>
                  <a:cubicBezTo>
                    <a:pt x="37" y="67"/>
                    <a:pt x="0" y="599"/>
                    <a:pt x="193" y="599"/>
                  </a:cubicBezTo>
                  <a:cubicBezTo>
                    <a:pt x="211" y="599"/>
                    <a:pt x="230" y="595"/>
                    <a:pt x="251" y="585"/>
                  </a:cubicBezTo>
                  <a:cubicBezTo>
                    <a:pt x="408" y="507"/>
                    <a:pt x="445" y="0"/>
                    <a:pt x="2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9"/>
            <p:cNvSpPr/>
            <p:nvPr/>
          </p:nvSpPr>
          <p:spPr>
            <a:xfrm>
              <a:off x="1380363" y="3441163"/>
              <a:ext cx="10450" cy="14175"/>
            </a:xfrm>
            <a:custGeom>
              <a:rect b="b" l="l" r="r" t="t"/>
              <a:pathLst>
                <a:path extrusionOk="0" h="567" w="418">
                  <a:moveTo>
                    <a:pt x="251" y="1"/>
                  </a:moveTo>
                  <a:cubicBezTo>
                    <a:pt x="235" y="1"/>
                    <a:pt x="216" y="6"/>
                    <a:pt x="196" y="16"/>
                  </a:cubicBezTo>
                  <a:cubicBezTo>
                    <a:pt x="36" y="69"/>
                    <a:pt x="1" y="567"/>
                    <a:pt x="180" y="567"/>
                  </a:cubicBezTo>
                  <a:cubicBezTo>
                    <a:pt x="194" y="567"/>
                    <a:pt x="208" y="564"/>
                    <a:pt x="224" y="558"/>
                  </a:cubicBezTo>
                  <a:cubicBezTo>
                    <a:pt x="380" y="480"/>
                    <a:pt x="418" y="1"/>
                    <a:pt x="2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9"/>
            <p:cNvSpPr/>
            <p:nvPr/>
          </p:nvSpPr>
          <p:spPr>
            <a:xfrm>
              <a:off x="799613" y="3273163"/>
              <a:ext cx="13575" cy="19325"/>
            </a:xfrm>
            <a:custGeom>
              <a:rect b="b" l="l" r="r" t="t"/>
              <a:pathLst>
                <a:path extrusionOk="0" h="773" w="543">
                  <a:moveTo>
                    <a:pt x="253" y="1"/>
                  </a:moveTo>
                  <a:cubicBezTo>
                    <a:pt x="173" y="1"/>
                    <a:pt x="130" y="87"/>
                    <a:pt x="86" y="174"/>
                  </a:cubicBezTo>
                  <a:lnTo>
                    <a:pt x="58" y="174"/>
                  </a:lnTo>
                  <a:cubicBezTo>
                    <a:pt x="58" y="202"/>
                    <a:pt x="58" y="202"/>
                    <a:pt x="58" y="202"/>
                  </a:cubicBezTo>
                  <a:cubicBezTo>
                    <a:pt x="29" y="316"/>
                    <a:pt x="1" y="402"/>
                    <a:pt x="29" y="487"/>
                  </a:cubicBezTo>
                  <a:cubicBezTo>
                    <a:pt x="29" y="516"/>
                    <a:pt x="29" y="602"/>
                    <a:pt x="58" y="659"/>
                  </a:cubicBezTo>
                  <a:cubicBezTo>
                    <a:pt x="86" y="716"/>
                    <a:pt x="144" y="773"/>
                    <a:pt x="201" y="773"/>
                  </a:cubicBezTo>
                  <a:cubicBezTo>
                    <a:pt x="286" y="773"/>
                    <a:pt x="343" y="716"/>
                    <a:pt x="315" y="602"/>
                  </a:cubicBezTo>
                  <a:cubicBezTo>
                    <a:pt x="372" y="544"/>
                    <a:pt x="400" y="487"/>
                    <a:pt x="429" y="402"/>
                  </a:cubicBezTo>
                  <a:lnTo>
                    <a:pt x="429" y="402"/>
                  </a:lnTo>
                  <a:cubicBezTo>
                    <a:pt x="429" y="487"/>
                    <a:pt x="400" y="544"/>
                    <a:pt x="400" y="602"/>
                  </a:cubicBezTo>
                  <a:cubicBezTo>
                    <a:pt x="457" y="487"/>
                    <a:pt x="543" y="116"/>
                    <a:pt x="343" y="31"/>
                  </a:cubicBezTo>
                  <a:cubicBezTo>
                    <a:pt x="308" y="10"/>
                    <a:pt x="279" y="1"/>
                    <a:pt x="2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9"/>
            <p:cNvSpPr/>
            <p:nvPr/>
          </p:nvSpPr>
          <p:spPr>
            <a:xfrm>
              <a:off x="813413" y="3249538"/>
              <a:ext cx="15675" cy="17350"/>
            </a:xfrm>
            <a:custGeom>
              <a:rect b="b" l="l" r="r" t="t"/>
              <a:pathLst>
                <a:path extrusionOk="0" h="694" w="627">
                  <a:moveTo>
                    <a:pt x="494" y="1"/>
                  </a:moveTo>
                  <a:cubicBezTo>
                    <a:pt x="304" y="1"/>
                    <a:pt x="1" y="560"/>
                    <a:pt x="390" y="662"/>
                  </a:cubicBezTo>
                  <a:cubicBezTo>
                    <a:pt x="390" y="662"/>
                    <a:pt x="419" y="662"/>
                    <a:pt x="447" y="691"/>
                  </a:cubicBezTo>
                  <a:cubicBezTo>
                    <a:pt x="453" y="692"/>
                    <a:pt x="459" y="693"/>
                    <a:pt x="464" y="693"/>
                  </a:cubicBezTo>
                  <a:cubicBezTo>
                    <a:pt x="540" y="693"/>
                    <a:pt x="590" y="516"/>
                    <a:pt x="590" y="462"/>
                  </a:cubicBezTo>
                  <a:cubicBezTo>
                    <a:pt x="590" y="405"/>
                    <a:pt x="590" y="377"/>
                    <a:pt x="619" y="320"/>
                  </a:cubicBezTo>
                  <a:cubicBezTo>
                    <a:pt x="627" y="87"/>
                    <a:pt x="569"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9"/>
            <p:cNvSpPr/>
            <p:nvPr/>
          </p:nvSpPr>
          <p:spPr>
            <a:xfrm>
              <a:off x="933713" y="2804113"/>
              <a:ext cx="15725" cy="23725"/>
            </a:xfrm>
            <a:custGeom>
              <a:rect b="b" l="l" r="r" t="t"/>
              <a:pathLst>
                <a:path extrusionOk="0" h="949" w="629">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9"/>
            <p:cNvSpPr/>
            <p:nvPr/>
          </p:nvSpPr>
          <p:spPr>
            <a:xfrm>
              <a:off x="967963" y="2832638"/>
              <a:ext cx="14200" cy="18675"/>
            </a:xfrm>
            <a:custGeom>
              <a:rect b="b" l="l" r="r" t="t"/>
              <a:pathLst>
                <a:path extrusionOk="0" h="747" w="568">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9"/>
            <p:cNvSpPr/>
            <p:nvPr/>
          </p:nvSpPr>
          <p:spPr>
            <a:xfrm>
              <a:off x="1337463" y="2911088"/>
              <a:ext cx="12850" cy="20950"/>
            </a:xfrm>
            <a:custGeom>
              <a:rect b="b" l="l" r="r" t="t"/>
              <a:pathLst>
                <a:path extrusionOk="0" h="838" w="514">
                  <a:moveTo>
                    <a:pt x="300" y="1"/>
                  </a:moveTo>
                  <a:cubicBezTo>
                    <a:pt x="278" y="1"/>
                    <a:pt x="254" y="7"/>
                    <a:pt x="228" y="20"/>
                  </a:cubicBezTo>
                  <a:cubicBezTo>
                    <a:pt x="86" y="77"/>
                    <a:pt x="0" y="305"/>
                    <a:pt x="29" y="505"/>
                  </a:cubicBezTo>
                  <a:cubicBezTo>
                    <a:pt x="29" y="650"/>
                    <a:pt x="91" y="837"/>
                    <a:pt x="214" y="837"/>
                  </a:cubicBezTo>
                  <a:cubicBezTo>
                    <a:pt x="236" y="837"/>
                    <a:pt x="260" y="831"/>
                    <a:pt x="285" y="818"/>
                  </a:cubicBezTo>
                  <a:cubicBezTo>
                    <a:pt x="428" y="761"/>
                    <a:pt x="514" y="505"/>
                    <a:pt x="485" y="305"/>
                  </a:cubicBezTo>
                  <a:cubicBezTo>
                    <a:pt x="485" y="184"/>
                    <a:pt x="423" y="1"/>
                    <a:pt x="3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9"/>
            <p:cNvSpPr/>
            <p:nvPr/>
          </p:nvSpPr>
          <p:spPr>
            <a:xfrm>
              <a:off x="1300363" y="2854438"/>
              <a:ext cx="13575" cy="19450"/>
            </a:xfrm>
            <a:custGeom>
              <a:rect b="b" l="l" r="r" t="t"/>
              <a:pathLst>
                <a:path extrusionOk="0" h="778" w="543">
                  <a:moveTo>
                    <a:pt x="345" y="0"/>
                  </a:moveTo>
                  <a:cubicBezTo>
                    <a:pt x="261" y="0"/>
                    <a:pt x="175" y="78"/>
                    <a:pt x="143" y="174"/>
                  </a:cubicBezTo>
                  <a:cubicBezTo>
                    <a:pt x="86" y="317"/>
                    <a:pt x="0" y="574"/>
                    <a:pt x="172" y="745"/>
                  </a:cubicBezTo>
                  <a:cubicBezTo>
                    <a:pt x="196" y="769"/>
                    <a:pt x="220" y="778"/>
                    <a:pt x="242" y="778"/>
                  </a:cubicBezTo>
                  <a:cubicBezTo>
                    <a:pt x="272" y="778"/>
                    <a:pt x="298" y="761"/>
                    <a:pt x="314" y="745"/>
                  </a:cubicBezTo>
                  <a:cubicBezTo>
                    <a:pt x="485" y="688"/>
                    <a:pt x="543" y="345"/>
                    <a:pt x="514" y="174"/>
                  </a:cubicBezTo>
                  <a:cubicBezTo>
                    <a:pt x="476" y="49"/>
                    <a:pt x="411"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9"/>
            <p:cNvSpPr/>
            <p:nvPr/>
          </p:nvSpPr>
          <p:spPr>
            <a:xfrm>
              <a:off x="1297513" y="2925438"/>
              <a:ext cx="14275" cy="19275"/>
            </a:xfrm>
            <a:custGeom>
              <a:rect b="b" l="l" r="r" t="t"/>
              <a:pathLst>
                <a:path extrusionOk="0" h="771" w="571">
                  <a:moveTo>
                    <a:pt x="362" y="0"/>
                  </a:moveTo>
                  <a:cubicBezTo>
                    <a:pt x="308" y="0"/>
                    <a:pt x="250" y="31"/>
                    <a:pt x="200" y="102"/>
                  </a:cubicBezTo>
                  <a:lnTo>
                    <a:pt x="172" y="130"/>
                  </a:lnTo>
                  <a:cubicBezTo>
                    <a:pt x="114" y="216"/>
                    <a:pt x="0" y="644"/>
                    <a:pt x="229" y="729"/>
                  </a:cubicBezTo>
                  <a:cubicBezTo>
                    <a:pt x="229" y="758"/>
                    <a:pt x="229" y="758"/>
                    <a:pt x="257" y="758"/>
                  </a:cubicBezTo>
                  <a:cubicBezTo>
                    <a:pt x="280" y="767"/>
                    <a:pt x="302" y="771"/>
                    <a:pt x="322" y="771"/>
                  </a:cubicBezTo>
                  <a:cubicBezTo>
                    <a:pt x="502" y="771"/>
                    <a:pt x="571" y="453"/>
                    <a:pt x="571" y="273"/>
                  </a:cubicBezTo>
                  <a:cubicBezTo>
                    <a:pt x="552" y="107"/>
                    <a:pt x="462" y="0"/>
                    <a:pt x="3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9"/>
            <p:cNvSpPr/>
            <p:nvPr/>
          </p:nvSpPr>
          <p:spPr>
            <a:xfrm>
              <a:off x="1314638" y="3138988"/>
              <a:ext cx="15000" cy="21550"/>
            </a:xfrm>
            <a:custGeom>
              <a:rect b="b" l="l" r="r" t="t"/>
              <a:pathLst>
                <a:path extrusionOk="0" h="862" w="600">
                  <a:moveTo>
                    <a:pt x="353" y="0"/>
                  </a:moveTo>
                  <a:cubicBezTo>
                    <a:pt x="320" y="0"/>
                    <a:pt x="287" y="11"/>
                    <a:pt x="257" y="34"/>
                  </a:cubicBezTo>
                  <a:cubicBezTo>
                    <a:pt x="228" y="62"/>
                    <a:pt x="228" y="62"/>
                    <a:pt x="228" y="62"/>
                  </a:cubicBezTo>
                  <a:cubicBezTo>
                    <a:pt x="86" y="176"/>
                    <a:pt x="0" y="433"/>
                    <a:pt x="57" y="662"/>
                  </a:cubicBezTo>
                  <a:lnTo>
                    <a:pt x="86" y="662"/>
                  </a:lnTo>
                  <a:cubicBezTo>
                    <a:pt x="114" y="776"/>
                    <a:pt x="143" y="833"/>
                    <a:pt x="257" y="861"/>
                  </a:cubicBezTo>
                  <a:cubicBezTo>
                    <a:pt x="314" y="861"/>
                    <a:pt x="342" y="833"/>
                    <a:pt x="400" y="776"/>
                  </a:cubicBezTo>
                  <a:cubicBezTo>
                    <a:pt x="400" y="776"/>
                    <a:pt x="400" y="804"/>
                    <a:pt x="428" y="804"/>
                  </a:cubicBezTo>
                  <a:cubicBezTo>
                    <a:pt x="571" y="690"/>
                    <a:pt x="599" y="405"/>
                    <a:pt x="571" y="205"/>
                  </a:cubicBezTo>
                  <a:cubicBezTo>
                    <a:pt x="529" y="80"/>
                    <a:pt x="441"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9"/>
            <p:cNvSpPr/>
            <p:nvPr/>
          </p:nvSpPr>
          <p:spPr>
            <a:xfrm>
              <a:off x="1341138" y="3183113"/>
              <a:ext cx="9775" cy="13325"/>
            </a:xfrm>
            <a:custGeom>
              <a:rect b="b" l="l" r="r" t="t"/>
              <a:pathLst>
                <a:path extrusionOk="0" h="533" w="391">
                  <a:moveTo>
                    <a:pt x="213" y="0"/>
                  </a:moveTo>
                  <a:cubicBezTo>
                    <a:pt x="199" y="0"/>
                    <a:pt x="184" y="3"/>
                    <a:pt x="167" y="9"/>
                  </a:cubicBezTo>
                  <a:cubicBezTo>
                    <a:pt x="35" y="88"/>
                    <a:pt x="1" y="532"/>
                    <a:pt x="154" y="532"/>
                  </a:cubicBezTo>
                  <a:cubicBezTo>
                    <a:pt x="166" y="532"/>
                    <a:pt x="180" y="529"/>
                    <a:pt x="196" y="523"/>
                  </a:cubicBezTo>
                  <a:cubicBezTo>
                    <a:pt x="354" y="470"/>
                    <a:pt x="390" y="0"/>
                    <a:pt x="2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9"/>
            <p:cNvSpPr/>
            <p:nvPr/>
          </p:nvSpPr>
          <p:spPr>
            <a:xfrm>
              <a:off x="1302613" y="3186663"/>
              <a:ext cx="9775" cy="13325"/>
            </a:xfrm>
            <a:custGeom>
              <a:rect b="b" l="l" r="r" t="t"/>
              <a:pathLst>
                <a:path extrusionOk="0" h="533" w="391">
                  <a:moveTo>
                    <a:pt x="238" y="0"/>
                  </a:moveTo>
                  <a:cubicBezTo>
                    <a:pt x="225" y="0"/>
                    <a:pt x="211" y="3"/>
                    <a:pt x="196" y="10"/>
                  </a:cubicBezTo>
                  <a:cubicBezTo>
                    <a:pt x="37" y="63"/>
                    <a:pt x="1" y="533"/>
                    <a:pt x="178" y="533"/>
                  </a:cubicBezTo>
                  <a:cubicBezTo>
                    <a:pt x="192" y="533"/>
                    <a:pt x="208" y="530"/>
                    <a:pt x="224" y="524"/>
                  </a:cubicBezTo>
                  <a:cubicBezTo>
                    <a:pt x="356" y="444"/>
                    <a:pt x="390" y="0"/>
                    <a:pt x="23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9"/>
            <p:cNvSpPr/>
            <p:nvPr/>
          </p:nvSpPr>
          <p:spPr>
            <a:xfrm>
              <a:off x="1301063" y="3252513"/>
              <a:ext cx="13600" cy="17250"/>
            </a:xfrm>
            <a:custGeom>
              <a:rect b="b" l="l" r="r" t="t"/>
              <a:pathLst>
                <a:path extrusionOk="0" h="690" w="544">
                  <a:moveTo>
                    <a:pt x="286" y="1"/>
                  </a:moveTo>
                  <a:cubicBezTo>
                    <a:pt x="258" y="1"/>
                    <a:pt x="229" y="29"/>
                    <a:pt x="172" y="29"/>
                  </a:cubicBezTo>
                  <a:cubicBezTo>
                    <a:pt x="58" y="86"/>
                    <a:pt x="1" y="286"/>
                    <a:pt x="1" y="429"/>
                  </a:cubicBezTo>
                  <a:cubicBezTo>
                    <a:pt x="1" y="559"/>
                    <a:pt x="72" y="689"/>
                    <a:pt x="172" y="689"/>
                  </a:cubicBezTo>
                  <a:cubicBezTo>
                    <a:pt x="181" y="689"/>
                    <a:pt x="191" y="688"/>
                    <a:pt x="201" y="686"/>
                  </a:cubicBezTo>
                  <a:cubicBezTo>
                    <a:pt x="258" y="657"/>
                    <a:pt x="286" y="629"/>
                    <a:pt x="343" y="600"/>
                  </a:cubicBezTo>
                  <a:cubicBezTo>
                    <a:pt x="429" y="514"/>
                    <a:pt x="5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9"/>
            <p:cNvSpPr/>
            <p:nvPr/>
          </p:nvSpPr>
          <p:spPr>
            <a:xfrm>
              <a:off x="1172813" y="3328588"/>
              <a:ext cx="9025" cy="12650"/>
            </a:xfrm>
            <a:custGeom>
              <a:rect b="b" l="l" r="r" t="t"/>
              <a:pathLst>
                <a:path extrusionOk="0" h="506" w="361">
                  <a:moveTo>
                    <a:pt x="210" y="1"/>
                  </a:moveTo>
                  <a:cubicBezTo>
                    <a:pt x="197" y="1"/>
                    <a:pt x="182" y="4"/>
                    <a:pt x="166" y="11"/>
                  </a:cubicBezTo>
                  <a:cubicBezTo>
                    <a:pt x="35" y="64"/>
                    <a:pt x="0" y="505"/>
                    <a:pt x="153" y="505"/>
                  </a:cubicBezTo>
                  <a:cubicBezTo>
                    <a:pt x="166" y="505"/>
                    <a:pt x="180" y="502"/>
                    <a:pt x="195" y="496"/>
                  </a:cubicBezTo>
                  <a:cubicBezTo>
                    <a:pt x="326" y="417"/>
                    <a:pt x="361" y="1"/>
                    <a:pt x="2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9"/>
            <p:cNvSpPr/>
            <p:nvPr/>
          </p:nvSpPr>
          <p:spPr>
            <a:xfrm>
              <a:off x="1258663" y="2458738"/>
              <a:ext cx="10925" cy="14625"/>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9"/>
            <p:cNvSpPr/>
            <p:nvPr/>
          </p:nvSpPr>
          <p:spPr>
            <a:xfrm>
              <a:off x="910263" y="2445888"/>
              <a:ext cx="17775" cy="25625"/>
            </a:xfrm>
            <a:custGeom>
              <a:rect b="b" l="l" r="r" t="t"/>
              <a:pathLst>
                <a:path extrusionOk="0" h="1025" w="711">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9"/>
            <p:cNvSpPr/>
            <p:nvPr/>
          </p:nvSpPr>
          <p:spPr>
            <a:xfrm>
              <a:off x="953138" y="2478163"/>
              <a:ext cx="14575" cy="19425"/>
            </a:xfrm>
            <a:custGeom>
              <a:rect b="b" l="l" r="r" t="t"/>
              <a:pathLst>
                <a:path extrusionOk="0" h="777" w="583">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9"/>
            <p:cNvSpPr/>
            <p:nvPr/>
          </p:nvSpPr>
          <p:spPr>
            <a:xfrm>
              <a:off x="970213" y="2464863"/>
              <a:ext cx="5600" cy="8200"/>
            </a:xfrm>
            <a:custGeom>
              <a:rect b="b" l="l" r="r" t="t"/>
              <a:pathLst>
                <a:path extrusionOk="0" h="328" w="224">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9"/>
            <p:cNvSpPr/>
            <p:nvPr/>
          </p:nvSpPr>
          <p:spPr>
            <a:xfrm>
              <a:off x="1381688" y="2384588"/>
              <a:ext cx="510750" cy="429050"/>
            </a:xfrm>
            <a:custGeom>
              <a:rect b="b" l="l" r="r" t="t"/>
              <a:pathLst>
                <a:path extrusionOk="0" h="17162" w="20430">
                  <a:moveTo>
                    <a:pt x="10623" y="0"/>
                  </a:moveTo>
                  <a:cubicBezTo>
                    <a:pt x="7585" y="0"/>
                    <a:pt x="4532" y="1118"/>
                    <a:pt x="2397" y="3218"/>
                  </a:cubicBezTo>
                  <a:cubicBezTo>
                    <a:pt x="828" y="4759"/>
                    <a:pt x="0" y="6813"/>
                    <a:pt x="29" y="8982"/>
                  </a:cubicBezTo>
                  <a:cubicBezTo>
                    <a:pt x="86" y="11721"/>
                    <a:pt x="1569" y="14232"/>
                    <a:pt x="3966" y="15716"/>
                  </a:cubicBezTo>
                  <a:cubicBezTo>
                    <a:pt x="5500" y="16683"/>
                    <a:pt x="7248" y="17161"/>
                    <a:pt x="9061" y="17161"/>
                  </a:cubicBezTo>
                  <a:cubicBezTo>
                    <a:pt x="10991" y="17161"/>
                    <a:pt x="12996" y="16619"/>
                    <a:pt x="14894" y="15544"/>
                  </a:cubicBezTo>
                  <a:cubicBezTo>
                    <a:pt x="18261" y="13633"/>
                    <a:pt x="20429" y="10437"/>
                    <a:pt x="20372" y="7441"/>
                  </a:cubicBezTo>
                  <a:cubicBezTo>
                    <a:pt x="20315" y="5672"/>
                    <a:pt x="19545" y="3190"/>
                    <a:pt x="16007" y="1307"/>
                  </a:cubicBezTo>
                  <a:cubicBezTo>
                    <a:pt x="14363" y="425"/>
                    <a:pt x="12496" y="0"/>
                    <a:pt x="1062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9"/>
            <p:cNvSpPr/>
            <p:nvPr/>
          </p:nvSpPr>
          <p:spPr>
            <a:xfrm>
              <a:off x="1353138" y="2356238"/>
              <a:ext cx="567825" cy="486000"/>
            </a:xfrm>
            <a:custGeom>
              <a:rect b="b" l="l" r="r" t="t"/>
              <a:pathLst>
                <a:path extrusionOk="0" h="19440" w="22713">
                  <a:moveTo>
                    <a:pt x="11776" y="2274"/>
                  </a:moveTo>
                  <a:cubicBezTo>
                    <a:pt x="13468" y="2274"/>
                    <a:pt x="15147" y="2655"/>
                    <a:pt x="16607" y="3439"/>
                  </a:cubicBezTo>
                  <a:cubicBezTo>
                    <a:pt x="19232" y="4837"/>
                    <a:pt x="20316" y="6692"/>
                    <a:pt x="20373" y="8604"/>
                  </a:cubicBezTo>
                  <a:cubicBezTo>
                    <a:pt x="20461" y="12791"/>
                    <a:pt x="15358" y="17165"/>
                    <a:pt x="10178" y="17165"/>
                  </a:cubicBezTo>
                  <a:cubicBezTo>
                    <a:pt x="8651" y="17165"/>
                    <a:pt x="7117" y="16785"/>
                    <a:pt x="5707" y="15908"/>
                  </a:cubicBezTo>
                  <a:cubicBezTo>
                    <a:pt x="3539" y="14567"/>
                    <a:pt x="2369" y="12341"/>
                    <a:pt x="2312" y="10087"/>
                  </a:cubicBezTo>
                  <a:cubicBezTo>
                    <a:pt x="2283" y="8347"/>
                    <a:pt x="2940" y="6549"/>
                    <a:pt x="4338" y="5180"/>
                  </a:cubicBezTo>
                  <a:cubicBezTo>
                    <a:pt x="6261" y="3274"/>
                    <a:pt x="9035" y="2274"/>
                    <a:pt x="11776" y="2274"/>
                  </a:cubicBezTo>
                  <a:close/>
                  <a:moveTo>
                    <a:pt x="11752" y="1"/>
                  </a:moveTo>
                  <a:cubicBezTo>
                    <a:pt x="8415" y="1"/>
                    <a:pt x="5066" y="1228"/>
                    <a:pt x="2740" y="3554"/>
                  </a:cubicBezTo>
                  <a:cubicBezTo>
                    <a:pt x="942" y="5323"/>
                    <a:pt x="1" y="7662"/>
                    <a:pt x="29" y="10144"/>
                  </a:cubicBezTo>
                  <a:cubicBezTo>
                    <a:pt x="115" y="13254"/>
                    <a:pt x="1770" y="16136"/>
                    <a:pt x="4480" y="17820"/>
                  </a:cubicBezTo>
                  <a:cubicBezTo>
                    <a:pt x="6205" y="18904"/>
                    <a:pt x="8166" y="19440"/>
                    <a:pt x="10190" y="19440"/>
                  </a:cubicBezTo>
                  <a:cubicBezTo>
                    <a:pt x="12318" y="19440"/>
                    <a:pt x="14516" y="18847"/>
                    <a:pt x="16578" y="17677"/>
                  </a:cubicBezTo>
                  <a:cubicBezTo>
                    <a:pt x="20344" y="15537"/>
                    <a:pt x="22712" y="11971"/>
                    <a:pt x="22655" y="8547"/>
                  </a:cubicBezTo>
                  <a:cubicBezTo>
                    <a:pt x="22598" y="6863"/>
                    <a:pt x="21914" y="3696"/>
                    <a:pt x="17691" y="1442"/>
                  </a:cubicBezTo>
                  <a:cubicBezTo>
                    <a:pt x="15880" y="471"/>
                    <a:pt x="13818" y="1"/>
                    <a:pt x="117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1505088" y="2629788"/>
              <a:ext cx="57800" cy="29925"/>
            </a:xfrm>
            <a:custGeom>
              <a:rect b="b" l="l" r="r" t="t"/>
              <a:pathLst>
                <a:path extrusionOk="0" h="1197" w="2312">
                  <a:moveTo>
                    <a:pt x="1315" y="1"/>
                  </a:moveTo>
                  <a:cubicBezTo>
                    <a:pt x="1058" y="1"/>
                    <a:pt x="796" y="67"/>
                    <a:pt x="599" y="173"/>
                  </a:cubicBezTo>
                  <a:cubicBezTo>
                    <a:pt x="286" y="315"/>
                    <a:pt x="0" y="715"/>
                    <a:pt x="343" y="1000"/>
                  </a:cubicBezTo>
                  <a:cubicBezTo>
                    <a:pt x="523" y="1138"/>
                    <a:pt x="756" y="1196"/>
                    <a:pt x="995" y="1196"/>
                  </a:cubicBezTo>
                  <a:cubicBezTo>
                    <a:pt x="1248" y="1196"/>
                    <a:pt x="1507" y="1131"/>
                    <a:pt x="1712" y="1029"/>
                  </a:cubicBezTo>
                  <a:cubicBezTo>
                    <a:pt x="1997" y="857"/>
                    <a:pt x="2311" y="458"/>
                    <a:pt x="1940" y="173"/>
                  </a:cubicBezTo>
                  <a:cubicBezTo>
                    <a:pt x="1766" y="52"/>
                    <a:pt x="1542" y="1"/>
                    <a:pt x="1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9"/>
            <p:cNvSpPr/>
            <p:nvPr/>
          </p:nvSpPr>
          <p:spPr>
            <a:xfrm>
              <a:off x="1488663" y="2573088"/>
              <a:ext cx="42125" cy="21800"/>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9"/>
            <p:cNvSpPr/>
            <p:nvPr/>
          </p:nvSpPr>
          <p:spPr>
            <a:xfrm>
              <a:off x="1535613" y="2548863"/>
              <a:ext cx="37975" cy="20525"/>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9"/>
            <p:cNvSpPr/>
            <p:nvPr/>
          </p:nvSpPr>
          <p:spPr>
            <a:xfrm>
              <a:off x="1572138" y="2597713"/>
              <a:ext cx="22175" cy="1127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9"/>
            <p:cNvSpPr/>
            <p:nvPr/>
          </p:nvSpPr>
          <p:spPr>
            <a:xfrm>
              <a:off x="1713363" y="2563988"/>
              <a:ext cx="51375" cy="26350"/>
            </a:xfrm>
            <a:custGeom>
              <a:rect b="b" l="l" r="r" t="t"/>
              <a:pathLst>
                <a:path extrusionOk="0" h="1054" w="2055">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1" name="Google Shape;2691;p29"/>
          <p:cNvGrpSpPr/>
          <p:nvPr/>
        </p:nvGrpSpPr>
        <p:grpSpPr>
          <a:xfrm>
            <a:off x="8227900" y="204763"/>
            <a:ext cx="696925" cy="562500"/>
            <a:chOff x="6759450" y="4258200"/>
            <a:chExt cx="696925" cy="562500"/>
          </a:xfrm>
        </p:grpSpPr>
        <p:sp>
          <p:nvSpPr>
            <p:cNvPr id="2692" name="Google Shape;2692;p29"/>
            <p:cNvSpPr/>
            <p:nvPr/>
          </p:nvSpPr>
          <p:spPr>
            <a:xfrm>
              <a:off x="6759450" y="4339525"/>
              <a:ext cx="94200" cy="113975"/>
            </a:xfrm>
            <a:custGeom>
              <a:rect b="b" l="l" r="r" t="t"/>
              <a:pathLst>
                <a:path extrusionOk="0" h="4559" w="3768">
                  <a:moveTo>
                    <a:pt x="2112" y="0"/>
                  </a:moveTo>
                  <a:cubicBezTo>
                    <a:pt x="1684" y="29"/>
                    <a:pt x="1228" y="257"/>
                    <a:pt x="1000" y="656"/>
                  </a:cubicBezTo>
                  <a:cubicBezTo>
                    <a:pt x="857" y="942"/>
                    <a:pt x="686" y="1199"/>
                    <a:pt x="543" y="1484"/>
                  </a:cubicBezTo>
                  <a:cubicBezTo>
                    <a:pt x="372" y="1855"/>
                    <a:pt x="201" y="2226"/>
                    <a:pt x="115" y="2625"/>
                  </a:cubicBezTo>
                  <a:cubicBezTo>
                    <a:pt x="30" y="2939"/>
                    <a:pt x="1" y="3253"/>
                    <a:pt x="87" y="3538"/>
                  </a:cubicBezTo>
                  <a:cubicBezTo>
                    <a:pt x="172" y="4023"/>
                    <a:pt x="572" y="4394"/>
                    <a:pt x="1028" y="4508"/>
                  </a:cubicBezTo>
                  <a:cubicBezTo>
                    <a:pt x="1145" y="4543"/>
                    <a:pt x="1261" y="4559"/>
                    <a:pt x="1376" y="4559"/>
                  </a:cubicBezTo>
                  <a:cubicBezTo>
                    <a:pt x="1740" y="4559"/>
                    <a:pt x="2087" y="4397"/>
                    <a:pt x="2369" y="4137"/>
                  </a:cubicBezTo>
                  <a:cubicBezTo>
                    <a:pt x="2540" y="3995"/>
                    <a:pt x="2683" y="3795"/>
                    <a:pt x="2826" y="3624"/>
                  </a:cubicBezTo>
                  <a:cubicBezTo>
                    <a:pt x="3025" y="3339"/>
                    <a:pt x="3168" y="2968"/>
                    <a:pt x="3311" y="2654"/>
                  </a:cubicBezTo>
                  <a:cubicBezTo>
                    <a:pt x="3339" y="2568"/>
                    <a:pt x="3368" y="2483"/>
                    <a:pt x="3425" y="2397"/>
                  </a:cubicBezTo>
                  <a:cubicBezTo>
                    <a:pt x="3453" y="2340"/>
                    <a:pt x="3482" y="2254"/>
                    <a:pt x="3510" y="2197"/>
                  </a:cubicBezTo>
                  <a:cubicBezTo>
                    <a:pt x="3568" y="2055"/>
                    <a:pt x="3625" y="1912"/>
                    <a:pt x="3682" y="1769"/>
                  </a:cubicBezTo>
                  <a:cubicBezTo>
                    <a:pt x="3767" y="1512"/>
                    <a:pt x="3710" y="1313"/>
                    <a:pt x="3682" y="1027"/>
                  </a:cubicBezTo>
                  <a:cubicBezTo>
                    <a:pt x="3625" y="942"/>
                    <a:pt x="3596" y="828"/>
                    <a:pt x="3539" y="714"/>
                  </a:cubicBezTo>
                  <a:cubicBezTo>
                    <a:pt x="3425" y="542"/>
                    <a:pt x="3282" y="371"/>
                    <a:pt x="3082" y="257"/>
                  </a:cubicBezTo>
                  <a:cubicBezTo>
                    <a:pt x="2911" y="171"/>
                    <a:pt x="2740" y="114"/>
                    <a:pt x="2569" y="86"/>
                  </a:cubicBezTo>
                  <a:cubicBezTo>
                    <a:pt x="2426" y="29"/>
                    <a:pt x="2284" y="0"/>
                    <a:pt x="21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9"/>
            <p:cNvSpPr/>
            <p:nvPr/>
          </p:nvSpPr>
          <p:spPr>
            <a:xfrm>
              <a:off x="6780150" y="4520700"/>
              <a:ext cx="94900" cy="140350"/>
            </a:xfrm>
            <a:custGeom>
              <a:rect b="b" l="l" r="r" t="t"/>
              <a:pathLst>
                <a:path extrusionOk="0" h="5614" w="3796">
                  <a:moveTo>
                    <a:pt x="2312" y="0"/>
                  </a:moveTo>
                  <a:cubicBezTo>
                    <a:pt x="1741" y="0"/>
                    <a:pt x="1170" y="400"/>
                    <a:pt x="999" y="999"/>
                  </a:cubicBezTo>
                  <a:cubicBezTo>
                    <a:pt x="885" y="1484"/>
                    <a:pt x="742" y="1998"/>
                    <a:pt x="628" y="2511"/>
                  </a:cubicBezTo>
                  <a:lnTo>
                    <a:pt x="600" y="2511"/>
                  </a:lnTo>
                  <a:lnTo>
                    <a:pt x="571" y="2568"/>
                  </a:lnTo>
                  <a:cubicBezTo>
                    <a:pt x="514" y="2682"/>
                    <a:pt x="457" y="2797"/>
                    <a:pt x="400" y="2882"/>
                  </a:cubicBezTo>
                  <a:cubicBezTo>
                    <a:pt x="314" y="3053"/>
                    <a:pt x="257" y="3225"/>
                    <a:pt x="172" y="3396"/>
                  </a:cubicBezTo>
                  <a:cubicBezTo>
                    <a:pt x="57" y="3738"/>
                    <a:pt x="0" y="4109"/>
                    <a:pt x="115" y="4480"/>
                  </a:cubicBezTo>
                  <a:cubicBezTo>
                    <a:pt x="172" y="4708"/>
                    <a:pt x="286" y="4908"/>
                    <a:pt x="457" y="5051"/>
                  </a:cubicBezTo>
                  <a:cubicBezTo>
                    <a:pt x="657" y="5307"/>
                    <a:pt x="913" y="5479"/>
                    <a:pt x="1199" y="5564"/>
                  </a:cubicBezTo>
                  <a:cubicBezTo>
                    <a:pt x="1313" y="5598"/>
                    <a:pt x="1430" y="5613"/>
                    <a:pt x="1547" y="5613"/>
                  </a:cubicBezTo>
                  <a:cubicBezTo>
                    <a:pt x="2125" y="5613"/>
                    <a:pt x="2687" y="5221"/>
                    <a:pt x="2854" y="4651"/>
                  </a:cubicBezTo>
                  <a:cubicBezTo>
                    <a:pt x="3110" y="3681"/>
                    <a:pt x="3367" y="2682"/>
                    <a:pt x="3624" y="1712"/>
                  </a:cubicBezTo>
                  <a:cubicBezTo>
                    <a:pt x="3795" y="999"/>
                    <a:pt x="3396" y="257"/>
                    <a:pt x="2682" y="57"/>
                  </a:cubicBezTo>
                  <a:cubicBezTo>
                    <a:pt x="2568" y="29"/>
                    <a:pt x="2426" y="0"/>
                    <a:pt x="231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9"/>
            <p:cNvSpPr/>
            <p:nvPr/>
          </p:nvSpPr>
          <p:spPr>
            <a:xfrm>
              <a:off x="6938500" y="4506425"/>
              <a:ext cx="85625" cy="106325"/>
            </a:xfrm>
            <a:custGeom>
              <a:rect b="b" l="l" r="r" t="t"/>
              <a:pathLst>
                <a:path extrusionOk="0" h="4253" w="3425">
                  <a:moveTo>
                    <a:pt x="1884" y="1"/>
                  </a:moveTo>
                  <a:cubicBezTo>
                    <a:pt x="1684" y="29"/>
                    <a:pt x="1513" y="58"/>
                    <a:pt x="1370" y="143"/>
                  </a:cubicBezTo>
                  <a:cubicBezTo>
                    <a:pt x="1285" y="200"/>
                    <a:pt x="1227" y="258"/>
                    <a:pt x="1170" y="315"/>
                  </a:cubicBezTo>
                  <a:cubicBezTo>
                    <a:pt x="1085" y="372"/>
                    <a:pt x="1028" y="429"/>
                    <a:pt x="971" y="543"/>
                  </a:cubicBezTo>
                  <a:lnTo>
                    <a:pt x="914" y="657"/>
                  </a:lnTo>
                  <a:lnTo>
                    <a:pt x="799" y="885"/>
                  </a:lnTo>
                  <a:cubicBezTo>
                    <a:pt x="714" y="1028"/>
                    <a:pt x="657" y="1199"/>
                    <a:pt x="600" y="1342"/>
                  </a:cubicBezTo>
                  <a:cubicBezTo>
                    <a:pt x="486" y="1599"/>
                    <a:pt x="371" y="1855"/>
                    <a:pt x="257" y="2112"/>
                  </a:cubicBezTo>
                  <a:cubicBezTo>
                    <a:pt x="143" y="2426"/>
                    <a:pt x="58" y="2768"/>
                    <a:pt x="115" y="3111"/>
                  </a:cubicBezTo>
                  <a:lnTo>
                    <a:pt x="86" y="3196"/>
                  </a:lnTo>
                  <a:cubicBezTo>
                    <a:pt x="1" y="3396"/>
                    <a:pt x="58" y="3653"/>
                    <a:pt x="172" y="3853"/>
                  </a:cubicBezTo>
                  <a:cubicBezTo>
                    <a:pt x="286" y="4024"/>
                    <a:pt x="457" y="4166"/>
                    <a:pt x="657" y="4224"/>
                  </a:cubicBezTo>
                  <a:cubicBezTo>
                    <a:pt x="733" y="4243"/>
                    <a:pt x="809" y="4252"/>
                    <a:pt x="884" y="4252"/>
                  </a:cubicBezTo>
                  <a:cubicBezTo>
                    <a:pt x="1034" y="4252"/>
                    <a:pt x="1180" y="4214"/>
                    <a:pt x="1313" y="4138"/>
                  </a:cubicBezTo>
                  <a:lnTo>
                    <a:pt x="1342" y="4138"/>
                  </a:lnTo>
                  <a:cubicBezTo>
                    <a:pt x="1456" y="4138"/>
                    <a:pt x="1570" y="4109"/>
                    <a:pt x="1684" y="4081"/>
                  </a:cubicBezTo>
                  <a:cubicBezTo>
                    <a:pt x="1750" y="4096"/>
                    <a:pt x="1819" y="4103"/>
                    <a:pt x="1887" y="4103"/>
                  </a:cubicBezTo>
                  <a:cubicBezTo>
                    <a:pt x="2084" y="4103"/>
                    <a:pt x="2285" y="4044"/>
                    <a:pt x="2454" y="3938"/>
                  </a:cubicBezTo>
                  <a:cubicBezTo>
                    <a:pt x="2768" y="3767"/>
                    <a:pt x="2911" y="3510"/>
                    <a:pt x="3025" y="3196"/>
                  </a:cubicBezTo>
                  <a:cubicBezTo>
                    <a:pt x="3111" y="2997"/>
                    <a:pt x="3168" y="2797"/>
                    <a:pt x="3225" y="2597"/>
                  </a:cubicBezTo>
                  <a:cubicBezTo>
                    <a:pt x="3282" y="2483"/>
                    <a:pt x="3282" y="2369"/>
                    <a:pt x="3310" y="2283"/>
                  </a:cubicBezTo>
                  <a:cubicBezTo>
                    <a:pt x="3367" y="1998"/>
                    <a:pt x="3424" y="1656"/>
                    <a:pt x="3339" y="1370"/>
                  </a:cubicBezTo>
                  <a:cubicBezTo>
                    <a:pt x="3253" y="1114"/>
                    <a:pt x="3139" y="857"/>
                    <a:pt x="2939" y="686"/>
                  </a:cubicBezTo>
                  <a:lnTo>
                    <a:pt x="2768" y="571"/>
                  </a:lnTo>
                  <a:lnTo>
                    <a:pt x="2768" y="514"/>
                  </a:lnTo>
                  <a:cubicBezTo>
                    <a:pt x="2654" y="343"/>
                    <a:pt x="2568" y="286"/>
                    <a:pt x="2369" y="143"/>
                  </a:cubicBezTo>
                  <a:cubicBezTo>
                    <a:pt x="2226" y="58"/>
                    <a:pt x="2055" y="1"/>
                    <a:pt x="1884"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9"/>
            <p:cNvSpPr/>
            <p:nvPr/>
          </p:nvSpPr>
          <p:spPr>
            <a:xfrm>
              <a:off x="7141075" y="4516425"/>
              <a:ext cx="96325" cy="136675"/>
            </a:xfrm>
            <a:custGeom>
              <a:rect b="b" l="l" r="r" t="t"/>
              <a:pathLst>
                <a:path extrusionOk="0" h="5467" w="3853">
                  <a:moveTo>
                    <a:pt x="2369" y="0"/>
                  </a:moveTo>
                  <a:cubicBezTo>
                    <a:pt x="2112" y="0"/>
                    <a:pt x="1855" y="57"/>
                    <a:pt x="1656" y="171"/>
                  </a:cubicBezTo>
                  <a:cubicBezTo>
                    <a:pt x="1570" y="257"/>
                    <a:pt x="1456" y="314"/>
                    <a:pt x="1370" y="400"/>
                  </a:cubicBezTo>
                  <a:cubicBezTo>
                    <a:pt x="1199" y="571"/>
                    <a:pt x="1085" y="799"/>
                    <a:pt x="999" y="1027"/>
                  </a:cubicBezTo>
                  <a:cubicBezTo>
                    <a:pt x="857" y="1370"/>
                    <a:pt x="714" y="1712"/>
                    <a:pt x="571" y="2083"/>
                  </a:cubicBezTo>
                  <a:cubicBezTo>
                    <a:pt x="429" y="2454"/>
                    <a:pt x="258" y="2825"/>
                    <a:pt x="143" y="3224"/>
                  </a:cubicBezTo>
                  <a:cubicBezTo>
                    <a:pt x="1" y="3624"/>
                    <a:pt x="86" y="4023"/>
                    <a:pt x="315" y="4366"/>
                  </a:cubicBezTo>
                  <a:cubicBezTo>
                    <a:pt x="400" y="4879"/>
                    <a:pt x="771" y="5279"/>
                    <a:pt x="1256" y="5421"/>
                  </a:cubicBezTo>
                  <a:cubicBezTo>
                    <a:pt x="1374" y="5451"/>
                    <a:pt x="1499" y="5467"/>
                    <a:pt x="1624" y="5467"/>
                  </a:cubicBezTo>
                  <a:cubicBezTo>
                    <a:pt x="1861" y="5467"/>
                    <a:pt x="2096" y="5409"/>
                    <a:pt x="2283" y="5279"/>
                  </a:cubicBezTo>
                  <a:cubicBezTo>
                    <a:pt x="2397" y="5222"/>
                    <a:pt x="2483" y="5136"/>
                    <a:pt x="2569" y="5079"/>
                  </a:cubicBezTo>
                  <a:cubicBezTo>
                    <a:pt x="2740" y="4908"/>
                    <a:pt x="2854" y="4708"/>
                    <a:pt x="2911" y="4480"/>
                  </a:cubicBezTo>
                  <a:lnTo>
                    <a:pt x="2940" y="4423"/>
                  </a:lnTo>
                  <a:lnTo>
                    <a:pt x="2940" y="4423"/>
                  </a:lnTo>
                  <a:lnTo>
                    <a:pt x="2911" y="4451"/>
                  </a:lnTo>
                  <a:cubicBezTo>
                    <a:pt x="3025" y="4194"/>
                    <a:pt x="3139" y="3909"/>
                    <a:pt x="3225" y="3652"/>
                  </a:cubicBezTo>
                  <a:cubicBezTo>
                    <a:pt x="3339" y="3281"/>
                    <a:pt x="3510" y="2910"/>
                    <a:pt x="3567" y="2540"/>
                  </a:cubicBezTo>
                  <a:cubicBezTo>
                    <a:pt x="3624" y="2368"/>
                    <a:pt x="3624" y="2226"/>
                    <a:pt x="3624" y="2055"/>
                  </a:cubicBezTo>
                  <a:cubicBezTo>
                    <a:pt x="3653" y="1969"/>
                    <a:pt x="3681" y="1883"/>
                    <a:pt x="3738" y="1798"/>
                  </a:cubicBezTo>
                  <a:cubicBezTo>
                    <a:pt x="3853" y="1455"/>
                    <a:pt x="3767" y="999"/>
                    <a:pt x="3596" y="685"/>
                  </a:cubicBezTo>
                  <a:cubicBezTo>
                    <a:pt x="3396" y="371"/>
                    <a:pt x="3082" y="143"/>
                    <a:pt x="2740" y="57"/>
                  </a:cubicBezTo>
                  <a:cubicBezTo>
                    <a:pt x="2626" y="29"/>
                    <a:pt x="2483" y="0"/>
                    <a:pt x="236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9"/>
            <p:cNvSpPr/>
            <p:nvPr/>
          </p:nvSpPr>
          <p:spPr>
            <a:xfrm>
              <a:off x="6932800" y="4702600"/>
              <a:ext cx="88475" cy="118100"/>
            </a:xfrm>
            <a:custGeom>
              <a:rect b="b" l="l" r="r" t="t"/>
              <a:pathLst>
                <a:path extrusionOk="0" h="4724" w="3539">
                  <a:moveTo>
                    <a:pt x="2169" y="0"/>
                  </a:moveTo>
                  <a:cubicBezTo>
                    <a:pt x="1940" y="0"/>
                    <a:pt x="1741" y="29"/>
                    <a:pt x="1570" y="143"/>
                  </a:cubicBezTo>
                  <a:cubicBezTo>
                    <a:pt x="1341" y="285"/>
                    <a:pt x="1085" y="542"/>
                    <a:pt x="1027" y="828"/>
                  </a:cubicBezTo>
                  <a:lnTo>
                    <a:pt x="999" y="885"/>
                  </a:lnTo>
                  <a:cubicBezTo>
                    <a:pt x="856" y="1056"/>
                    <a:pt x="771" y="1227"/>
                    <a:pt x="685" y="1455"/>
                  </a:cubicBezTo>
                  <a:cubicBezTo>
                    <a:pt x="685" y="1512"/>
                    <a:pt x="657" y="1569"/>
                    <a:pt x="657" y="1655"/>
                  </a:cubicBezTo>
                  <a:cubicBezTo>
                    <a:pt x="599" y="1769"/>
                    <a:pt x="542" y="1912"/>
                    <a:pt x="514" y="2054"/>
                  </a:cubicBezTo>
                  <a:cubicBezTo>
                    <a:pt x="485" y="2140"/>
                    <a:pt x="457" y="2226"/>
                    <a:pt x="428" y="2311"/>
                  </a:cubicBezTo>
                  <a:cubicBezTo>
                    <a:pt x="343" y="2511"/>
                    <a:pt x="257" y="2739"/>
                    <a:pt x="200" y="2967"/>
                  </a:cubicBezTo>
                  <a:cubicBezTo>
                    <a:pt x="0" y="3567"/>
                    <a:pt x="314" y="4223"/>
                    <a:pt x="828" y="4537"/>
                  </a:cubicBezTo>
                  <a:cubicBezTo>
                    <a:pt x="1032" y="4662"/>
                    <a:pt x="1273" y="4723"/>
                    <a:pt x="1516" y="4723"/>
                  </a:cubicBezTo>
                  <a:cubicBezTo>
                    <a:pt x="1883" y="4723"/>
                    <a:pt x="2254" y="4583"/>
                    <a:pt x="2511" y="4308"/>
                  </a:cubicBezTo>
                  <a:cubicBezTo>
                    <a:pt x="2654" y="4166"/>
                    <a:pt x="2768" y="4023"/>
                    <a:pt x="2854" y="3823"/>
                  </a:cubicBezTo>
                  <a:cubicBezTo>
                    <a:pt x="2939" y="3652"/>
                    <a:pt x="2996" y="3481"/>
                    <a:pt x="3053" y="3310"/>
                  </a:cubicBezTo>
                  <a:lnTo>
                    <a:pt x="3110" y="3196"/>
                  </a:lnTo>
                  <a:cubicBezTo>
                    <a:pt x="3196" y="3053"/>
                    <a:pt x="3253" y="2910"/>
                    <a:pt x="3310" y="2768"/>
                  </a:cubicBezTo>
                  <a:cubicBezTo>
                    <a:pt x="3367" y="2568"/>
                    <a:pt x="3453" y="2397"/>
                    <a:pt x="3481" y="2226"/>
                  </a:cubicBezTo>
                  <a:lnTo>
                    <a:pt x="3538" y="1826"/>
                  </a:lnTo>
                  <a:cubicBezTo>
                    <a:pt x="3538" y="1569"/>
                    <a:pt x="3453" y="1341"/>
                    <a:pt x="3339" y="1113"/>
                  </a:cubicBezTo>
                  <a:cubicBezTo>
                    <a:pt x="3310" y="599"/>
                    <a:pt x="2939" y="171"/>
                    <a:pt x="2483" y="29"/>
                  </a:cubicBezTo>
                  <a:cubicBezTo>
                    <a:pt x="2368" y="0"/>
                    <a:pt x="2254" y="0"/>
                    <a:pt x="2169"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9"/>
            <p:cNvSpPr/>
            <p:nvPr/>
          </p:nvSpPr>
          <p:spPr>
            <a:xfrm>
              <a:off x="7241650" y="4320250"/>
              <a:ext cx="92750" cy="115175"/>
            </a:xfrm>
            <a:custGeom>
              <a:rect b="b" l="l" r="r" t="t"/>
              <a:pathLst>
                <a:path extrusionOk="0" h="4607" w="3710">
                  <a:moveTo>
                    <a:pt x="2141" y="1"/>
                  </a:moveTo>
                  <a:lnTo>
                    <a:pt x="1741" y="58"/>
                  </a:lnTo>
                  <a:cubicBezTo>
                    <a:pt x="1484" y="144"/>
                    <a:pt x="1256" y="258"/>
                    <a:pt x="1085" y="457"/>
                  </a:cubicBezTo>
                  <a:cubicBezTo>
                    <a:pt x="885" y="600"/>
                    <a:pt x="743" y="857"/>
                    <a:pt x="600" y="1085"/>
                  </a:cubicBezTo>
                  <a:cubicBezTo>
                    <a:pt x="514" y="1171"/>
                    <a:pt x="457" y="1285"/>
                    <a:pt x="400" y="1370"/>
                  </a:cubicBezTo>
                  <a:cubicBezTo>
                    <a:pt x="315" y="1570"/>
                    <a:pt x="229" y="1770"/>
                    <a:pt x="143" y="1970"/>
                  </a:cubicBezTo>
                  <a:cubicBezTo>
                    <a:pt x="86" y="2198"/>
                    <a:pt x="58" y="2483"/>
                    <a:pt x="29" y="2711"/>
                  </a:cubicBezTo>
                  <a:cubicBezTo>
                    <a:pt x="1" y="3025"/>
                    <a:pt x="86" y="3368"/>
                    <a:pt x="229" y="3682"/>
                  </a:cubicBezTo>
                  <a:cubicBezTo>
                    <a:pt x="372" y="3967"/>
                    <a:pt x="571" y="4252"/>
                    <a:pt x="857" y="4395"/>
                  </a:cubicBezTo>
                  <a:cubicBezTo>
                    <a:pt x="1095" y="4538"/>
                    <a:pt x="1358" y="4606"/>
                    <a:pt x="1619" y="4606"/>
                  </a:cubicBezTo>
                  <a:cubicBezTo>
                    <a:pt x="1983" y="4606"/>
                    <a:pt x="2343" y="4473"/>
                    <a:pt x="2626" y="4224"/>
                  </a:cubicBezTo>
                  <a:cubicBezTo>
                    <a:pt x="2740" y="4138"/>
                    <a:pt x="2854" y="4052"/>
                    <a:pt x="2940" y="3938"/>
                  </a:cubicBezTo>
                  <a:cubicBezTo>
                    <a:pt x="3082" y="3739"/>
                    <a:pt x="3225" y="3567"/>
                    <a:pt x="3339" y="3368"/>
                  </a:cubicBezTo>
                  <a:cubicBezTo>
                    <a:pt x="3453" y="3139"/>
                    <a:pt x="3567" y="2911"/>
                    <a:pt x="3624" y="2654"/>
                  </a:cubicBezTo>
                  <a:cubicBezTo>
                    <a:pt x="3710" y="2369"/>
                    <a:pt x="3710" y="2084"/>
                    <a:pt x="3624" y="1798"/>
                  </a:cubicBezTo>
                  <a:lnTo>
                    <a:pt x="3624" y="1713"/>
                  </a:lnTo>
                  <a:cubicBezTo>
                    <a:pt x="3653" y="1513"/>
                    <a:pt x="3624" y="1313"/>
                    <a:pt x="3567" y="1114"/>
                  </a:cubicBezTo>
                  <a:cubicBezTo>
                    <a:pt x="3539" y="1000"/>
                    <a:pt x="3482" y="857"/>
                    <a:pt x="3425" y="743"/>
                  </a:cubicBezTo>
                  <a:cubicBezTo>
                    <a:pt x="3310" y="543"/>
                    <a:pt x="3139" y="372"/>
                    <a:pt x="2911" y="229"/>
                  </a:cubicBezTo>
                  <a:lnTo>
                    <a:pt x="2883" y="201"/>
                  </a:lnTo>
                  <a:cubicBezTo>
                    <a:pt x="2654" y="86"/>
                    <a:pt x="2397" y="1"/>
                    <a:pt x="214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9"/>
            <p:cNvSpPr/>
            <p:nvPr/>
          </p:nvSpPr>
          <p:spPr>
            <a:xfrm>
              <a:off x="7360075" y="4462200"/>
              <a:ext cx="96300" cy="133525"/>
            </a:xfrm>
            <a:custGeom>
              <a:rect b="b" l="l" r="r" t="t"/>
              <a:pathLst>
                <a:path extrusionOk="0" h="5341" w="3852">
                  <a:moveTo>
                    <a:pt x="1826" y="1"/>
                  </a:moveTo>
                  <a:cubicBezTo>
                    <a:pt x="1626" y="1"/>
                    <a:pt x="1427" y="58"/>
                    <a:pt x="1227" y="172"/>
                  </a:cubicBezTo>
                  <a:cubicBezTo>
                    <a:pt x="999" y="315"/>
                    <a:pt x="770" y="571"/>
                    <a:pt x="713" y="857"/>
                  </a:cubicBezTo>
                  <a:cubicBezTo>
                    <a:pt x="571" y="1228"/>
                    <a:pt x="485" y="1627"/>
                    <a:pt x="371" y="1998"/>
                  </a:cubicBezTo>
                  <a:cubicBezTo>
                    <a:pt x="285" y="2369"/>
                    <a:pt x="171" y="2768"/>
                    <a:pt x="114" y="3139"/>
                  </a:cubicBezTo>
                  <a:lnTo>
                    <a:pt x="86" y="3282"/>
                  </a:lnTo>
                  <a:cubicBezTo>
                    <a:pt x="0" y="3624"/>
                    <a:pt x="0" y="3824"/>
                    <a:pt x="57" y="4166"/>
                  </a:cubicBezTo>
                  <a:cubicBezTo>
                    <a:pt x="114" y="4452"/>
                    <a:pt x="285" y="4737"/>
                    <a:pt x="485" y="4908"/>
                  </a:cubicBezTo>
                  <a:cubicBezTo>
                    <a:pt x="656" y="5108"/>
                    <a:pt x="885" y="5222"/>
                    <a:pt x="1113" y="5279"/>
                  </a:cubicBezTo>
                  <a:cubicBezTo>
                    <a:pt x="1256" y="5308"/>
                    <a:pt x="1398" y="5336"/>
                    <a:pt x="1541" y="5336"/>
                  </a:cubicBezTo>
                  <a:cubicBezTo>
                    <a:pt x="1568" y="5339"/>
                    <a:pt x="1595" y="5341"/>
                    <a:pt x="1623" y="5341"/>
                  </a:cubicBezTo>
                  <a:cubicBezTo>
                    <a:pt x="1862" y="5341"/>
                    <a:pt x="2132" y="5236"/>
                    <a:pt x="2311" y="5108"/>
                  </a:cubicBezTo>
                  <a:cubicBezTo>
                    <a:pt x="2454" y="5022"/>
                    <a:pt x="2568" y="4937"/>
                    <a:pt x="2654" y="4794"/>
                  </a:cubicBezTo>
                  <a:cubicBezTo>
                    <a:pt x="2739" y="4680"/>
                    <a:pt x="2825" y="4594"/>
                    <a:pt x="2910" y="4452"/>
                  </a:cubicBezTo>
                  <a:cubicBezTo>
                    <a:pt x="2967" y="4366"/>
                    <a:pt x="3025" y="4252"/>
                    <a:pt x="3082" y="4166"/>
                  </a:cubicBezTo>
                  <a:cubicBezTo>
                    <a:pt x="3253" y="3796"/>
                    <a:pt x="3367" y="3425"/>
                    <a:pt x="3567" y="3082"/>
                  </a:cubicBezTo>
                  <a:cubicBezTo>
                    <a:pt x="3852" y="2626"/>
                    <a:pt x="3852" y="2055"/>
                    <a:pt x="3567" y="1599"/>
                  </a:cubicBezTo>
                  <a:cubicBezTo>
                    <a:pt x="3452" y="1370"/>
                    <a:pt x="3253" y="1171"/>
                    <a:pt x="3025" y="1056"/>
                  </a:cubicBezTo>
                  <a:lnTo>
                    <a:pt x="2967" y="885"/>
                  </a:lnTo>
                  <a:cubicBezTo>
                    <a:pt x="2910" y="686"/>
                    <a:pt x="2825" y="514"/>
                    <a:pt x="2682" y="343"/>
                  </a:cubicBezTo>
                  <a:cubicBezTo>
                    <a:pt x="2597" y="286"/>
                    <a:pt x="2511" y="229"/>
                    <a:pt x="2425" y="172"/>
                  </a:cubicBezTo>
                  <a:cubicBezTo>
                    <a:pt x="2254" y="58"/>
                    <a:pt x="2054" y="1"/>
                    <a:pt x="1826"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9"/>
            <p:cNvSpPr/>
            <p:nvPr/>
          </p:nvSpPr>
          <p:spPr>
            <a:xfrm>
              <a:off x="7218825" y="4718275"/>
              <a:ext cx="79200" cy="96350"/>
            </a:xfrm>
            <a:custGeom>
              <a:rect b="b" l="l" r="r" t="t"/>
              <a:pathLst>
                <a:path extrusionOk="0" h="3854" w="3168">
                  <a:moveTo>
                    <a:pt x="1855" y="1"/>
                  </a:moveTo>
                  <a:cubicBezTo>
                    <a:pt x="1741" y="1"/>
                    <a:pt x="1627" y="1"/>
                    <a:pt x="1484" y="29"/>
                  </a:cubicBezTo>
                  <a:cubicBezTo>
                    <a:pt x="1056" y="115"/>
                    <a:pt x="743" y="486"/>
                    <a:pt x="486" y="828"/>
                  </a:cubicBezTo>
                  <a:cubicBezTo>
                    <a:pt x="372" y="1028"/>
                    <a:pt x="286" y="1228"/>
                    <a:pt x="200" y="1427"/>
                  </a:cubicBezTo>
                  <a:cubicBezTo>
                    <a:pt x="172" y="1513"/>
                    <a:pt x="143" y="1627"/>
                    <a:pt x="115" y="1713"/>
                  </a:cubicBezTo>
                  <a:cubicBezTo>
                    <a:pt x="86" y="1884"/>
                    <a:pt x="58" y="2055"/>
                    <a:pt x="29" y="2226"/>
                  </a:cubicBezTo>
                  <a:cubicBezTo>
                    <a:pt x="1" y="2540"/>
                    <a:pt x="86" y="2883"/>
                    <a:pt x="258" y="3139"/>
                  </a:cubicBezTo>
                  <a:cubicBezTo>
                    <a:pt x="400" y="3368"/>
                    <a:pt x="571" y="3539"/>
                    <a:pt x="800" y="3653"/>
                  </a:cubicBezTo>
                  <a:cubicBezTo>
                    <a:pt x="1006" y="3784"/>
                    <a:pt x="1249" y="3854"/>
                    <a:pt x="1497" y="3854"/>
                  </a:cubicBezTo>
                  <a:cubicBezTo>
                    <a:pt x="1626" y="3854"/>
                    <a:pt x="1757" y="3835"/>
                    <a:pt x="1884" y="3796"/>
                  </a:cubicBezTo>
                  <a:cubicBezTo>
                    <a:pt x="2454" y="3653"/>
                    <a:pt x="2968" y="3082"/>
                    <a:pt x="2968" y="2483"/>
                  </a:cubicBezTo>
                  <a:cubicBezTo>
                    <a:pt x="2968" y="2369"/>
                    <a:pt x="2997" y="2283"/>
                    <a:pt x="3025" y="2169"/>
                  </a:cubicBezTo>
                  <a:cubicBezTo>
                    <a:pt x="3054" y="2084"/>
                    <a:pt x="3054" y="1998"/>
                    <a:pt x="3082" y="1912"/>
                  </a:cubicBezTo>
                  <a:lnTo>
                    <a:pt x="3111" y="1798"/>
                  </a:lnTo>
                  <a:cubicBezTo>
                    <a:pt x="3168" y="1627"/>
                    <a:pt x="3168" y="1513"/>
                    <a:pt x="3168" y="1370"/>
                  </a:cubicBezTo>
                  <a:cubicBezTo>
                    <a:pt x="3168" y="1256"/>
                    <a:pt x="3168" y="1114"/>
                    <a:pt x="3111" y="971"/>
                  </a:cubicBezTo>
                  <a:cubicBezTo>
                    <a:pt x="3025" y="629"/>
                    <a:pt x="2797" y="343"/>
                    <a:pt x="2512" y="172"/>
                  </a:cubicBezTo>
                  <a:cubicBezTo>
                    <a:pt x="2312" y="58"/>
                    <a:pt x="2084" y="1"/>
                    <a:pt x="1855"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9"/>
            <p:cNvSpPr/>
            <p:nvPr/>
          </p:nvSpPr>
          <p:spPr>
            <a:xfrm>
              <a:off x="7086875" y="4258200"/>
              <a:ext cx="108450" cy="163350"/>
            </a:xfrm>
            <a:custGeom>
              <a:rect b="b" l="l" r="r" t="t"/>
              <a:pathLst>
                <a:path extrusionOk="0" h="6534" w="4338">
                  <a:moveTo>
                    <a:pt x="2711" y="1"/>
                  </a:moveTo>
                  <a:cubicBezTo>
                    <a:pt x="2426" y="1"/>
                    <a:pt x="2140" y="86"/>
                    <a:pt x="1912" y="229"/>
                  </a:cubicBezTo>
                  <a:cubicBezTo>
                    <a:pt x="1798" y="286"/>
                    <a:pt x="1684" y="372"/>
                    <a:pt x="1570" y="457"/>
                  </a:cubicBezTo>
                  <a:cubicBezTo>
                    <a:pt x="1370" y="657"/>
                    <a:pt x="1227" y="914"/>
                    <a:pt x="1170" y="1170"/>
                  </a:cubicBezTo>
                  <a:cubicBezTo>
                    <a:pt x="1056" y="1399"/>
                    <a:pt x="999" y="1655"/>
                    <a:pt x="913" y="1912"/>
                  </a:cubicBezTo>
                  <a:cubicBezTo>
                    <a:pt x="856" y="2055"/>
                    <a:pt x="799" y="2198"/>
                    <a:pt x="742" y="2369"/>
                  </a:cubicBezTo>
                  <a:cubicBezTo>
                    <a:pt x="599" y="2711"/>
                    <a:pt x="457" y="3082"/>
                    <a:pt x="400" y="3424"/>
                  </a:cubicBezTo>
                  <a:cubicBezTo>
                    <a:pt x="343" y="3653"/>
                    <a:pt x="314" y="3852"/>
                    <a:pt x="343" y="4052"/>
                  </a:cubicBezTo>
                  <a:cubicBezTo>
                    <a:pt x="314" y="4223"/>
                    <a:pt x="257" y="4366"/>
                    <a:pt x="229" y="4537"/>
                  </a:cubicBezTo>
                  <a:cubicBezTo>
                    <a:pt x="0" y="5365"/>
                    <a:pt x="485" y="6249"/>
                    <a:pt x="1341" y="6477"/>
                  </a:cubicBezTo>
                  <a:cubicBezTo>
                    <a:pt x="1479" y="6515"/>
                    <a:pt x="1619" y="6534"/>
                    <a:pt x="1758" y="6534"/>
                  </a:cubicBezTo>
                  <a:cubicBezTo>
                    <a:pt x="2453" y="6534"/>
                    <a:pt x="3115" y="6078"/>
                    <a:pt x="3281" y="5365"/>
                  </a:cubicBezTo>
                  <a:cubicBezTo>
                    <a:pt x="3396" y="4965"/>
                    <a:pt x="3510" y="4537"/>
                    <a:pt x="3624" y="4109"/>
                  </a:cubicBezTo>
                  <a:cubicBezTo>
                    <a:pt x="3709" y="3909"/>
                    <a:pt x="3795" y="3710"/>
                    <a:pt x="3909" y="3510"/>
                  </a:cubicBezTo>
                  <a:lnTo>
                    <a:pt x="3909" y="3510"/>
                  </a:lnTo>
                  <a:lnTo>
                    <a:pt x="3881" y="3539"/>
                  </a:lnTo>
                  <a:cubicBezTo>
                    <a:pt x="3938" y="3424"/>
                    <a:pt x="3995" y="3310"/>
                    <a:pt x="4052" y="3168"/>
                  </a:cubicBezTo>
                  <a:cubicBezTo>
                    <a:pt x="4109" y="3025"/>
                    <a:pt x="4109" y="2882"/>
                    <a:pt x="4109" y="2711"/>
                  </a:cubicBezTo>
                  <a:cubicBezTo>
                    <a:pt x="4109" y="2654"/>
                    <a:pt x="4109" y="2597"/>
                    <a:pt x="4109" y="2511"/>
                  </a:cubicBezTo>
                  <a:lnTo>
                    <a:pt x="4137" y="2397"/>
                  </a:lnTo>
                  <a:cubicBezTo>
                    <a:pt x="4166" y="2312"/>
                    <a:pt x="4194" y="2255"/>
                    <a:pt x="4223" y="2169"/>
                  </a:cubicBezTo>
                  <a:cubicBezTo>
                    <a:pt x="4337" y="1855"/>
                    <a:pt x="4309" y="1484"/>
                    <a:pt x="4252" y="1170"/>
                  </a:cubicBezTo>
                  <a:cubicBezTo>
                    <a:pt x="4080" y="486"/>
                    <a:pt x="3396" y="1"/>
                    <a:pt x="271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1" name="Google Shape;2701;p2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02" name="Google Shape;2702;p29"/>
          <p:cNvSpPr txBox="1"/>
          <p:nvPr>
            <p:ph idx="1" type="body"/>
          </p:nvPr>
        </p:nvSpPr>
        <p:spPr>
          <a:xfrm flipH="1">
            <a:off x="4105849" y="1830582"/>
            <a:ext cx="3830100" cy="14826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6">
    <p:bg>
      <p:bgPr>
        <a:solidFill>
          <a:schemeClr val="dk2"/>
        </a:solidFill>
      </p:bgPr>
    </p:bg>
    <p:spTree>
      <p:nvGrpSpPr>
        <p:cNvPr id="2703" name="Shape 2703"/>
        <p:cNvGrpSpPr/>
        <p:nvPr/>
      </p:nvGrpSpPr>
      <p:grpSpPr>
        <a:xfrm>
          <a:off x="0" y="0"/>
          <a:ext cx="0" cy="0"/>
          <a:chOff x="0" y="0"/>
          <a:chExt cx="0" cy="0"/>
        </a:xfrm>
      </p:grpSpPr>
      <p:sp>
        <p:nvSpPr>
          <p:cNvPr id="2704" name="Google Shape;2704;p30"/>
          <p:cNvSpPr/>
          <p:nvPr/>
        </p:nvSpPr>
        <p:spPr>
          <a:xfrm rot="10800000">
            <a:off x="2005200" y="-225987"/>
            <a:ext cx="7133075" cy="4012375"/>
          </a:xfrm>
          <a:custGeom>
            <a:rect b="b" l="l" r="r" t="t"/>
            <a:pathLst>
              <a:path extrusionOk="0" h="160495" w="285323">
                <a:moveTo>
                  <a:pt x="1" y="1"/>
                </a:moveTo>
                <a:lnTo>
                  <a:pt x="1" y="160494"/>
                </a:lnTo>
                <a:lnTo>
                  <a:pt x="285323" y="160494"/>
                </a:lnTo>
                <a:lnTo>
                  <a:pt x="285323" y="150308"/>
                </a:lnTo>
                <a:cubicBezTo>
                  <a:pt x="283183" y="150194"/>
                  <a:pt x="281072" y="149937"/>
                  <a:pt x="278960" y="149623"/>
                </a:cubicBezTo>
                <a:cubicBezTo>
                  <a:pt x="262354" y="146970"/>
                  <a:pt x="248117" y="138325"/>
                  <a:pt x="232738" y="132390"/>
                </a:cubicBezTo>
                <a:cubicBezTo>
                  <a:pt x="216289" y="126036"/>
                  <a:pt x="198204" y="122733"/>
                  <a:pt x="180117" y="122733"/>
                </a:cubicBezTo>
                <a:cubicBezTo>
                  <a:pt x="177655" y="122733"/>
                  <a:pt x="175193" y="122794"/>
                  <a:pt x="172735" y="122917"/>
                </a:cubicBezTo>
                <a:cubicBezTo>
                  <a:pt x="159439" y="123602"/>
                  <a:pt x="146343" y="126056"/>
                  <a:pt x="133018" y="126455"/>
                </a:cubicBezTo>
                <a:cubicBezTo>
                  <a:pt x="131909" y="126489"/>
                  <a:pt x="130794" y="126506"/>
                  <a:pt x="129678" y="126506"/>
                </a:cubicBezTo>
                <a:cubicBezTo>
                  <a:pt x="117381" y="126506"/>
                  <a:pt x="104786" y="124392"/>
                  <a:pt x="95213" y="118010"/>
                </a:cubicBezTo>
                <a:cubicBezTo>
                  <a:pt x="82259" y="109365"/>
                  <a:pt x="77323" y="94699"/>
                  <a:pt x="75697" y="80832"/>
                </a:cubicBezTo>
                <a:cubicBezTo>
                  <a:pt x="74099" y="66966"/>
                  <a:pt x="74984" y="52757"/>
                  <a:pt x="70418" y="39375"/>
                </a:cubicBezTo>
                <a:cubicBezTo>
                  <a:pt x="65168" y="23996"/>
                  <a:pt x="52472" y="10501"/>
                  <a:pt x="35752" y="2968"/>
                </a:cubicBezTo>
                <a:cubicBezTo>
                  <a:pt x="33241" y="1827"/>
                  <a:pt x="30616" y="828"/>
                  <a:pt x="27905" y="1"/>
                </a:cubicBez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rot="-5400000">
            <a:off x="6218522" y="2162235"/>
            <a:ext cx="5158318" cy="833612"/>
          </a:xfrm>
          <a:custGeom>
            <a:rect b="b" l="l" r="r" t="t"/>
            <a:pathLst>
              <a:path extrusionOk="0" h="14458" w="95251">
                <a:moveTo>
                  <a:pt x="28548" y="1"/>
                </a:moveTo>
                <a:cubicBezTo>
                  <a:pt x="14547" y="1"/>
                  <a:pt x="1" y="14457"/>
                  <a:pt x="1" y="14457"/>
                </a:cubicBezTo>
                <a:lnTo>
                  <a:pt x="95251" y="14457"/>
                </a:lnTo>
                <a:lnTo>
                  <a:pt x="95251" y="11066"/>
                </a:lnTo>
                <a:cubicBezTo>
                  <a:pt x="94536" y="11019"/>
                  <a:pt x="93831" y="10943"/>
                  <a:pt x="93127" y="10828"/>
                </a:cubicBezTo>
                <a:cubicBezTo>
                  <a:pt x="87583" y="9943"/>
                  <a:pt x="82830" y="7066"/>
                  <a:pt x="77696" y="5085"/>
                </a:cubicBezTo>
                <a:cubicBezTo>
                  <a:pt x="72205" y="2964"/>
                  <a:pt x="66167" y="1861"/>
                  <a:pt x="60130" y="1861"/>
                </a:cubicBezTo>
                <a:cubicBezTo>
                  <a:pt x="59308" y="1861"/>
                  <a:pt x="58486" y="1881"/>
                  <a:pt x="57665" y="1923"/>
                </a:cubicBezTo>
                <a:cubicBezTo>
                  <a:pt x="53226" y="2151"/>
                  <a:pt x="50817" y="2866"/>
                  <a:pt x="46368" y="2999"/>
                </a:cubicBezTo>
                <a:cubicBezTo>
                  <a:pt x="46235" y="3003"/>
                  <a:pt x="46099" y="3005"/>
                  <a:pt x="45963" y="3005"/>
                </a:cubicBezTo>
                <a:cubicBezTo>
                  <a:pt x="41568" y="3005"/>
                  <a:pt x="35786" y="977"/>
                  <a:pt x="31786" y="275"/>
                </a:cubicBezTo>
                <a:cubicBezTo>
                  <a:pt x="30714" y="88"/>
                  <a:pt x="29633" y="1"/>
                  <a:pt x="28548"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6" name="Google Shape;2706;p30"/>
          <p:cNvGrpSpPr/>
          <p:nvPr/>
        </p:nvGrpSpPr>
        <p:grpSpPr>
          <a:xfrm rot="3787087">
            <a:off x="6126" y="3842869"/>
            <a:ext cx="2475067" cy="2189005"/>
            <a:chOff x="-292132" y="2298847"/>
            <a:chExt cx="3477651" cy="3075712"/>
          </a:xfrm>
        </p:grpSpPr>
        <p:grpSp>
          <p:nvGrpSpPr>
            <p:cNvPr id="2707" name="Google Shape;2707;p30"/>
            <p:cNvGrpSpPr/>
            <p:nvPr/>
          </p:nvGrpSpPr>
          <p:grpSpPr>
            <a:xfrm rot="4347370">
              <a:off x="-190177" y="3667542"/>
              <a:ext cx="1644341" cy="1418570"/>
              <a:chOff x="4313150" y="3528800"/>
              <a:chExt cx="1076825" cy="928975"/>
            </a:xfrm>
          </p:grpSpPr>
          <p:sp>
            <p:nvSpPr>
              <p:cNvPr id="2708" name="Google Shape;2708;p30"/>
              <p:cNvSpPr/>
              <p:nvPr/>
            </p:nvSpPr>
            <p:spPr>
              <a:xfrm>
                <a:off x="4823450" y="3528800"/>
                <a:ext cx="271475" cy="286200"/>
              </a:xfrm>
              <a:custGeom>
                <a:rect b="b" l="l" r="r" t="t"/>
                <a:pathLst>
                  <a:path extrusionOk="0" h="11448" w="10859">
                    <a:moveTo>
                      <a:pt x="8104" y="1"/>
                    </a:moveTo>
                    <a:cubicBezTo>
                      <a:pt x="7948" y="1"/>
                      <a:pt x="7792" y="22"/>
                      <a:pt x="7639" y="65"/>
                    </a:cubicBezTo>
                    <a:cubicBezTo>
                      <a:pt x="6763" y="303"/>
                      <a:pt x="6135" y="1303"/>
                      <a:pt x="6430" y="2199"/>
                    </a:cubicBezTo>
                    <a:cubicBezTo>
                      <a:pt x="6725" y="3094"/>
                      <a:pt x="7030" y="3989"/>
                      <a:pt x="7201" y="4913"/>
                    </a:cubicBezTo>
                    <a:cubicBezTo>
                      <a:pt x="7230" y="5228"/>
                      <a:pt x="7239" y="5532"/>
                      <a:pt x="7220" y="5847"/>
                    </a:cubicBezTo>
                    <a:cubicBezTo>
                      <a:pt x="7182" y="6075"/>
                      <a:pt x="7125" y="6304"/>
                      <a:pt x="7058" y="6533"/>
                    </a:cubicBezTo>
                    <a:cubicBezTo>
                      <a:pt x="6973" y="6713"/>
                      <a:pt x="6868" y="6885"/>
                      <a:pt x="6763" y="7047"/>
                    </a:cubicBezTo>
                    <a:cubicBezTo>
                      <a:pt x="6630" y="7199"/>
                      <a:pt x="6487" y="7352"/>
                      <a:pt x="6335" y="7485"/>
                    </a:cubicBezTo>
                    <a:lnTo>
                      <a:pt x="6201" y="7590"/>
                    </a:lnTo>
                    <a:cubicBezTo>
                      <a:pt x="6039" y="7704"/>
                      <a:pt x="5868" y="7799"/>
                      <a:pt x="5687" y="7885"/>
                    </a:cubicBezTo>
                    <a:lnTo>
                      <a:pt x="5601" y="7914"/>
                    </a:lnTo>
                    <a:lnTo>
                      <a:pt x="5573" y="7914"/>
                    </a:lnTo>
                    <a:lnTo>
                      <a:pt x="5373" y="7866"/>
                    </a:lnTo>
                    <a:cubicBezTo>
                      <a:pt x="5058" y="7704"/>
                      <a:pt x="4753" y="7514"/>
                      <a:pt x="4458" y="7314"/>
                    </a:cubicBezTo>
                    <a:cubicBezTo>
                      <a:pt x="4001" y="6952"/>
                      <a:pt x="3591" y="6533"/>
                      <a:pt x="3144" y="6142"/>
                    </a:cubicBezTo>
                    <a:cubicBezTo>
                      <a:pt x="2766" y="5812"/>
                      <a:pt x="2296" y="5638"/>
                      <a:pt x="1829" y="5638"/>
                    </a:cubicBezTo>
                    <a:cubicBezTo>
                      <a:pt x="1353" y="5638"/>
                      <a:pt x="880" y="5819"/>
                      <a:pt x="515" y="6199"/>
                    </a:cubicBezTo>
                    <a:cubicBezTo>
                      <a:pt x="191" y="6542"/>
                      <a:pt x="0" y="7018"/>
                      <a:pt x="0" y="7504"/>
                    </a:cubicBezTo>
                    <a:cubicBezTo>
                      <a:pt x="10" y="8018"/>
                      <a:pt x="229" y="8447"/>
                      <a:pt x="581" y="8818"/>
                    </a:cubicBezTo>
                    <a:cubicBezTo>
                      <a:pt x="1029" y="9304"/>
                      <a:pt x="1563" y="9695"/>
                      <a:pt x="2096" y="10076"/>
                    </a:cubicBezTo>
                    <a:cubicBezTo>
                      <a:pt x="2515" y="10381"/>
                      <a:pt x="2953" y="10657"/>
                      <a:pt x="3420" y="10895"/>
                    </a:cubicBezTo>
                    <a:cubicBezTo>
                      <a:pt x="3839" y="11104"/>
                      <a:pt x="4296" y="11276"/>
                      <a:pt x="4763" y="11371"/>
                    </a:cubicBezTo>
                    <a:cubicBezTo>
                      <a:pt x="5004" y="11422"/>
                      <a:pt x="5250" y="11447"/>
                      <a:pt x="5497" y="11447"/>
                    </a:cubicBezTo>
                    <a:cubicBezTo>
                      <a:pt x="5620" y="11447"/>
                      <a:pt x="5744" y="11441"/>
                      <a:pt x="5868" y="11428"/>
                    </a:cubicBezTo>
                    <a:cubicBezTo>
                      <a:pt x="6096" y="11409"/>
                      <a:pt x="6315" y="11371"/>
                      <a:pt x="6535" y="11324"/>
                    </a:cubicBezTo>
                    <a:cubicBezTo>
                      <a:pt x="6820" y="11276"/>
                      <a:pt x="7163" y="11095"/>
                      <a:pt x="7401" y="10981"/>
                    </a:cubicBezTo>
                    <a:cubicBezTo>
                      <a:pt x="7554" y="10914"/>
                      <a:pt x="7697" y="10838"/>
                      <a:pt x="7830" y="10752"/>
                    </a:cubicBezTo>
                    <a:cubicBezTo>
                      <a:pt x="8573" y="10314"/>
                      <a:pt x="9221" y="9685"/>
                      <a:pt x="9687" y="8971"/>
                    </a:cubicBezTo>
                    <a:cubicBezTo>
                      <a:pt x="10497" y="7771"/>
                      <a:pt x="10859" y="6266"/>
                      <a:pt x="10678" y="4828"/>
                    </a:cubicBezTo>
                    <a:cubicBezTo>
                      <a:pt x="10602" y="4189"/>
                      <a:pt x="10487" y="3589"/>
                      <a:pt x="10316" y="2970"/>
                    </a:cubicBezTo>
                    <a:cubicBezTo>
                      <a:pt x="10154" y="2399"/>
                      <a:pt x="9964" y="1837"/>
                      <a:pt x="9783" y="1275"/>
                    </a:cubicBezTo>
                    <a:cubicBezTo>
                      <a:pt x="9630" y="818"/>
                      <a:pt x="9363" y="446"/>
                      <a:pt x="8944" y="217"/>
                    </a:cubicBezTo>
                    <a:cubicBezTo>
                      <a:pt x="8684" y="75"/>
                      <a:pt x="8395" y="1"/>
                      <a:pt x="8104"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4404575" y="3801150"/>
                <a:ext cx="216975" cy="249875"/>
              </a:xfrm>
              <a:custGeom>
                <a:rect b="b" l="l" r="r" t="t"/>
                <a:pathLst>
                  <a:path extrusionOk="0" h="9995" w="8679">
                    <a:moveTo>
                      <a:pt x="5990" y="0"/>
                    </a:moveTo>
                    <a:cubicBezTo>
                      <a:pt x="5843" y="0"/>
                      <a:pt x="5696" y="19"/>
                      <a:pt x="5554" y="58"/>
                    </a:cubicBezTo>
                    <a:cubicBezTo>
                      <a:pt x="4706" y="296"/>
                      <a:pt x="4106" y="1258"/>
                      <a:pt x="4382" y="2125"/>
                    </a:cubicBezTo>
                    <a:cubicBezTo>
                      <a:pt x="4697" y="3087"/>
                      <a:pt x="5049" y="4049"/>
                      <a:pt x="5240" y="5040"/>
                    </a:cubicBezTo>
                    <a:lnTo>
                      <a:pt x="5249" y="5373"/>
                    </a:lnTo>
                    <a:lnTo>
                      <a:pt x="5240" y="5421"/>
                    </a:lnTo>
                    <a:lnTo>
                      <a:pt x="5125" y="5611"/>
                    </a:lnTo>
                    <a:cubicBezTo>
                      <a:pt x="4944" y="5830"/>
                      <a:pt x="4735" y="6040"/>
                      <a:pt x="4516" y="6230"/>
                    </a:cubicBezTo>
                    <a:cubicBezTo>
                      <a:pt x="4382" y="6326"/>
                      <a:pt x="4240" y="6411"/>
                      <a:pt x="4087" y="6487"/>
                    </a:cubicBezTo>
                    <a:lnTo>
                      <a:pt x="4001" y="6516"/>
                    </a:lnTo>
                    <a:cubicBezTo>
                      <a:pt x="3820" y="6326"/>
                      <a:pt x="3649" y="6135"/>
                      <a:pt x="3487" y="5925"/>
                    </a:cubicBezTo>
                    <a:cubicBezTo>
                      <a:pt x="3392" y="5811"/>
                      <a:pt x="3306" y="5697"/>
                      <a:pt x="3211" y="5583"/>
                    </a:cubicBezTo>
                    <a:cubicBezTo>
                      <a:pt x="2992" y="5325"/>
                      <a:pt x="2735" y="5144"/>
                      <a:pt x="2458" y="4954"/>
                    </a:cubicBezTo>
                    <a:cubicBezTo>
                      <a:pt x="2201" y="4821"/>
                      <a:pt x="1935" y="4754"/>
                      <a:pt x="1639" y="4754"/>
                    </a:cubicBezTo>
                    <a:cubicBezTo>
                      <a:pt x="1201" y="4754"/>
                      <a:pt x="772" y="4944"/>
                      <a:pt x="458" y="5268"/>
                    </a:cubicBezTo>
                    <a:cubicBezTo>
                      <a:pt x="258" y="5478"/>
                      <a:pt x="125" y="5725"/>
                      <a:pt x="49" y="6002"/>
                    </a:cubicBezTo>
                    <a:cubicBezTo>
                      <a:pt x="39" y="6145"/>
                      <a:pt x="20" y="6287"/>
                      <a:pt x="1" y="6421"/>
                    </a:cubicBezTo>
                    <a:cubicBezTo>
                      <a:pt x="10" y="6726"/>
                      <a:pt x="87" y="7002"/>
                      <a:pt x="239" y="7259"/>
                    </a:cubicBezTo>
                    <a:cubicBezTo>
                      <a:pt x="449" y="7735"/>
                      <a:pt x="782" y="8135"/>
                      <a:pt x="1115" y="8545"/>
                    </a:cubicBezTo>
                    <a:cubicBezTo>
                      <a:pt x="1601" y="9135"/>
                      <a:pt x="2192" y="9669"/>
                      <a:pt x="2954" y="9878"/>
                    </a:cubicBezTo>
                    <a:cubicBezTo>
                      <a:pt x="3240" y="9956"/>
                      <a:pt x="3540" y="9995"/>
                      <a:pt x="3841" y="9995"/>
                    </a:cubicBezTo>
                    <a:cubicBezTo>
                      <a:pt x="4091" y="9995"/>
                      <a:pt x="4340" y="9968"/>
                      <a:pt x="4582" y="9916"/>
                    </a:cubicBezTo>
                    <a:cubicBezTo>
                      <a:pt x="5040" y="9802"/>
                      <a:pt x="5468" y="9602"/>
                      <a:pt x="5887" y="9393"/>
                    </a:cubicBezTo>
                    <a:lnTo>
                      <a:pt x="6011" y="9316"/>
                    </a:lnTo>
                    <a:cubicBezTo>
                      <a:pt x="6326" y="9135"/>
                      <a:pt x="6611" y="8878"/>
                      <a:pt x="6878" y="8640"/>
                    </a:cubicBezTo>
                    <a:cubicBezTo>
                      <a:pt x="7021" y="8516"/>
                      <a:pt x="7164" y="8373"/>
                      <a:pt x="7297" y="8231"/>
                    </a:cubicBezTo>
                    <a:cubicBezTo>
                      <a:pt x="7840" y="7592"/>
                      <a:pt x="8326" y="6926"/>
                      <a:pt x="8507" y="6087"/>
                    </a:cubicBezTo>
                    <a:cubicBezTo>
                      <a:pt x="8678" y="5306"/>
                      <a:pt x="8535" y="4516"/>
                      <a:pt x="8373" y="3744"/>
                    </a:cubicBezTo>
                    <a:cubicBezTo>
                      <a:pt x="8202" y="2887"/>
                      <a:pt x="7888" y="2058"/>
                      <a:pt x="7621" y="1230"/>
                    </a:cubicBezTo>
                    <a:cubicBezTo>
                      <a:pt x="7478" y="792"/>
                      <a:pt x="7221" y="430"/>
                      <a:pt x="6811" y="210"/>
                    </a:cubicBezTo>
                    <a:cubicBezTo>
                      <a:pt x="6560" y="72"/>
                      <a:pt x="6275" y="0"/>
                      <a:pt x="5990"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4739625" y="3921150"/>
                <a:ext cx="247450" cy="232050"/>
              </a:xfrm>
              <a:custGeom>
                <a:rect b="b" l="l" r="r" t="t"/>
                <a:pathLst>
                  <a:path extrusionOk="0" h="9282" w="9898">
                    <a:moveTo>
                      <a:pt x="6982" y="1"/>
                    </a:moveTo>
                    <a:cubicBezTo>
                      <a:pt x="6657" y="1"/>
                      <a:pt x="6333" y="82"/>
                      <a:pt x="6059" y="249"/>
                    </a:cubicBezTo>
                    <a:cubicBezTo>
                      <a:pt x="5649" y="487"/>
                      <a:pt x="5354" y="887"/>
                      <a:pt x="5239" y="1354"/>
                    </a:cubicBezTo>
                    <a:cubicBezTo>
                      <a:pt x="5116" y="1830"/>
                      <a:pt x="5220" y="2278"/>
                      <a:pt x="5439" y="2716"/>
                    </a:cubicBezTo>
                    <a:cubicBezTo>
                      <a:pt x="5611" y="3040"/>
                      <a:pt x="5773" y="3364"/>
                      <a:pt x="5935" y="3697"/>
                    </a:cubicBezTo>
                    <a:cubicBezTo>
                      <a:pt x="6059" y="4012"/>
                      <a:pt x="6163" y="4345"/>
                      <a:pt x="6239" y="4678"/>
                    </a:cubicBezTo>
                    <a:lnTo>
                      <a:pt x="6249" y="4888"/>
                    </a:lnTo>
                    <a:lnTo>
                      <a:pt x="6201" y="5050"/>
                    </a:lnTo>
                    <a:lnTo>
                      <a:pt x="6163" y="5126"/>
                    </a:lnTo>
                    <a:cubicBezTo>
                      <a:pt x="5982" y="5326"/>
                      <a:pt x="5792" y="5507"/>
                      <a:pt x="5592" y="5678"/>
                    </a:cubicBezTo>
                    <a:cubicBezTo>
                      <a:pt x="5468" y="5755"/>
                      <a:pt x="5354" y="5831"/>
                      <a:pt x="5220" y="5907"/>
                    </a:cubicBezTo>
                    <a:lnTo>
                      <a:pt x="5125" y="5926"/>
                    </a:lnTo>
                    <a:cubicBezTo>
                      <a:pt x="5024" y="5933"/>
                      <a:pt x="4928" y="5940"/>
                      <a:pt x="4826" y="5940"/>
                    </a:cubicBezTo>
                    <a:cubicBezTo>
                      <a:pt x="4784" y="5940"/>
                      <a:pt x="4741" y="5938"/>
                      <a:pt x="4696" y="5936"/>
                    </a:cubicBezTo>
                    <a:cubicBezTo>
                      <a:pt x="4354" y="5878"/>
                      <a:pt x="4030" y="5802"/>
                      <a:pt x="3696" y="5697"/>
                    </a:cubicBezTo>
                    <a:cubicBezTo>
                      <a:pt x="3496" y="5612"/>
                      <a:pt x="3296" y="5516"/>
                      <a:pt x="3115" y="5402"/>
                    </a:cubicBezTo>
                    <a:cubicBezTo>
                      <a:pt x="2830" y="5231"/>
                      <a:pt x="2544" y="5050"/>
                      <a:pt x="2249" y="4888"/>
                    </a:cubicBezTo>
                    <a:cubicBezTo>
                      <a:pt x="2024" y="4761"/>
                      <a:pt x="1775" y="4701"/>
                      <a:pt x="1527" y="4701"/>
                    </a:cubicBezTo>
                    <a:cubicBezTo>
                      <a:pt x="1121" y="4701"/>
                      <a:pt x="715" y="4863"/>
                      <a:pt x="420" y="5164"/>
                    </a:cubicBezTo>
                    <a:cubicBezTo>
                      <a:pt x="153" y="5450"/>
                      <a:pt x="1" y="5831"/>
                      <a:pt x="1" y="6231"/>
                    </a:cubicBezTo>
                    <a:cubicBezTo>
                      <a:pt x="10" y="6669"/>
                      <a:pt x="191" y="6993"/>
                      <a:pt x="467" y="7307"/>
                    </a:cubicBezTo>
                    <a:cubicBezTo>
                      <a:pt x="801" y="7698"/>
                      <a:pt x="1258" y="8002"/>
                      <a:pt x="1696" y="8260"/>
                    </a:cubicBezTo>
                    <a:cubicBezTo>
                      <a:pt x="2144" y="8526"/>
                      <a:pt x="2620" y="8745"/>
                      <a:pt x="3115" y="8907"/>
                    </a:cubicBezTo>
                    <a:cubicBezTo>
                      <a:pt x="3639" y="9079"/>
                      <a:pt x="4173" y="9193"/>
                      <a:pt x="4725" y="9260"/>
                    </a:cubicBezTo>
                    <a:cubicBezTo>
                      <a:pt x="4868" y="9274"/>
                      <a:pt x="5012" y="9282"/>
                      <a:pt x="5155" y="9282"/>
                    </a:cubicBezTo>
                    <a:cubicBezTo>
                      <a:pt x="5947" y="9282"/>
                      <a:pt x="6734" y="9061"/>
                      <a:pt x="7411" y="8650"/>
                    </a:cubicBezTo>
                    <a:cubicBezTo>
                      <a:pt x="7525" y="8584"/>
                      <a:pt x="7640" y="8507"/>
                      <a:pt x="7744" y="8431"/>
                    </a:cubicBezTo>
                    <a:cubicBezTo>
                      <a:pt x="8011" y="8241"/>
                      <a:pt x="8278" y="8041"/>
                      <a:pt x="8516" y="7822"/>
                    </a:cubicBezTo>
                    <a:cubicBezTo>
                      <a:pt x="8830" y="7545"/>
                      <a:pt x="9068" y="7221"/>
                      <a:pt x="9297" y="6879"/>
                    </a:cubicBezTo>
                    <a:cubicBezTo>
                      <a:pt x="9468" y="6640"/>
                      <a:pt x="9554" y="6317"/>
                      <a:pt x="9649" y="6059"/>
                    </a:cubicBezTo>
                    <a:cubicBezTo>
                      <a:pt x="9697" y="5926"/>
                      <a:pt x="9735" y="5783"/>
                      <a:pt x="9764" y="5650"/>
                    </a:cubicBezTo>
                    <a:cubicBezTo>
                      <a:pt x="9897" y="5078"/>
                      <a:pt x="9840" y="4488"/>
                      <a:pt x="9735" y="3916"/>
                    </a:cubicBezTo>
                    <a:cubicBezTo>
                      <a:pt x="9545" y="2830"/>
                      <a:pt x="9030" y="1840"/>
                      <a:pt x="8525" y="868"/>
                    </a:cubicBezTo>
                    <a:cubicBezTo>
                      <a:pt x="8231" y="299"/>
                      <a:pt x="7605" y="1"/>
                      <a:pt x="6982"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4313150" y="4256650"/>
                <a:ext cx="281250" cy="184175"/>
              </a:xfrm>
              <a:custGeom>
                <a:rect b="b" l="l" r="r" t="t"/>
                <a:pathLst>
                  <a:path extrusionOk="0" h="7367" w="11250">
                    <a:moveTo>
                      <a:pt x="9561" y="1"/>
                    </a:moveTo>
                    <a:cubicBezTo>
                      <a:pt x="8822" y="1"/>
                      <a:pt x="8079" y="500"/>
                      <a:pt x="7925" y="1259"/>
                    </a:cubicBezTo>
                    <a:cubicBezTo>
                      <a:pt x="7839" y="1726"/>
                      <a:pt x="7744" y="2193"/>
                      <a:pt x="7592" y="2641"/>
                    </a:cubicBezTo>
                    <a:cubicBezTo>
                      <a:pt x="7506" y="2841"/>
                      <a:pt x="7401" y="3022"/>
                      <a:pt x="7287" y="3203"/>
                    </a:cubicBezTo>
                    <a:cubicBezTo>
                      <a:pt x="7135" y="3384"/>
                      <a:pt x="6973" y="3565"/>
                      <a:pt x="6801" y="3726"/>
                    </a:cubicBezTo>
                    <a:cubicBezTo>
                      <a:pt x="6696" y="3803"/>
                      <a:pt x="6582" y="3869"/>
                      <a:pt x="6477" y="3936"/>
                    </a:cubicBezTo>
                    <a:lnTo>
                      <a:pt x="6115" y="4031"/>
                    </a:lnTo>
                    <a:cubicBezTo>
                      <a:pt x="6030" y="4036"/>
                      <a:pt x="5946" y="4038"/>
                      <a:pt x="5863" y="4038"/>
                    </a:cubicBezTo>
                    <a:cubicBezTo>
                      <a:pt x="5780" y="4038"/>
                      <a:pt x="5696" y="4036"/>
                      <a:pt x="5611" y="4031"/>
                    </a:cubicBezTo>
                    <a:cubicBezTo>
                      <a:pt x="5296" y="3984"/>
                      <a:pt x="5001" y="3907"/>
                      <a:pt x="4696" y="3812"/>
                    </a:cubicBezTo>
                    <a:cubicBezTo>
                      <a:pt x="4553" y="3745"/>
                      <a:pt x="4401" y="3679"/>
                      <a:pt x="4268" y="3593"/>
                    </a:cubicBezTo>
                    <a:cubicBezTo>
                      <a:pt x="4087" y="3498"/>
                      <a:pt x="3925" y="3384"/>
                      <a:pt x="3753" y="3269"/>
                    </a:cubicBezTo>
                    <a:cubicBezTo>
                      <a:pt x="3496" y="3069"/>
                      <a:pt x="3239" y="2850"/>
                      <a:pt x="2991" y="2622"/>
                    </a:cubicBezTo>
                    <a:cubicBezTo>
                      <a:pt x="2652" y="2320"/>
                      <a:pt x="2227" y="2163"/>
                      <a:pt x="1805" y="2163"/>
                    </a:cubicBezTo>
                    <a:cubicBezTo>
                      <a:pt x="1374" y="2163"/>
                      <a:pt x="947" y="2327"/>
                      <a:pt x="619" y="2669"/>
                    </a:cubicBezTo>
                    <a:cubicBezTo>
                      <a:pt x="0" y="3326"/>
                      <a:pt x="0" y="4431"/>
                      <a:pt x="667" y="5041"/>
                    </a:cubicBezTo>
                    <a:cubicBezTo>
                      <a:pt x="1286" y="5612"/>
                      <a:pt x="1953" y="6165"/>
                      <a:pt x="2696" y="6565"/>
                    </a:cubicBezTo>
                    <a:cubicBezTo>
                      <a:pt x="3086" y="6784"/>
                      <a:pt x="3525" y="6936"/>
                      <a:pt x="3944" y="7079"/>
                    </a:cubicBezTo>
                    <a:cubicBezTo>
                      <a:pt x="4287" y="7203"/>
                      <a:pt x="4668" y="7260"/>
                      <a:pt x="5030" y="7308"/>
                    </a:cubicBezTo>
                    <a:cubicBezTo>
                      <a:pt x="5319" y="7342"/>
                      <a:pt x="5589" y="7367"/>
                      <a:pt x="5865" y="7367"/>
                    </a:cubicBezTo>
                    <a:cubicBezTo>
                      <a:pt x="5969" y="7367"/>
                      <a:pt x="6075" y="7363"/>
                      <a:pt x="6182" y="7355"/>
                    </a:cubicBezTo>
                    <a:cubicBezTo>
                      <a:pt x="6620" y="7317"/>
                      <a:pt x="7068" y="7241"/>
                      <a:pt x="7487" y="7089"/>
                    </a:cubicBezTo>
                    <a:cubicBezTo>
                      <a:pt x="7773" y="6984"/>
                      <a:pt x="8049" y="6860"/>
                      <a:pt x="8306" y="6698"/>
                    </a:cubicBezTo>
                    <a:cubicBezTo>
                      <a:pt x="8782" y="6422"/>
                      <a:pt x="9211" y="6051"/>
                      <a:pt x="9592" y="5641"/>
                    </a:cubicBezTo>
                    <a:cubicBezTo>
                      <a:pt x="10106" y="5060"/>
                      <a:pt x="10487" y="4393"/>
                      <a:pt x="10754" y="3669"/>
                    </a:cubicBezTo>
                    <a:cubicBezTo>
                      <a:pt x="10945" y="3145"/>
                      <a:pt x="11049" y="2612"/>
                      <a:pt x="11154" y="2069"/>
                    </a:cubicBezTo>
                    <a:cubicBezTo>
                      <a:pt x="11249" y="1631"/>
                      <a:pt x="11211" y="1202"/>
                      <a:pt x="10973" y="812"/>
                    </a:cubicBezTo>
                    <a:cubicBezTo>
                      <a:pt x="10745" y="431"/>
                      <a:pt x="10373" y="155"/>
                      <a:pt x="9954" y="50"/>
                    </a:cubicBezTo>
                    <a:cubicBezTo>
                      <a:pt x="9826" y="17"/>
                      <a:pt x="9694" y="1"/>
                      <a:pt x="9561" y="1"/>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5165875" y="3741000"/>
                <a:ext cx="224100" cy="185775"/>
              </a:xfrm>
              <a:custGeom>
                <a:rect b="b" l="l" r="r" t="t"/>
                <a:pathLst>
                  <a:path extrusionOk="0" h="7431" w="8964">
                    <a:moveTo>
                      <a:pt x="7352" y="0"/>
                    </a:moveTo>
                    <a:cubicBezTo>
                      <a:pt x="7075" y="0"/>
                      <a:pt x="6799" y="72"/>
                      <a:pt x="6563" y="216"/>
                    </a:cubicBezTo>
                    <a:cubicBezTo>
                      <a:pt x="6239" y="407"/>
                      <a:pt x="5915" y="778"/>
                      <a:pt x="5858" y="1159"/>
                    </a:cubicBezTo>
                    <a:cubicBezTo>
                      <a:pt x="5744" y="1940"/>
                      <a:pt x="5630" y="2712"/>
                      <a:pt x="5392" y="3464"/>
                    </a:cubicBezTo>
                    <a:cubicBezTo>
                      <a:pt x="5334" y="3579"/>
                      <a:pt x="5268" y="3693"/>
                      <a:pt x="5201" y="3807"/>
                    </a:cubicBezTo>
                    <a:cubicBezTo>
                      <a:pt x="5106" y="3912"/>
                      <a:pt x="5011" y="4017"/>
                      <a:pt x="4915" y="4112"/>
                    </a:cubicBezTo>
                    <a:lnTo>
                      <a:pt x="4696" y="4245"/>
                    </a:lnTo>
                    <a:lnTo>
                      <a:pt x="4382" y="4321"/>
                    </a:lnTo>
                    <a:cubicBezTo>
                      <a:pt x="4217" y="4334"/>
                      <a:pt x="4053" y="4339"/>
                      <a:pt x="3889" y="4339"/>
                    </a:cubicBezTo>
                    <a:cubicBezTo>
                      <a:pt x="3562" y="4339"/>
                      <a:pt x="3236" y="4318"/>
                      <a:pt x="2905" y="4293"/>
                    </a:cubicBezTo>
                    <a:cubicBezTo>
                      <a:pt x="2591" y="4245"/>
                      <a:pt x="2277" y="4198"/>
                      <a:pt x="1963" y="4140"/>
                    </a:cubicBezTo>
                    <a:cubicBezTo>
                      <a:pt x="1831" y="4116"/>
                      <a:pt x="1702" y="4102"/>
                      <a:pt x="1576" y="4102"/>
                    </a:cubicBezTo>
                    <a:cubicBezTo>
                      <a:pt x="1309" y="4102"/>
                      <a:pt x="1053" y="4163"/>
                      <a:pt x="800" y="4312"/>
                    </a:cubicBezTo>
                    <a:cubicBezTo>
                      <a:pt x="458" y="4521"/>
                      <a:pt x="200" y="4864"/>
                      <a:pt x="105" y="5255"/>
                    </a:cubicBezTo>
                    <a:cubicBezTo>
                      <a:pt x="0" y="5645"/>
                      <a:pt x="67" y="6065"/>
                      <a:pt x="277" y="6417"/>
                    </a:cubicBezTo>
                    <a:cubicBezTo>
                      <a:pt x="467" y="6741"/>
                      <a:pt x="829" y="7055"/>
                      <a:pt x="1220" y="7122"/>
                    </a:cubicBezTo>
                    <a:cubicBezTo>
                      <a:pt x="1934" y="7246"/>
                      <a:pt x="2658" y="7341"/>
                      <a:pt x="3391" y="7408"/>
                    </a:cubicBezTo>
                    <a:cubicBezTo>
                      <a:pt x="3559" y="7423"/>
                      <a:pt x="3727" y="7430"/>
                      <a:pt x="3894" y="7430"/>
                    </a:cubicBezTo>
                    <a:cubicBezTo>
                      <a:pt x="4342" y="7430"/>
                      <a:pt x="4788" y="7379"/>
                      <a:pt x="5239" y="7303"/>
                    </a:cubicBezTo>
                    <a:cubicBezTo>
                      <a:pt x="5563" y="7246"/>
                      <a:pt x="5934" y="7093"/>
                      <a:pt x="6220" y="6950"/>
                    </a:cubicBezTo>
                    <a:lnTo>
                      <a:pt x="6439" y="6827"/>
                    </a:lnTo>
                    <a:cubicBezTo>
                      <a:pt x="6792" y="6617"/>
                      <a:pt x="7106" y="6350"/>
                      <a:pt x="7392" y="6065"/>
                    </a:cubicBezTo>
                    <a:cubicBezTo>
                      <a:pt x="7649" y="5807"/>
                      <a:pt x="7858" y="5493"/>
                      <a:pt x="8049" y="5198"/>
                    </a:cubicBezTo>
                    <a:cubicBezTo>
                      <a:pt x="8154" y="5045"/>
                      <a:pt x="8230" y="4864"/>
                      <a:pt x="8306" y="4693"/>
                    </a:cubicBezTo>
                    <a:cubicBezTo>
                      <a:pt x="8449" y="4331"/>
                      <a:pt x="8573" y="3988"/>
                      <a:pt x="8678" y="3617"/>
                    </a:cubicBezTo>
                    <a:cubicBezTo>
                      <a:pt x="8868" y="2931"/>
                      <a:pt x="8963" y="2226"/>
                      <a:pt x="8878" y="1521"/>
                    </a:cubicBezTo>
                    <a:cubicBezTo>
                      <a:pt x="8878" y="1245"/>
                      <a:pt x="8801" y="988"/>
                      <a:pt x="8668" y="750"/>
                    </a:cubicBezTo>
                    <a:cubicBezTo>
                      <a:pt x="8459" y="397"/>
                      <a:pt x="8116" y="150"/>
                      <a:pt x="7725" y="45"/>
                    </a:cubicBezTo>
                    <a:cubicBezTo>
                      <a:pt x="7603" y="15"/>
                      <a:pt x="7477" y="0"/>
                      <a:pt x="735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0"/>
              <p:cNvSpPr/>
              <p:nvPr/>
            </p:nvSpPr>
            <p:spPr>
              <a:xfrm>
                <a:off x="5130875" y="4043275"/>
                <a:ext cx="199100" cy="187250"/>
              </a:xfrm>
              <a:custGeom>
                <a:rect b="b" l="l" r="r" t="t"/>
                <a:pathLst>
                  <a:path extrusionOk="0" h="7490" w="7964">
                    <a:moveTo>
                      <a:pt x="4715" y="3337"/>
                    </a:moveTo>
                    <a:lnTo>
                      <a:pt x="4715" y="3413"/>
                    </a:lnTo>
                    <a:lnTo>
                      <a:pt x="4706" y="3422"/>
                    </a:lnTo>
                    <a:lnTo>
                      <a:pt x="4715" y="3337"/>
                    </a:lnTo>
                    <a:close/>
                    <a:moveTo>
                      <a:pt x="5374" y="0"/>
                    </a:moveTo>
                    <a:cubicBezTo>
                      <a:pt x="5090" y="0"/>
                      <a:pt x="4803" y="74"/>
                      <a:pt x="4544" y="231"/>
                    </a:cubicBezTo>
                    <a:cubicBezTo>
                      <a:pt x="3782" y="679"/>
                      <a:pt x="3505" y="1717"/>
                      <a:pt x="3972" y="2479"/>
                    </a:cubicBezTo>
                    <a:cubicBezTo>
                      <a:pt x="4191" y="2841"/>
                      <a:pt x="4420" y="3194"/>
                      <a:pt x="4610" y="3575"/>
                    </a:cubicBezTo>
                    <a:lnTo>
                      <a:pt x="4525" y="3708"/>
                    </a:lnTo>
                    <a:cubicBezTo>
                      <a:pt x="4372" y="3899"/>
                      <a:pt x="4201" y="4080"/>
                      <a:pt x="4010" y="4251"/>
                    </a:cubicBezTo>
                    <a:cubicBezTo>
                      <a:pt x="3886" y="4337"/>
                      <a:pt x="3763" y="4413"/>
                      <a:pt x="3629" y="4480"/>
                    </a:cubicBezTo>
                    <a:lnTo>
                      <a:pt x="3410" y="4546"/>
                    </a:lnTo>
                    <a:cubicBezTo>
                      <a:pt x="3334" y="4551"/>
                      <a:pt x="3258" y="4553"/>
                      <a:pt x="3182" y="4553"/>
                    </a:cubicBezTo>
                    <a:cubicBezTo>
                      <a:pt x="3105" y="4553"/>
                      <a:pt x="3029" y="4551"/>
                      <a:pt x="2953" y="4546"/>
                    </a:cubicBezTo>
                    <a:cubicBezTo>
                      <a:pt x="2572" y="4480"/>
                      <a:pt x="2200" y="4375"/>
                      <a:pt x="1829" y="4270"/>
                    </a:cubicBezTo>
                    <a:cubicBezTo>
                      <a:pt x="1715" y="4240"/>
                      <a:pt x="1599" y="4226"/>
                      <a:pt x="1483" y="4226"/>
                    </a:cubicBezTo>
                    <a:cubicBezTo>
                      <a:pt x="970" y="4226"/>
                      <a:pt x="468" y="4507"/>
                      <a:pt x="219" y="4965"/>
                    </a:cubicBezTo>
                    <a:cubicBezTo>
                      <a:pt x="48" y="5289"/>
                      <a:pt x="0" y="5680"/>
                      <a:pt x="95" y="6042"/>
                    </a:cubicBezTo>
                    <a:cubicBezTo>
                      <a:pt x="191" y="6375"/>
                      <a:pt x="448" y="6766"/>
                      <a:pt x="791" y="6908"/>
                    </a:cubicBezTo>
                    <a:cubicBezTo>
                      <a:pt x="1143" y="7061"/>
                      <a:pt x="1496" y="7194"/>
                      <a:pt x="1858" y="7299"/>
                    </a:cubicBezTo>
                    <a:cubicBezTo>
                      <a:pt x="2229" y="7394"/>
                      <a:pt x="2601" y="7442"/>
                      <a:pt x="2982" y="7470"/>
                    </a:cubicBezTo>
                    <a:cubicBezTo>
                      <a:pt x="3107" y="7483"/>
                      <a:pt x="3232" y="7490"/>
                      <a:pt x="3358" y="7490"/>
                    </a:cubicBezTo>
                    <a:cubicBezTo>
                      <a:pt x="4158" y="7490"/>
                      <a:pt x="4955" y="7234"/>
                      <a:pt x="5639" y="6823"/>
                    </a:cubicBezTo>
                    <a:cubicBezTo>
                      <a:pt x="5763" y="6746"/>
                      <a:pt x="5887" y="6670"/>
                      <a:pt x="6001" y="6585"/>
                    </a:cubicBezTo>
                    <a:cubicBezTo>
                      <a:pt x="6563" y="6185"/>
                      <a:pt x="7030" y="5708"/>
                      <a:pt x="7430" y="5146"/>
                    </a:cubicBezTo>
                    <a:cubicBezTo>
                      <a:pt x="7515" y="5042"/>
                      <a:pt x="7582" y="4937"/>
                      <a:pt x="7649" y="4813"/>
                    </a:cubicBezTo>
                    <a:cubicBezTo>
                      <a:pt x="7715" y="4632"/>
                      <a:pt x="7792" y="4451"/>
                      <a:pt x="7868" y="4270"/>
                    </a:cubicBezTo>
                    <a:cubicBezTo>
                      <a:pt x="7944" y="3822"/>
                      <a:pt x="7963" y="3451"/>
                      <a:pt x="7868" y="3013"/>
                    </a:cubicBezTo>
                    <a:cubicBezTo>
                      <a:pt x="7763" y="2508"/>
                      <a:pt x="7515" y="2032"/>
                      <a:pt x="7268" y="1584"/>
                    </a:cubicBezTo>
                    <a:cubicBezTo>
                      <a:pt x="7115" y="1317"/>
                      <a:pt x="6953" y="1051"/>
                      <a:pt x="6792" y="793"/>
                    </a:cubicBezTo>
                    <a:cubicBezTo>
                      <a:pt x="6482" y="288"/>
                      <a:pt x="5933" y="0"/>
                      <a:pt x="5374"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0"/>
              <p:cNvSpPr/>
              <p:nvPr/>
            </p:nvSpPr>
            <p:spPr>
              <a:xfrm>
                <a:off x="4751775" y="4232175"/>
                <a:ext cx="225050" cy="225600"/>
              </a:xfrm>
              <a:custGeom>
                <a:rect b="b" l="l" r="r" t="t"/>
                <a:pathLst>
                  <a:path extrusionOk="0" h="9024" w="9002">
                    <a:moveTo>
                      <a:pt x="7392" y="0"/>
                    </a:moveTo>
                    <a:cubicBezTo>
                      <a:pt x="6630" y="10"/>
                      <a:pt x="5906" y="676"/>
                      <a:pt x="5954" y="1457"/>
                    </a:cubicBezTo>
                    <a:cubicBezTo>
                      <a:pt x="5992" y="2058"/>
                      <a:pt x="6030" y="2648"/>
                      <a:pt x="6068" y="3248"/>
                    </a:cubicBezTo>
                    <a:cubicBezTo>
                      <a:pt x="6096" y="3677"/>
                      <a:pt x="6106" y="4124"/>
                      <a:pt x="6077" y="4553"/>
                    </a:cubicBezTo>
                    <a:cubicBezTo>
                      <a:pt x="6049" y="4686"/>
                      <a:pt x="6020" y="4810"/>
                      <a:pt x="5982" y="4944"/>
                    </a:cubicBezTo>
                    <a:cubicBezTo>
                      <a:pt x="5925" y="5048"/>
                      <a:pt x="5868" y="5153"/>
                      <a:pt x="5811" y="5258"/>
                    </a:cubicBezTo>
                    <a:cubicBezTo>
                      <a:pt x="5630" y="5477"/>
                      <a:pt x="5439" y="5667"/>
                      <a:pt x="5239" y="5848"/>
                    </a:cubicBezTo>
                    <a:cubicBezTo>
                      <a:pt x="5125" y="5925"/>
                      <a:pt x="5011" y="5991"/>
                      <a:pt x="4887" y="6058"/>
                    </a:cubicBezTo>
                    <a:lnTo>
                      <a:pt x="4630" y="6125"/>
                    </a:lnTo>
                    <a:lnTo>
                      <a:pt x="4268" y="6134"/>
                    </a:lnTo>
                    <a:cubicBezTo>
                      <a:pt x="4153" y="6106"/>
                      <a:pt x="4049" y="6077"/>
                      <a:pt x="3944" y="6048"/>
                    </a:cubicBezTo>
                    <a:cubicBezTo>
                      <a:pt x="3715" y="5934"/>
                      <a:pt x="3496" y="5810"/>
                      <a:pt x="3277" y="5667"/>
                    </a:cubicBezTo>
                    <a:cubicBezTo>
                      <a:pt x="2991" y="5448"/>
                      <a:pt x="2686" y="5210"/>
                      <a:pt x="2353" y="5077"/>
                    </a:cubicBezTo>
                    <a:cubicBezTo>
                      <a:pt x="2124" y="4953"/>
                      <a:pt x="1886" y="4886"/>
                      <a:pt x="1629" y="4886"/>
                    </a:cubicBezTo>
                    <a:cubicBezTo>
                      <a:pt x="1229" y="4896"/>
                      <a:pt x="839" y="5058"/>
                      <a:pt x="562" y="5353"/>
                    </a:cubicBezTo>
                    <a:cubicBezTo>
                      <a:pt x="29" y="5906"/>
                      <a:pt x="0" y="6925"/>
                      <a:pt x="610" y="7449"/>
                    </a:cubicBezTo>
                    <a:cubicBezTo>
                      <a:pt x="981" y="7763"/>
                      <a:pt x="1420" y="8020"/>
                      <a:pt x="1820" y="8287"/>
                    </a:cubicBezTo>
                    <a:cubicBezTo>
                      <a:pt x="2201" y="8534"/>
                      <a:pt x="2648" y="8715"/>
                      <a:pt x="3067" y="8839"/>
                    </a:cubicBezTo>
                    <a:cubicBezTo>
                      <a:pt x="3482" y="8958"/>
                      <a:pt x="3911" y="9023"/>
                      <a:pt x="4342" y="9023"/>
                    </a:cubicBezTo>
                    <a:cubicBezTo>
                      <a:pt x="4396" y="9023"/>
                      <a:pt x="4451" y="9022"/>
                      <a:pt x="4506" y="9020"/>
                    </a:cubicBezTo>
                    <a:cubicBezTo>
                      <a:pt x="4763" y="9020"/>
                      <a:pt x="5020" y="8963"/>
                      <a:pt x="5277" y="8925"/>
                    </a:cubicBezTo>
                    <a:cubicBezTo>
                      <a:pt x="5687" y="8858"/>
                      <a:pt x="6077" y="8658"/>
                      <a:pt x="6439" y="8468"/>
                    </a:cubicBezTo>
                    <a:lnTo>
                      <a:pt x="6563" y="8392"/>
                    </a:lnTo>
                    <a:cubicBezTo>
                      <a:pt x="6849" y="8230"/>
                      <a:pt x="7097" y="8011"/>
                      <a:pt x="7335" y="7801"/>
                    </a:cubicBezTo>
                    <a:cubicBezTo>
                      <a:pt x="7592" y="7572"/>
                      <a:pt x="7820" y="7344"/>
                      <a:pt x="8030" y="7077"/>
                    </a:cubicBezTo>
                    <a:cubicBezTo>
                      <a:pt x="8440" y="6572"/>
                      <a:pt x="8697" y="6020"/>
                      <a:pt x="8868" y="5391"/>
                    </a:cubicBezTo>
                    <a:cubicBezTo>
                      <a:pt x="8973" y="5001"/>
                      <a:pt x="8973" y="4563"/>
                      <a:pt x="8992" y="4153"/>
                    </a:cubicBezTo>
                    <a:cubicBezTo>
                      <a:pt x="9002" y="3772"/>
                      <a:pt x="8973" y="3381"/>
                      <a:pt x="8944" y="3000"/>
                    </a:cubicBezTo>
                    <a:cubicBezTo>
                      <a:pt x="8916" y="2477"/>
                      <a:pt x="8878" y="1953"/>
                      <a:pt x="8849" y="1429"/>
                    </a:cubicBezTo>
                    <a:cubicBezTo>
                      <a:pt x="8821" y="1038"/>
                      <a:pt x="8697" y="676"/>
                      <a:pt x="8401" y="400"/>
                    </a:cubicBezTo>
                    <a:cubicBezTo>
                      <a:pt x="8135" y="143"/>
                      <a:pt x="7763" y="0"/>
                      <a:pt x="7392"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5" name="Google Shape;2715;p30"/>
            <p:cNvGrpSpPr/>
            <p:nvPr/>
          </p:nvGrpSpPr>
          <p:grpSpPr>
            <a:xfrm>
              <a:off x="-1" y="2298847"/>
              <a:ext cx="3185521" cy="2948054"/>
              <a:chOff x="262675" y="238475"/>
              <a:chExt cx="1689125" cy="1563125"/>
            </a:xfrm>
          </p:grpSpPr>
          <p:sp>
            <p:nvSpPr>
              <p:cNvPr id="2716" name="Google Shape;2716;p30"/>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0"/>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0"/>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0"/>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0"/>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0"/>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0"/>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0"/>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0"/>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0"/>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0"/>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0"/>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0"/>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0"/>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0"/>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0"/>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0"/>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0"/>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0"/>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0"/>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0"/>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0"/>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0"/>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0"/>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0"/>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0"/>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0"/>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0"/>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0"/>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0"/>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0"/>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0"/>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0"/>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0"/>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0"/>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0"/>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0"/>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0"/>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0"/>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0"/>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0"/>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0"/>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0"/>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0"/>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0"/>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0"/>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0"/>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0"/>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0"/>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0"/>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0"/>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0"/>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0"/>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0"/>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0"/>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0"/>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0"/>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0"/>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0"/>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0"/>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0"/>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0"/>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0"/>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0"/>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0"/>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0"/>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0"/>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0"/>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0"/>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0"/>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0"/>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0"/>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0"/>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0"/>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0"/>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0"/>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0"/>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0"/>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0"/>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0"/>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0"/>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0"/>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0"/>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0"/>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0"/>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0"/>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0"/>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0"/>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0"/>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0"/>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0"/>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0"/>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0"/>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0"/>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0"/>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0"/>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0"/>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3" name="Google Shape;2813;p30"/>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14" name="Google Shape;2814;p30"/>
          <p:cNvSpPr txBox="1"/>
          <p:nvPr>
            <p:ph idx="1" type="body"/>
          </p:nvPr>
        </p:nvSpPr>
        <p:spPr>
          <a:xfrm>
            <a:off x="1280694" y="1834575"/>
            <a:ext cx="3830100" cy="14679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6" name="Shape 226"/>
        <p:cNvGrpSpPr/>
        <p:nvPr/>
      </p:nvGrpSpPr>
      <p:grpSpPr>
        <a:xfrm>
          <a:off x="0" y="0"/>
          <a:ext cx="0" cy="0"/>
          <a:chOff x="0" y="0"/>
          <a:chExt cx="0" cy="0"/>
        </a:xfrm>
      </p:grpSpPr>
      <p:sp>
        <p:nvSpPr>
          <p:cNvPr id="227" name="Google Shape;227;p4"/>
          <p:cNvSpPr/>
          <p:nvPr/>
        </p:nvSpPr>
        <p:spPr>
          <a:xfrm>
            <a:off x="4952707" y="0"/>
            <a:ext cx="4191203" cy="5143389"/>
          </a:xfrm>
          <a:custGeom>
            <a:rect b="b" l="l" r="r" t="t"/>
            <a:pathLst>
              <a:path extrusionOk="0" h="159981" w="130364">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4"/>
          <p:cNvSpPr txBox="1"/>
          <p:nvPr>
            <p:ph idx="1" type="body"/>
          </p:nvPr>
        </p:nvSpPr>
        <p:spPr>
          <a:xfrm>
            <a:off x="713225" y="1017725"/>
            <a:ext cx="7717500" cy="3551100"/>
          </a:xfrm>
          <a:prstGeom prst="rect">
            <a:avLst/>
          </a:prstGeom>
        </p:spPr>
        <p:txBody>
          <a:bodyPr anchorCtr="0" anchor="ctr" bIns="91425" lIns="91425" spcFirstLastPara="1" rIns="91425" wrap="square" tIns="91425">
            <a:noAutofit/>
          </a:bodyPr>
          <a:lstStyle>
            <a:lvl1pPr indent="-259080" lvl="0" marL="457200">
              <a:spcBef>
                <a:spcPts val="0"/>
              </a:spcBef>
              <a:spcAft>
                <a:spcPts val="0"/>
              </a:spcAft>
              <a:buClr>
                <a:srgbClr val="434343"/>
              </a:buClr>
              <a:buSzPts val="480"/>
              <a:buAutoNum type="arabicPeriod"/>
              <a:defRPr sz="1200"/>
            </a:lvl1pPr>
            <a:lvl2pPr indent="-259080" lvl="1" marL="914400">
              <a:spcBef>
                <a:spcPts val="0"/>
              </a:spcBef>
              <a:spcAft>
                <a:spcPts val="0"/>
              </a:spcAft>
              <a:buClr>
                <a:srgbClr val="434343"/>
              </a:buClr>
              <a:buSzPts val="480"/>
              <a:buFont typeface="Roboto Condensed Light"/>
              <a:buAutoNum type="alphaLcPeriod"/>
              <a:defRPr/>
            </a:lvl2pPr>
            <a:lvl3pPr indent="-259080" lvl="2" marL="1371600">
              <a:spcBef>
                <a:spcPts val="0"/>
              </a:spcBef>
              <a:spcAft>
                <a:spcPts val="0"/>
              </a:spcAft>
              <a:buClr>
                <a:srgbClr val="434343"/>
              </a:buClr>
              <a:buSzPts val="480"/>
              <a:buFont typeface="Roboto Condensed Light"/>
              <a:buAutoNum type="romanLcPeriod"/>
              <a:defRPr/>
            </a:lvl3pPr>
            <a:lvl4pPr indent="-259080" lvl="3" marL="1828800">
              <a:spcBef>
                <a:spcPts val="0"/>
              </a:spcBef>
              <a:spcAft>
                <a:spcPts val="0"/>
              </a:spcAft>
              <a:buClr>
                <a:srgbClr val="434343"/>
              </a:buClr>
              <a:buSzPts val="480"/>
              <a:buFont typeface="Roboto Condensed Light"/>
              <a:buAutoNum type="arabicPeriod"/>
              <a:defRPr/>
            </a:lvl4pPr>
            <a:lvl5pPr indent="-259079" lvl="4" marL="2286000">
              <a:spcBef>
                <a:spcPts val="0"/>
              </a:spcBef>
              <a:spcAft>
                <a:spcPts val="0"/>
              </a:spcAft>
              <a:buClr>
                <a:srgbClr val="434343"/>
              </a:buClr>
              <a:buSzPts val="480"/>
              <a:buFont typeface="Roboto Condensed Light"/>
              <a:buAutoNum type="alphaLcPeriod"/>
              <a:defRPr/>
            </a:lvl5pPr>
            <a:lvl6pPr indent="-259079" lvl="5" marL="2743200">
              <a:spcBef>
                <a:spcPts val="0"/>
              </a:spcBef>
              <a:spcAft>
                <a:spcPts val="0"/>
              </a:spcAft>
              <a:buClr>
                <a:srgbClr val="434343"/>
              </a:buClr>
              <a:buSzPts val="480"/>
              <a:buFont typeface="Roboto Condensed Light"/>
              <a:buAutoNum type="romanLcPeriod"/>
              <a:defRPr/>
            </a:lvl6pPr>
            <a:lvl7pPr indent="-259079" lvl="6" marL="3200400">
              <a:spcBef>
                <a:spcPts val="0"/>
              </a:spcBef>
              <a:spcAft>
                <a:spcPts val="0"/>
              </a:spcAft>
              <a:buClr>
                <a:srgbClr val="434343"/>
              </a:buClr>
              <a:buSzPts val="480"/>
              <a:buFont typeface="Roboto Condensed Light"/>
              <a:buAutoNum type="arabicPeriod"/>
              <a:defRPr/>
            </a:lvl7pPr>
            <a:lvl8pPr indent="-259079" lvl="7" marL="3657600">
              <a:spcBef>
                <a:spcPts val="0"/>
              </a:spcBef>
              <a:spcAft>
                <a:spcPts val="0"/>
              </a:spcAft>
              <a:buClr>
                <a:srgbClr val="434343"/>
              </a:buClr>
              <a:buSzPts val="480"/>
              <a:buFont typeface="Roboto Condensed Light"/>
              <a:buAutoNum type="alphaLcPeriod"/>
              <a:defRPr/>
            </a:lvl8pPr>
            <a:lvl9pPr indent="-259079" lvl="8" marL="4114800">
              <a:spcBef>
                <a:spcPts val="0"/>
              </a:spcBef>
              <a:spcAft>
                <a:spcPts val="0"/>
              </a:spcAft>
              <a:buClr>
                <a:srgbClr val="434343"/>
              </a:buClr>
              <a:buSzPts val="48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9">
    <p:spTree>
      <p:nvGrpSpPr>
        <p:cNvPr id="2815" name="Shape 2815"/>
        <p:cNvGrpSpPr/>
        <p:nvPr/>
      </p:nvGrpSpPr>
      <p:grpSpPr>
        <a:xfrm>
          <a:off x="0" y="0"/>
          <a:ext cx="0" cy="0"/>
          <a:chOff x="0" y="0"/>
          <a:chExt cx="0" cy="0"/>
        </a:xfrm>
      </p:grpSpPr>
      <p:grpSp>
        <p:nvGrpSpPr>
          <p:cNvPr id="2816" name="Google Shape;2816;p31"/>
          <p:cNvGrpSpPr/>
          <p:nvPr/>
        </p:nvGrpSpPr>
        <p:grpSpPr>
          <a:xfrm>
            <a:off x="-1505854" y="-2693489"/>
            <a:ext cx="4435473" cy="4104610"/>
            <a:chOff x="262675" y="238475"/>
            <a:chExt cx="1689125" cy="1563125"/>
          </a:xfrm>
        </p:grpSpPr>
        <p:sp>
          <p:nvSpPr>
            <p:cNvPr id="2817" name="Google Shape;2817;p31"/>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1"/>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1"/>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1"/>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1"/>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1"/>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1"/>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1"/>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1"/>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1"/>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1"/>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1"/>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1"/>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1"/>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1"/>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1"/>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1"/>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1"/>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1"/>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1"/>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1"/>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1"/>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1"/>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1"/>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1"/>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1"/>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1"/>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1"/>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1"/>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1"/>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1"/>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1"/>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1"/>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1"/>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1"/>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1"/>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1"/>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1"/>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1"/>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1"/>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1"/>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1"/>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1"/>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1"/>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1"/>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1"/>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1"/>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1"/>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1"/>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1"/>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1"/>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1"/>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1"/>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1"/>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1"/>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1"/>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1"/>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1"/>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1"/>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1"/>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1"/>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1"/>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1"/>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1"/>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1"/>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1"/>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1"/>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1"/>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1"/>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1"/>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4" name="Google Shape;2914;p31"/>
          <p:cNvGrpSpPr/>
          <p:nvPr/>
        </p:nvGrpSpPr>
        <p:grpSpPr>
          <a:xfrm rot="-8100000">
            <a:off x="7358954" y="3524841"/>
            <a:ext cx="1410293" cy="1317062"/>
            <a:chOff x="505475" y="425838"/>
            <a:chExt cx="1654875" cy="1545475"/>
          </a:xfrm>
        </p:grpSpPr>
        <p:sp>
          <p:nvSpPr>
            <p:cNvPr id="2915" name="Google Shape;2915;p31"/>
            <p:cNvSpPr/>
            <p:nvPr/>
          </p:nvSpPr>
          <p:spPr>
            <a:xfrm>
              <a:off x="505475" y="425838"/>
              <a:ext cx="1503200" cy="1403500"/>
            </a:xfrm>
            <a:custGeom>
              <a:rect b="b" l="l" r="r" t="t"/>
              <a:pathLst>
                <a:path extrusionOk="0" h="56140" w="60128">
                  <a:moveTo>
                    <a:pt x="25225" y="1"/>
                  </a:moveTo>
                  <a:cubicBezTo>
                    <a:pt x="22158" y="1"/>
                    <a:pt x="18937" y="472"/>
                    <a:pt x="15607" y="1488"/>
                  </a:cubicBezTo>
                  <a:cubicBezTo>
                    <a:pt x="8959" y="3514"/>
                    <a:pt x="3367" y="7851"/>
                    <a:pt x="1684" y="14755"/>
                  </a:cubicBezTo>
                  <a:cubicBezTo>
                    <a:pt x="0" y="21660"/>
                    <a:pt x="371" y="30049"/>
                    <a:pt x="1341" y="37011"/>
                  </a:cubicBezTo>
                  <a:cubicBezTo>
                    <a:pt x="2311" y="43944"/>
                    <a:pt x="5564" y="49850"/>
                    <a:pt x="11870" y="53160"/>
                  </a:cubicBezTo>
                  <a:cubicBezTo>
                    <a:pt x="15957" y="55317"/>
                    <a:pt x="20725" y="56140"/>
                    <a:pt x="25517" y="56140"/>
                  </a:cubicBezTo>
                  <a:cubicBezTo>
                    <a:pt x="29723" y="56140"/>
                    <a:pt x="33947" y="55506"/>
                    <a:pt x="37748" y="54586"/>
                  </a:cubicBezTo>
                  <a:cubicBezTo>
                    <a:pt x="44225" y="53017"/>
                    <a:pt x="49932" y="50164"/>
                    <a:pt x="52357" y="43573"/>
                  </a:cubicBezTo>
                  <a:cubicBezTo>
                    <a:pt x="60127" y="22254"/>
                    <a:pt x="46289" y="1"/>
                    <a:pt x="2522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1370000" y="1598613"/>
              <a:ext cx="43525" cy="38525"/>
            </a:xfrm>
            <a:custGeom>
              <a:rect b="b" l="l" r="r" t="t"/>
              <a:pathLst>
                <a:path extrusionOk="0" h="1541" w="1741">
                  <a:moveTo>
                    <a:pt x="557" y="0"/>
                  </a:moveTo>
                  <a:cubicBezTo>
                    <a:pt x="447" y="0"/>
                    <a:pt x="333" y="38"/>
                    <a:pt x="257" y="114"/>
                  </a:cubicBezTo>
                  <a:cubicBezTo>
                    <a:pt x="0" y="371"/>
                    <a:pt x="228" y="771"/>
                    <a:pt x="371" y="999"/>
                  </a:cubicBezTo>
                  <a:cubicBezTo>
                    <a:pt x="599" y="1284"/>
                    <a:pt x="970" y="1541"/>
                    <a:pt x="1341" y="1541"/>
                  </a:cubicBezTo>
                  <a:cubicBezTo>
                    <a:pt x="1512" y="1541"/>
                    <a:pt x="1655" y="1455"/>
                    <a:pt x="1712" y="1284"/>
                  </a:cubicBezTo>
                  <a:cubicBezTo>
                    <a:pt x="1741" y="1227"/>
                    <a:pt x="1741" y="1170"/>
                    <a:pt x="1741" y="1113"/>
                  </a:cubicBezTo>
                  <a:cubicBezTo>
                    <a:pt x="1741" y="982"/>
                    <a:pt x="1728" y="912"/>
                    <a:pt x="1720" y="912"/>
                  </a:cubicBezTo>
                  <a:cubicBezTo>
                    <a:pt x="1716" y="912"/>
                    <a:pt x="1712" y="931"/>
                    <a:pt x="1712" y="970"/>
                  </a:cubicBezTo>
                  <a:cubicBezTo>
                    <a:pt x="1627" y="514"/>
                    <a:pt x="1284" y="200"/>
                    <a:pt x="856" y="57"/>
                  </a:cubicBezTo>
                  <a:lnTo>
                    <a:pt x="856" y="57"/>
                  </a:lnTo>
                  <a:cubicBezTo>
                    <a:pt x="911" y="79"/>
                    <a:pt x="936" y="88"/>
                    <a:pt x="934" y="88"/>
                  </a:cubicBezTo>
                  <a:cubicBezTo>
                    <a:pt x="930" y="88"/>
                    <a:pt x="855" y="64"/>
                    <a:pt x="714" y="29"/>
                  </a:cubicBezTo>
                  <a:cubicBezTo>
                    <a:pt x="666" y="10"/>
                    <a:pt x="612" y="0"/>
                    <a:pt x="5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1"/>
            <p:cNvSpPr/>
            <p:nvPr/>
          </p:nvSpPr>
          <p:spPr>
            <a:xfrm>
              <a:off x="1257775" y="1585763"/>
              <a:ext cx="33275" cy="30950"/>
            </a:xfrm>
            <a:custGeom>
              <a:rect b="b" l="l" r="r" t="t"/>
              <a:pathLst>
                <a:path extrusionOk="0" h="1238" w="1331">
                  <a:moveTo>
                    <a:pt x="286" y="1"/>
                  </a:moveTo>
                  <a:cubicBezTo>
                    <a:pt x="118" y="1"/>
                    <a:pt x="1" y="98"/>
                    <a:pt x="10" y="343"/>
                  </a:cubicBezTo>
                  <a:cubicBezTo>
                    <a:pt x="30" y="742"/>
                    <a:pt x="676" y="1238"/>
                    <a:pt x="1055" y="1238"/>
                  </a:cubicBezTo>
                  <a:cubicBezTo>
                    <a:pt x="1218" y="1238"/>
                    <a:pt x="1331" y="1146"/>
                    <a:pt x="1322" y="914"/>
                  </a:cubicBezTo>
                  <a:cubicBezTo>
                    <a:pt x="1302" y="498"/>
                    <a:pt x="665"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1"/>
            <p:cNvSpPr/>
            <p:nvPr/>
          </p:nvSpPr>
          <p:spPr>
            <a:xfrm>
              <a:off x="1297725" y="1511013"/>
              <a:ext cx="21650" cy="19725"/>
            </a:xfrm>
            <a:custGeom>
              <a:rect b="b" l="l" r="r" t="t"/>
              <a:pathLst>
                <a:path extrusionOk="0" h="789" w="866">
                  <a:moveTo>
                    <a:pt x="188" y="0"/>
                  </a:moveTo>
                  <a:cubicBezTo>
                    <a:pt x="77" y="0"/>
                    <a:pt x="1" y="63"/>
                    <a:pt x="9" y="223"/>
                  </a:cubicBezTo>
                  <a:cubicBezTo>
                    <a:pt x="29" y="478"/>
                    <a:pt x="428" y="788"/>
                    <a:pt x="674" y="788"/>
                  </a:cubicBezTo>
                  <a:cubicBezTo>
                    <a:pt x="785" y="788"/>
                    <a:pt x="865" y="725"/>
                    <a:pt x="865" y="565"/>
                  </a:cubicBezTo>
                  <a:cubicBezTo>
                    <a:pt x="846" y="310"/>
                    <a:pt x="433" y="0"/>
                    <a:pt x="1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1204500" y="1453963"/>
              <a:ext cx="41400" cy="37975"/>
            </a:xfrm>
            <a:custGeom>
              <a:rect b="b" l="l" r="r" t="t"/>
              <a:pathLst>
                <a:path extrusionOk="0" h="1519" w="1656">
                  <a:moveTo>
                    <a:pt x="512" y="1"/>
                  </a:moveTo>
                  <a:cubicBezTo>
                    <a:pt x="398" y="1"/>
                    <a:pt x="289" y="31"/>
                    <a:pt x="200" y="108"/>
                  </a:cubicBezTo>
                  <a:lnTo>
                    <a:pt x="200" y="137"/>
                  </a:lnTo>
                  <a:cubicBezTo>
                    <a:pt x="1" y="308"/>
                    <a:pt x="115" y="622"/>
                    <a:pt x="200" y="793"/>
                  </a:cubicBezTo>
                  <a:cubicBezTo>
                    <a:pt x="372" y="1135"/>
                    <a:pt x="714" y="1421"/>
                    <a:pt x="1085" y="1506"/>
                  </a:cubicBezTo>
                  <a:cubicBezTo>
                    <a:pt x="1126" y="1515"/>
                    <a:pt x="1167" y="1519"/>
                    <a:pt x="1208" y="1519"/>
                  </a:cubicBezTo>
                  <a:cubicBezTo>
                    <a:pt x="1447" y="1519"/>
                    <a:pt x="1656" y="1375"/>
                    <a:pt x="1656" y="1107"/>
                  </a:cubicBezTo>
                  <a:cubicBezTo>
                    <a:pt x="1656" y="707"/>
                    <a:pt x="1342" y="394"/>
                    <a:pt x="1056" y="194"/>
                  </a:cubicBezTo>
                  <a:cubicBezTo>
                    <a:pt x="1056" y="194"/>
                    <a:pt x="1028" y="194"/>
                    <a:pt x="1028" y="165"/>
                  </a:cubicBezTo>
                  <a:cubicBezTo>
                    <a:pt x="888" y="78"/>
                    <a:pt x="694" y="1"/>
                    <a:pt x="5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1161000" y="1558788"/>
              <a:ext cx="33550" cy="31475"/>
            </a:xfrm>
            <a:custGeom>
              <a:rect b="b" l="l" r="r" t="t"/>
              <a:pathLst>
                <a:path extrusionOk="0" h="1259" w="1342">
                  <a:moveTo>
                    <a:pt x="599" y="1"/>
                  </a:moveTo>
                  <a:cubicBezTo>
                    <a:pt x="561" y="1"/>
                    <a:pt x="522" y="8"/>
                    <a:pt x="485" y="24"/>
                  </a:cubicBezTo>
                  <a:cubicBezTo>
                    <a:pt x="371" y="52"/>
                    <a:pt x="286" y="109"/>
                    <a:pt x="200" y="224"/>
                  </a:cubicBezTo>
                  <a:cubicBezTo>
                    <a:pt x="0" y="452"/>
                    <a:pt x="257" y="823"/>
                    <a:pt x="428" y="994"/>
                  </a:cubicBezTo>
                  <a:cubicBezTo>
                    <a:pt x="520" y="1085"/>
                    <a:pt x="822" y="1259"/>
                    <a:pt x="1043" y="1259"/>
                  </a:cubicBezTo>
                  <a:cubicBezTo>
                    <a:pt x="1166" y="1259"/>
                    <a:pt x="1264" y="1205"/>
                    <a:pt x="1284" y="1051"/>
                  </a:cubicBezTo>
                  <a:cubicBezTo>
                    <a:pt x="1341" y="737"/>
                    <a:pt x="1227" y="509"/>
                    <a:pt x="1027" y="252"/>
                  </a:cubicBezTo>
                  <a:cubicBezTo>
                    <a:pt x="935"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1"/>
            <p:cNvSpPr/>
            <p:nvPr/>
          </p:nvSpPr>
          <p:spPr>
            <a:xfrm>
              <a:off x="1327900" y="1430263"/>
              <a:ext cx="31425" cy="19850"/>
            </a:xfrm>
            <a:custGeom>
              <a:rect b="b" l="l" r="r" t="t"/>
              <a:pathLst>
                <a:path extrusionOk="0" h="794" w="1257">
                  <a:moveTo>
                    <a:pt x="286" y="1"/>
                  </a:moveTo>
                  <a:cubicBezTo>
                    <a:pt x="229" y="1"/>
                    <a:pt x="172" y="29"/>
                    <a:pt x="143" y="86"/>
                  </a:cubicBezTo>
                  <a:cubicBezTo>
                    <a:pt x="115" y="86"/>
                    <a:pt x="115" y="86"/>
                    <a:pt x="115" y="115"/>
                  </a:cubicBezTo>
                  <a:cubicBezTo>
                    <a:pt x="1" y="314"/>
                    <a:pt x="172" y="571"/>
                    <a:pt x="343" y="657"/>
                  </a:cubicBezTo>
                  <a:cubicBezTo>
                    <a:pt x="469" y="740"/>
                    <a:pt x="579" y="793"/>
                    <a:pt x="707" y="793"/>
                  </a:cubicBezTo>
                  <a:cubicBezTo>
                    <a:pt x="754" y="793"/>
                    <a:pt x="803" y="786"/>
                    <a:pt x="857" y="771"/>
                  </a:cubicBezTo>
                  <a:cubicBezTo>
                    <a:pt x="1256" y="628"/>
                    <a:pt x="686" y="58"/>
                    <a:pt x="486" y="29"/>
                  </a:cubicBezTo>
                  <a:cubicBezTo>
                    <a:pt x="400" y="29"/>
                    <a:pt x="343"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1267525" y="1680163"/>
              <a:ext cx="40200" cy="38075"/>
            </a:xfrm>
            <a:custGeom>
              <a:rect b="b" l="l" r="r" t="t"/>
              <a:pathLst>
                <a:path extrusionOk="0" h="1523" w="1608">
                  <a:moveTo>
                    <a:pt x="444" y="0"/>
                  </a:moveTo>
                  <a:cubicBezTo>
                    <a:pt x="209" y="0"/>
                    <a:pt x="0" y="114"/>
                    <a:pt x="19" y="419"/>
                  </a:cubicBezTo>
                  <a:cubicBezTo>
                    <a:pt x="19" y="875"/>
                    <a:pt x="419" y="1275"/>
                    <a:pt x="818" y="1446"/>
                  </a:cubicBezTo>
                  <a:cubicBezTo>
                    <a:pt x="923" y="1493"/>
                    <a:pt x="1046" y="1522"/>
                    <a:pt x="1164" y="1522"/>
                  </a:cubicBezTo>
                  <a:cubicBezTo>
                    <a:pt x="1398" y="1522"/>
                    <a:pt x="1607" y="1408"/>
                    <a:pt x="1588" y="1104"/>
                  </a:cubicBezTo>
                  <a:cubicBezTo>
                    <a:pt x="1588" y="647"/>
                    <a:pt x="1189" y="248"/>
                    <a:pt x="789" y="76"/>
                  </a:cubicBezTo>
                  <a:cubicBezTo>
                    <a:pt x="685" y="29"/>
                    <a:pt x="561" y="0"/>
                    <a:pt x="4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775600" y="809988"/>
              <a:ext cx="31825" cy="29650"/>
            </a:xfrm>
            <a:custGeom>
              <a:rect b="b" l="l" r="r" t="t"/>
              <a:pathLst>
                <a:path extrusionOk="0" h="1186" w="1273">
                  <a:moveTo>
                    <a:pt x="273" y="0"/>
                  </a:moveTo>
                  <a:cubicBezTo>
                    <a:pt x="113" y="0"/>
                    <a:pt x="0" y="94"/>
                    <a:pt x="9" y="331"/>
                  </a:cubicBezTo>
                  <a:cubicBezTo>
                    <a:pt x="29" y="710"/>
                    <a:pt x="647" y="1186"/>
                    <a:pt x="1009" y="1186"/>
                  </a:cubicBezTo>
                  <a:cubicBezTo>
                    <a:pt x="1165" y="1186"/>
                    <a:pt x="1273" y="1097"/>
                    <a:pt x="1264" y="873"/>
                  </a:cubicBezTo>
                  <a:cubicBezTo>
                    <a:pt x="1245" y="478"/>
                    <a:pt x="636" y="0"/>
                    <a:pt x="2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670250" y="842413"/>
              <a:ext cx="31175" cy="29125"/>
            </a:xfrm>
            <a:custGeom>
              <a:rect b="b" l="l" r="r" t="t"/>
              <a:pathLst>
                <a:path extrusionOk="0" h="1165" w="1247">
                  <a:moveTo>
                    <a:pt x="343" y="1"/>
                  </a:moveTo>
                  <a:cubicBezTo>
                    <a:pt x="165" y="1"/>
                    <a:pt x="0" y="90"/>
                    <a:pt x="0" y="318"/>
                  </a:cubicBezTo>
                  <a:cubicBezTo>
                    <a:pt x="29" y="660"/>
                    <a:pt x="343" y="974"/>
                    <a:pt x="628" y="1117"/>
                  </a:cubicBezTo>
                  <a:cubicBezTo>
                    <a:pt x="713" y="1145"/>
                    <a:pt x="812" y="1164"/>
                    <a:pt x="904" y="1164"/>
                  </a:cubicBezTo>
                  <a:cubicBezTo>
                    <a:pt x="1088" y="1164"/>
                    <a:pt x="1246" y="1088"/>
                    <a:pt x="1227" y="860"/>
                  </a:cubicBezTo>
                  <a:cubicBezTo>
                    <a:pt x="1227" y="489"/>
                    <a:pt x="913" y="175"/>
                    <a:pt x="599" y="61"/>
                  </a:cubicBezTo>
                  <a:cubicBezTo>
                    <a:pt x="523" y="23"/>
                    <a:pt x="431"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1"/>
            <p:cNvSpPr/>
            <p:nvPr/>
          </p:nvSpPr>
          <p:spPr>
            <a:xfrm>
              <a:off x="655250" y="742963"/>
              <a:ext cx="41075" cy="33825"/>
            </a:xfrm>
            <a:custGeom>
              <a:rect b="b" l="l" r="r" t="t"/>
              <a:pathLst>
                <a:path extrusionOk="0" h="1353" w="1643">
                  <a:moveTo>
                    <a:pt x="549" y="1"/>
                  </a:moveTo>
                  <a:cubicBezTo>
                    <a:pt x="443" y="1"/>
                    <a:pt x="343" y="39"/>
                    <a:pt x="258" y="130"/>
                  </a:cubicBezTo>
                  <a:cubicBezTo>
                    <a:pt x="1" y="387"/>
                    <a:pt x="229" y="787"/>
                    <a:pt x="515" y="1043"/>
                  </a:cubicBezTo>
                  <a:cubicBezTo>
                    <a:pt x="630" y="1135"/>
                    <a:pt x="726" y="1209"/>
                    <a:pt x="819" y="1249"/>
                  </a:cubicBezTo>
                  <a:lnTo>
                    <a:pt x="819" y="1249"/>
                  </a:lnTo>
                  <a:cubicBezTo>
                    <a:pt x="830" y="1256"/>
                    <a:pt x="843" y="1263"/>
                    <a:pt x="857" y="1272"/>
                  </a:cubicBezTo>
                  <a:cubicBezTo>
                    <a:pt x="885" y="1272"/>
                    <a:pt x="885" y="1272"/>
                    <a:pt x="885" y="1300"/>
                  </a:cubicBezTo>
                  <a:cubicBezTo>
                    <a:pt x="974" y="1336"/>
                    <a:pt x="1056" y="1353"/>
                    <a:pt x="1131" y="1353"/>
                  </a:cubicBezTo>
                  <a:cubicBezTo>
                    <a:pt x="1467" y="1353"/>
                    <a:pt x="1643" y="1017"/>
                    <a:pt x="1456" y="644"/>
                  </a:cubicBezTo>
                  <a:cubicBezTo>
                    <a:pt x="1324" y="424"/>
                    <a:pt x="904"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1"/>
            <p:cNvSpPr/>
            <p:nvPr/>
          </p:nvSpPr>
          <p:spPr>
            <a:xfrm>
              <a:off x="755550" y="702388"/>
              <a:ext cx="33125" cy="30000"/>
            </a:xfrm>
            <a:custGeom>
              <a:rect b="b" l="l" r="r" t="t"/>
              <a:pathLst>
                <a:path extrusionOk="0" h="1200" w="1325">
                  <a:moveTo>
                    <a:pt x="414" y="0"/>
                  </a:moveTo>
                  <a:cubicBezTo>
                    <a:pt x="101" y="0"/>
                    <a:pt x="0" y="329"/>
                    <a:pt x="155" y="612"/>
                  </a:cubicBezTo>
                  <a:lnTo>
                    <a:pt x="212" y="669"/>
                  </a:lnTo>
                  <a:cubicBezTo>
                    <a:pt x="325" y="878"/>
                    <a:pt x="716" y="1200"/>
                    <a:pt x="991" y="1200"/>
                  </a:cubicBezTo>
                  <a:cubicBezTo>
                    <a:pt x="1130" y="1200"/>
                    <a:pt x="1239" y="1117"/>
                    <a:pt x="1267" y="897"/>
                  </a:cubicBezTo>
                  <a:cubicBezTo>
                    <a:pt x="1267" y="869"/>
                    <a:pt x="1267" y="840"/>
                    <a:pt x="1267" y="840"/>
                  </a:cubicBezTo>
                  <a:cubicBezTo>
                    <a:pt x="1324" y="469"/>
                    <a:pt x="839" y="70"/>
                    <a:pt x="526" y="13"/>
                  </a:cubicBezTo>
                  <a:cubicBezTo>
                    <a:pt x="486" y="4"/>
                    <a:pt x="449" y="0"/>
                    <a:pt x="4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1"/>
            <p:cNvSpPr/>
            <p:nvPr/>
          </p:nvSpPr>
          <p:spPr>
            <a:xfrm>
              <a:off x="718750" y="802563"/>
              <a:ext cx="23550" cy="24950"/>
            </a:xfrm>
            <a:custGeom>
              <a:rect b="b" l="l" r="r" t="t"/>
              <a:pathLst>
                <a:path extrusionOk="0" h="998" w="942">
                  <a:moveTo>
                    <a:pt x="252" y="0"/>
                  </a:moveTo>
                  <a:cubicBezTo>
                    <a:pt x="171" y="0"/>
                    <a:pt x="101" y="41"/>
                    <a:pt x="57" y="143"/>
                  </a:cubicBezTo>
                  <a:cubicBezTo>
                    <a:pt x="0" y="314"/>
                    <a:pt x="57" y="457"/>
                    <a:pt x="114" y="599"/>
                  </a:cubicBezTo>
                  <a:cubicBezTo>
                    <a:pt x="202" y="731"/>
                    <a:pt x="458" y="997"/>
                    <a:pt x="663" y="997"/>
                  </a:cubicBezTo>
                  <a:cubicBezTo>
                    <a:pt x="724" y="997"/>
                    <a:pt x="781" y="973"/>
                    <a:pt x="828" y="913"/>
                  </a:cubicBezTo>
                  <a:cubicBezTo>
                    <a:pt x="942" y="799"/>
                    <a:pt x="942" y="657"/>
                    <a:pt x="885" y="514"/>
                  </a:cubicBezTo>
                  <a:cubicBezTo>
                    <a:pt x="821" y="344"/>
                    <a:pt x="489" y="0"/>
                    <a:pt x="25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1"/>
            <p:cNvSpPr/>
            <p:nvPr/>
          </p:nvSpPr>
          <p:spPr>
            <a:xfrm>
              <a:off x="742275" y="924038"/>
              <a:ext cx="33150" cy="32425"/>
            </a:xfrm>
            <a:custGeom>
              <a:rect b="b" l="l" r="r" t="t"/>
              <a:pathLst>
                <a:path extrusionOk="0" h="1297" w="1326">
                  <a:moveTo>
                    <a:pt x="380" y="0"/>
                  </a:moveTo>
                  <a:cubicBezTo>
                    <a:pt x="246" y="0"/>
                    <a:pt x="119" y="44"/>
                    <a:pt x="86" y="191"/>
                  </a:cubicBezTo>
                  <a:cubicBezTo>
                    <a:pt x="86" y="220"/>
                    <a:pt x="86" y="277"/>
                    <a:pt x="58" y="306"/>
                  </a:cubicBezTo>
                  <a:cubicBezTo>
                    <a:pt x="1" y="677"/>
                    <a:pt x="258" y="962"/>
                    <a:pt x="514" y="1162"/>
                  </a:cubicBezTo>
                  <a:cubicBezTo>
                    <a:pt x="641" y="1252"/>
                    <a:pt x="772" y="1296"/>
                    <a:pt x="889" y="1296"/>
                  </a:cubicBezTo>
                  <a:cubicBezTo>
                    <a:pt x="1142" y="1296"/>
                    <a:pt x="1325" y="1087"/>
                    <a:pt x="1228" y="677"/>
                  </a:cubicBezTo>
                  <a:cubicBezTo>
                    <a:pt x="1171" y="391"/>
                    <a:pt x="885" y="163"/>
                    <a:pt x="657" y="49"/>
                  </a:cubicBezTo>
                  <a:cubicBezTo>
                    <a:pt x="584" y="25"/>
                    <a:pt x="480" y="0"/>
                    <a:pt x="3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1"/>
            <p:cNvSpPr/>
            <p:nvPr/>
          </p:nvSpPr>
          <p:spPr>
            <a:xfrm>
              <a:off x="885650" y="874738"/>
              <a:ext cx="27725" cy="21000"/>
            </a:xfrm>
            <a:custGeom>
              <a:rect b="b" l="l" r="r" t="t"/>
              <a:pathLst>
                <a:path extrusionOk="0" h="840" w="1109">
                  <a:moveTo>
                    <a:pt x="349" y="0"/>
                  </a:moveTo>
                  <a:cubicBezTo>
                    <a:pt x="263" y="0"/>
                    <a:pt x="196" y="46"/>
                    <a:pt x="172" y="166"/>
                  </a:cubicBezTo>
                  <a:lnTo>
                    <a:pt x="172" y="195"/>
                  </a:lnTo>
                  <a:cubicBezTo>
                    <a:pt x="1" y="337"/>
                    <a:pt x="315" y="651"/>
                    <a:pt x="429" y="708"/>
                  </a:cubicBezTo>
                  <a:cubicBezTo>
                    <a:pt x="457" y="708"/>
                    <a:pt x="457" y="737"/>
                    <a:pt x="486" y="737"/>
                  </a:cubicBezTo>
                  <a:cubicBezTo>
                    <a:pt x="574" y="808"/>
                    <a:pt x="674" y="840"/>
                    <a:pt x="763" y="840"/>
                  </a:cubicBezTo>
                  <a:cubicBezTo>
                    <a:pt x="961" y="840"/>
                    <a:pt x="1109" y="679"/>
                    <a:pt x="971" y="423"/>
                  </a:cubicBezTo>
                  <a:cubicBezTo>
                    <a:pt x="909" y="300"/>
                    <a:pt x="568" y="0"/>
                    <a:pt x="3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1"/>
            <p:cNvSpPr/>
            <p:nvPr/>
          </p:nvSpPr>
          <p:spPr>
            <a:xfrm>
              <a:off x="924175" y="807488"/>
              <a:ext cx="19675" cy="17275"/>
            </a:xfrm>
            <a:custGeom>
              <a:rect b="b" l="l" r="r" t="t"/>
              <a:pathLst>
                <a:path extrusionOk="0" h="691" w="787">
                  <a:moveTo>
                    <a:pt x="187" y="1"/>
                  </a:moveTo>
                  <a:cubicBezTo>
                    <a:pt x="96" y="1"/>
                    <a:pt x="29" y="50"/>
                    <a:pt x="29" y="174"/>
                  </a:cubicBezTo>
                  <a:cubicBezTo>
                    <a:pt x="1" y="231"/>
                    <a:pt x="29" y="288"/>
                    <a:pt x="29" y="345"/>
                  </a:cubicBezTo>
                  <a:cubicBezTo>
                    <a:pt x="29" y="506"/>
                    <a:pt x="204" y="691"/>
                    <a:pt x="366" y="691"/>
                  </a:cubicBezTo>
                  <a:cubicBezTo>
                    <a:pt x="378" y="691"/>
                    <a:pt x="389" y="690"/>
                    <a:pt x="400" y="688"/>
                  </a:cubicBezTo>
                  <a:cubicBezTo>
                    <a:pt x="543" y="688"/>
                    <a:pt x="628" y="659"/>
                    <a:pt x="685" y="545"/>
                  </a:cubicBezTo>
                  <a:cubicBezTo>
                    <a:pt x="787" y="302"/>
                    <a:pt x="412" y="1"/>
                    <a:pt x="1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31"/>
            <p:cNvSpPr/>
            <p:nvPr/>
          </p:nvSpPr>
          <p:spPr>
            <a:xfrm>
              <a:off x="825950" y="848538"/>
              <a:ext cx="26025" cy="20925"/>
            </a:xfrm>
            <a:custGeom>
              <a:rect b="b" l="l" r="r" t="t"/>
              <a:pathLst>
                <a:path extrusionOk="0" h="837" w="1041">
                  <a:moveTo>
                    <a:pt x="613" y="0"/>
                  </a:moveTo>
                  <a:cubicBezTo>
                    <a:pt x="586" y="0"/>
                    <a:pt x="559" y="5"/>
                    <a:pt x="534" y="16"/>
                  </a:cubicBezTo>
                  <a:cubicBezTo>
                    <a:pt x="506" y="16"/>
                    <a:pt x="477" y="44"/>
                    <a:pt x="449" y="44"/>
                  </a:cubicBezTo>
                  <a:cubicBezTo>
                    <a:pt x="435" y="44"/>
                    <a:pt x="422" y="43"/>
                    <a:pt x="409" y="43"/>
                  </a:cubicBezTo>
                  <a:cubicBezTo>
                    <a:pt x="1" y="43"/>
                    <a:pt x="142" y="478"/>
                    <a:pt x="363" y="672"/>
                  </a:cubicBezTo>
                  <a:cubicBezTo>
                    <a:pt x="458" y="767"/>
                    <a:pt x="618" y="837"/>
                    <a:pt x="751" y="837"/>
                  </a:cubicBezTo>
                  <a:cubicBezTo>
                    <a:pt x="896" y="837"/>
                    <a:pt x="1007" y="753"/>
                    <a:pt x="962" y="529"/>
                  </a:cubicBezTo>
                  <a:cubicBezTo>
                    <a:pt x="962" y="501"/>
                    <a:pt x="962" y="472"/>
                    <a:pt x="991" y="444"/>
                  </a:cubicBezTo>
                  <a:cubicBezTo>
                    <a:pt x="1041" y="244"/>
                    <a:pt x="806" y="0"/>
                    <a:pt x="61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31"/>
            <p:cNvSpPr/>
            <p:nvPr/>
          </p:nvSpPr>
          <p:spPr>
            <a:xfrm>
              <a:off x="840000" y="717338"/>
              <a:ext cx="25700" cy="23725"/>
            </a:xfrm>
            <a:custGeom>
              <a:rect b="b" l="l" r="r" t="t"/>
              <a:pathLst>
                <a:path extrusionOk="0" h="949" w="1028">
                  <a:moveTo>
                    <a:pt x="306" y="0"/>
                  </a:moveTo>
                  <a:cubicBezTo>
                    <a:pt x="149" y="0"/>
                    <a:pt x="1" y="75"/>
                    <a:pt x="1" y="271"/>
                  </a:cubicBezTo>
                  <a:cubicBezTo>
                    <a:pt x="29" y="556"/>
                    <a:pt x="286" y="813"/>
                    <a:pt x="514" y="898"/>
                  </a:cubicBezTo>
                  <a:cubicBezTo>
                    <a:pt x="585" y="929"/>
                    <a:pt x="670" y="948"/>
                    <a:pt x="750" y="948"/>
                  </a:cubicBezTo>
                  <a:cubicBezTo>
                    <a:pt x="897" y="948"/>
                    <a:pt x="1028" y="883"/>
                    <a:pt x="1028" y="699"/>
                  </a:cubicBezTo>
                  <a:cubicBezTo>
                    <a:pt x="999" y="413"/>
                    <a:pt x="743" y="157"/>
                    <a:pt x="514" y="43"/>
                  </a:cubicBezTo>
                  <a:cubicBezTo>
                    <a:pt x="452" y="16"/>
                    <a:pt x="378" y="0"/>
                    <a:pt x="3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1"/>
            <p:cNvSpPr/>
            <p:nvPr/>
          </p:nvSpPr>
          <p:spPr>
            <a:xfrm>
              <a:off x="835100" y="561338"/>
              <a:ext cx="38450" cy="29825"/>
            </a:xfrm>
            <a:custGeom>
              <a:rect b="b" l="l" r="r" t="t"/>
              <a:pathLst>
                <a:path extrusionOk="0" h="1193" w="1538">
                  <a:moveTo>
                    <a:pt x="406" y="0"/>
                  </a:moveTo>
                  <a:cubicBezTo>
                    <a:pt x="218" y="0"/>
                    <a:pt x="1" y="94"/>
                    <a:pt x="26" y="319"/>
                  </a:cubicBezTo>
                  <a:lnTo>
                    <a:pt x="26" y="376"/>
                  </a:lnTo>
                  <a:cubicBezTo>
                    <a:pt x="83" y="776"/>
                    <a:pt x="397" y="1061"/>
                    <a:pt x="767" y="1147"/>
                  </a:cubicBezTo>
                  <a:cubicBezTo>
                    <a:pt x="767" y="1175"/>
                    <a:pt x="796" y="1175"/>
                    <a:pt x="825" y="1175"/>
                  </a:cubicBezTo>
                  <a:cubicBezTo>
                    <a:pt x="866" y="1187"/>
                    <a:pt x="905" y="1193"/>
                    <a:pt x="942" y="1193"/>
                  </a:cubicBezTo>
                  <a:cubicBezTo>
                    <a:pt x="1081" y="1193"/>
                    <a:pt x="1185" y="1111"/>
                    <a:pt x="1252" y="976"/>
                  </a:cubicBezTo>
                  <a:lnTo>
                    <a:pt x="1252" y="976"/>
                  </a:lnTo>
                  <a:cubicBezTo>
                    <a:pt x="1238" y="1004"/>
                    <a:pt x="1238" y="1018"/>
                    <a:pt x="1245" y="1018"/>
                  </a:cubicBezTo>
                  <a:cubicBezTo>
                    <a:pt x="1252" y="1018"/>
                    <a:pt x="1267" y="1004"/>
                    <a:pt x="1281" y="976"/>
                  </a:cubicBezTo>
                  <a:cubicBezTo>
                    <a:pt x="1538" y="662"/>
                    <a:pt x="1081" y="262"/>
                    <a:pt x="825" y="120"/>
                  </a:cubicBezTo>
                  <a:cubicBezTo>
                    <a:pt x="710" y="63"/>
                    <a:pt x="596" y="34"/>
                    <a:pt x="482" y="5"/>
                  </a:cubicBezTo>
                  <a:cubicBezTo>
                    <a:pt x="458" y="2"/>
                    <a:pt x="432"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1"/>
            <p:cNvSpPr/>
            <p:nvPr/>
          </p:nvSpPr>
          <p:spPr>
            <a:xfrm>
              <a:off x="732300" y="605063"/>
              <a:ext cx="38550" cy="37750"/>
            </a:xfrm>
            <a:custGeom>
              <a:rect b="b" l="l" r="r" t="t"/>
              <a:pathLst>
                <a:path extrusionOk="0" h="1510" w="1542">
                  <a:moveTo>
                    <a:pt x="400" y="0"/>
                  </a:moveTo>
                  <a:cubicBezTo>
                    <a:pt x="296" y="0"/>
                    <a:pt x="197" y="30"/>
                    <a:pt x="143" y="111"/>
                  </a:cubicBezTo>
                  <a:cubicBezTo>
                    <a:pt x="115" y="140"/>
                    <a:pt x="115" y="168"/>
                    <a:pt x="86" y="197"/>
                  </a:cubicBezTo>
                  <a:cubicBezTo>
                    <a:pt x="0" y="311"/>
                    <a:pt x="0" y="425"/>
                    <a:pt x="0" y="539"/>
                  </a:cubicBezTo>
                  <a:cubicBezTo>
                    <a:pt x="0" y="853"/>
                    <a:pt x="229" y="1167"/>
                    <a:pt x="485" y="1309"/>
                  </a:cubicBezTo>
                  <a:cubicBezTo>
                    <a:pt x="685" y="1424"/>
                    <a:pt x="856" y="1509"/>
                    <a:pt x="1113" y="1509"/>
                  </a:cubicBezTo>
                  <a:cubicBezTo>
                    <a:pt x="1427" y="1509"/>
                    <a:pt x="1541" y="1195"/>
                    <a:pt x="1456" y="938"/>
                  </a:cubicBezTo>
                  <a:cubicBezTo>
                    <a:pt x="1399" y="824"/>
                    <a:pt x="1370" y="739"/>
                    <a:pt x="1313" y="625"/>
                  </a:cubicBezTo>
                  <a:cubicBezTo>
                    <a:pt x="1227" y="396"/>
                    <a:pt x="971" y="168"/>
                    <a:pt x="714" y="83"/>
                  </a:cubicBezTo>
                  <a:cubicBezTo>
                    <a:pt x="639" y="37"/>
                    <a:pt x="516" y="0"/>
                    <a:pt x="4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1"/>
            <p:cNvSpPr/>
            <p:nvPr/>
          </p:nvSpPr>
          <p:spPr>
            <a:xfrm>
              <a:off x="630425" y="930563"/>
              <a:ext cx="47150" cy="30400"/>
            </a:xfrm>
            <a:custGeom>
              <a:rect b="b" l="l" r="r" t="t"/>
              <a:pathLst>
                <a:path extrusionOk="0" h="1216" w="1886">
                  <a:moveTo>
                    <a:pt x="735" y="1"/>
                  </a:moveTo>
                  <a:cubicBezTo>
                    <a:pt x="674" y="1"/>
                    <a:pt x="616" y="14"/>
                    <a:pt x="566" y="45"/>
                  </a:cubicBezTo>
                  <a:lnTo>
                    <a:pt x="509" y="73"/>
                  </a:lnTo>
                  <a:cubicBezTo>
                    <a:pt x="1" y="388"/>
                    <a:pt x="683" y="1216"/>
                    <a:pt x="1216" y="1216"/>
                  </a:cubicBezTo>
                  <a:cubicBezTo>
                    <a:pt x="1311" y="1216"/>
                    <a:pt x="1401" y="1189"/>
                    <a:pt x="1479" y="1129"/>
                  </a:cubicBezTo>
                  <a:cubicBezTo>
                    <a:pt x="1479" y="1100"/>
                    <a:pt x="1508" y="1100"/>
                    <a:pt x="1508" y="1072"/>
                  </a:cubicBezTo>
                  <a:cubicBezTo>
                    <a:pt x="1885" y="770"/>
                    <a:pt x="1196" y="1"/>
                    <a:pt x="7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1"/>
            <p:cNvSpPr/>
            <p:nvPr/>
          </p:nvSpPr>
          <p:spPr>
            <a:xfrm>
              <a:off x="591575" y="1007238"/>
              <a:ext cx="14700" cy="13650"/>
            </a:xfrm>
            <a:custGeom>
              <a:rect b="b" l="l" r="r" t="t"/>
              <a:pathLst>
                <a:path extrusionOk="0" h="546" w="588">
                  <a:moveTo>
                    <a:pt x="120" y="1"/>
                  </a:moveTo>
                  <a:cubicBezTo>
                    <a:pt x="48" y="1"/>
                    <a:pt x="0" y="42"/>
                    <a:pt x="9" y="145"/>
                  </a:cubicBezTo>
                  <a:cubicBezTo>
                    <a:pt x="9" y="324"/>
                    <a:pt x="301" y="546"/>
                    <a:pt x="468" y="546"/>
                  </a:cubicBezTo>
                  <a:cubicBezTo>
                    <a:pt x="540" y="546"/>
                    <a:pt x="588" y="505"/>
                    <a:pt x="579" y="401"/>
                  </a:cubicBezTo>
                  <a:cubicBezTo>
                    <a:pt x="579" y="222"/>
                    <a:pt x="286" y="1"/>
                    <a:pt x="12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1"/>
            <p:cNvSpPr/>
            <p:nvPr/>
          </p:nvSpPr>
          <p:spPr>
            <a:xfrm>
              <a:off x="1274400" y="814613"/>
              <a:ext cx="31175" cy="29425"/>
            </a:xfrm>
            <a:custGeom>
              <a:rect b="b" l="l" r="r" t="t"/>
              <a:pathLst>
                <a:path extrusionOk="0" h="1177" w="1247">
                  <a:moveTo>
                    <a:pt x="343" y="0"/>
                  </a:moveTo>
                  <a:cubicBezTo>
                    <a:pt x="166" y="0"/>
                    <a:pt x="1" y="89"/>
                    <a:pt x="1" y="317"/>
                  </a:cubicBezTo>
                  <a:cubicBezTo>
                    <a:pt x="1" y="688"/>
                    <a:pt x="315" y="1002"/>
                    <a:pt x="629" y="1116"/>
                  </a:cubicBezTo>
                  <a:cubicBezTo>
                    <a:pt x="714" y="1154"/>
                    <a:pt x="813" y="1176"/>
                    <a:pt x="904" y="1176"/>
                  </a:cubicBezTo>
                  <a:cubicBezTo>
                    <a:pt x="1088" y="1176"/>
                    <a:pt x="1247" y="1088"/>
                    <a:pt x="1228" y="859"/>
                  </a:cubicBezTo>
                  <a:cubicBezTo>
                    <a:pt x="1228" y="517"/>
                    <a:pt x="914" y="203"/>
                    <a:pt x="600" y="60"/>
                  </a:cubicBezTo>
                  <a:cubicBezTo>
                    <a:pt x="524" y="22"/>
                    <a:pt x="432" y="0"/>
                    <a:pt x="3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31"/>
            <p:cNvSpPr/>
            <p:nvPr/>
          </p:nvSpPr>
          <p:spPr>
            <a:xfrm>
              <a:off x="1322200" y="910213"/>
              <a:ext cx="32100" cy="26625"/>
            </a:xfrm>
            <a:custGeom>
              <a:rect b="b" l="l" r="r" t="t"/>
              <a:pathLst>
                <a:path extrusionOk="0" h="1065" w="1284">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31"/>
            <p:cNvSpPr/>
            <p:nvPr/>
          </p:nvSpPr>
          <p:spPr>
            <a:xfrm>
              <a:off x="1369775" y="838413"/>
              <a:ext cx="19000" cy="18200"/>
            </a:xfrm>
            <a:custGeom>
              <a:rect b="b" l="l" r="r" t="t"/>
              <a:pathLst>
                <a:path extrusionOk="0" h="728" w="76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1"/>
            <p:cNvSpPr/>
            <p:nvPr/>
          </p:nvSpPr>
          <p:spPr>
            <a:xfrm>
              <a:off x="1238275" y="887388"/>
              <a:ext cx="34725" cy="32700"/>
            </a:xfrm>
            <a:custGeom>
              <a:rect b="b" l="l" r="r" t="t"/>
              <a:pathLst>
                <a:path extrusionOk="0" h="1308" w="1389">
                  <a:moveTo>
                    <a:pt x="392" y="0"/>
                  </a:moveTo>
                  <a:cubicBezTo>
                    <a:pt x="188" y="0"/>
                    <a:pt x="0" y="95"/>
                    <a:pt x="19" y="345"/>
                  </a:cubicBezTo>
                  <a:cubicBezTo>
                    <a:pt x="19" y="744"/>
                    <a:pt x="362" y="1087"/>
                    <a:pt x="704" y="1230"/>
                  </a:cubicBezTo>
                  <a:cubicBezTo>
                    <a:pt x="803" y="1279"/>
                    <a:pt x="916" y="1308"/>
                    <a:pt x="1020" y="1308"/>
                  </a:cubicBezTo>
                  <a:cubicBezTo>
                    <a:pt x="1218" y="1308"/>
                    <a:pt x="1389" y="1205"/>
                    <a:pt x="1389" y="944"/>
                  </a:cubicBezTo>
                  <a:cubicBezTo>
                    <a:pt x="1360" y="573"/>
                    <a:pt x="1018" y="202"/>
                    <a:pt x="676" y="60"/>
                  </a:cubicBezTo>
                  <a:cubicBezTo>
                    <a:pt x="592" y="23"/>
                    <a:pt x="490" y="0"/>
                    <a:pt x="39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1"/>
            <p:cNvSpPr/>
            <p:nvPr/>
          </p:nvSpPr>
          <p:spPr>
            <a:xfrm>
              <a:off x="1259425" y="979413"/>
              <a:ext cx="29450" cy="23275"/>
            </a:xfrm>
            <a:custGeom>
              <a:rect b="b" l="l" r="r" t="t"/>
              <a:pathLst>
                <a:path extrusionOk="0" h="931" w="1178">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1"/>
            <p:cNvSpPr/>
            <p:nvPr/>
          </p:nvSpPr>
          <p:spPr>
            <a:xfrm>
              <a:off x="1146975" y="795663"/>
              <a:ext cx="32600" cy="33750"/>
            </a:xfrm>
            <a:custGeom>
              <a:rect b="b" l="l" r="r" t="t"/>
              <a:pathLst>
                <a:path extrusionOk="0" h="1350" w="1304">
                  <a:moveTo>
                    <a:pt x="376" y="1"/>
                  </a:moveTo>
                  <a:cubicBezTo>
                    <a:pt x="184" y="1"/>
                    <a:pt x="0" y="77"/>
                    <a:pt x="19" y="305"/>
                  </a:cubicBezTo>
                  <a:cubicBezTo>
                    <a:pt x="48" y="419"/>
                    <a:pt x="76" y="533"/>
                    <a:pt x="105" y="619"/>
                  </a:cubicBezTo>
                  <a:cubicBezTo>
                    <a:pt x="168" y="851"/>
                    <a:pt x="654" y="1349"/>
                    <a:pt x="983" y="1349"/>
                  </a:cubicBezTo>
                  <a:cubicBezTo>
                    <a:pt x="1098" y="1349"/>
                    <a:pt x="1194" y="1288"/>
                    <a:pt x="1246" y="1132"/>
                  </a:cubicBezTo>
                  <a:cubicBezTo>
                    <a:pt x="1275" y="1047"/>
                    <a:pt x="1275" y="961"/>
                    <a:pt x="1303" y="875"/>
                  </a:cubicBezTo>
                  <a:cubicBezTo>
                    <a:pt x="1303" y="505"/>
                    <a:pt x="932" y="162"/>
                    <a:pt x="647" y="48"/>
                  </a:cubicBezTo>
                  <a:cubicBezTo>
                    <a:pt x="571" y="20"/>
                    <a:pt x="473" y="1"/>
                    <a:pt x="3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1"/>
            <p:cNvSpPr/>
            <p:nvPr/>
          </p:nvSpPr>
          <p:spPr>
            <a:xfrm>
              <a:off x="1297225" y="758388"/>
              <a:ext cx="27350" cy="25125"/>
            </a:xfrm>
            <a:custGeom>
              <a:rect b="b" l="l" r="r" t="t"/>
              <a:pathLst>
                <a:path extrusionOk="0" h="1005" w="1094">
                  <a:moveTo>
                    <a:pt x="241" y="1"/>
                  </a:moveTo>
                  <a:cubicBezTo>
                    <a:pt x="101" y="1"/>
                    <a:pt x="1" y="81"/>
                    <a:pt x="1" y="284"/>
                  </a:cubicBezTo>
                  <a:cubicBezTo>
                    <a:pt x="21" y="602"/>
                    <a:pt x="556" y="1005"/>
                    <a:pt x="867" y="1005"/>
                  </a:cubicBezTo>
                  <a:cubicBezTo>
                    <a:pt x="1001" y="1005"/>
                    <a:pt x="1094" y="930"/>
                    <a:pt x="1085" y="740"/>
                  </a:cubicBezTo>
                  <a:cubicBezTo>
                    <a:pt x="1065" y="405"/>
                    <a:pt x="554" y="1"/>
                    <a:pt x="24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31"/>
            <p:cNvSpPr/>
            <p:nvPr/>
          </p:nvSpPr>
          <p:spPr>
            <a:xfrm>
              <a:off x="1431425" y="874163"/>
              <a:ext cx="23475" cy="19425"/>
            </a:xfrm>
            <a:custGeom>
              <a:rect b="b" l="l" r="r" t="t"/>
              <a:pathLst>
                <a:path extrusionOk="0" h="777" w="939">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31"/>
            <p:cNvSpPr/>
            <p:nvPr/>
          </p:nvSpPr>
          <p:spPr>
            <a:xfrm>
              <a:off x="1561150" y="773788"/>
              <a:ext cx="30700" cy="28800"/>
            </a:xfrm>
            <a:custGeom>
              <a:rect b="b" l="l" r="r" t="t"/>
              <a:pathLst>
                <a:path extrusionOk="0" h="1152" w="1228">
                  <a:moveTo>
                    <a:pt x="361" y="0"/>
                  </a:moveTo>
                  <a:cubicBezTo>
                    <a:pt x="223" y="0"/>
                    <a:pt x="29" y="47"/>
                    <a:pt x="29" y="181"/>
                  </a:cubicBezTo>
                  <a:cubicBezTo>
                    <a:pt x="29" y="210"/>
                    <a:pt x="58" y="238"/>
                    <a:pt x="58" y="267"/>
                  </a:cubicBezTo>
                  <a:lnTo>
                    <a:pt x="29" y="267"/>
                  </a:lnTo>
                  <a:cubicBezTo>
                    <a:pt x="1" y="381"/>
                    <a:pt x="58" y="495"/>
                    <a:pt x="86" y="581"/>
                  </a:cubicBezTo>
                  <a:cubicBezTo>
                    <a:pt x="144" y="695"/>
                    <a:pt x="258" y="809"/>
                    <a:pt x="372" y="923"/>
                  </a:cubicBezTo>
                  <a:cubicBezTo>
                    <a:pt x="372" y="923"/>
                    <a:pt x="372" y="952"/>
                    <a:pt x="400" y="952"/>
                  </a:cubicBezTo>
                  <a:cubicBezTo>
                    <a:pt x="457" y="1009"/>
                    <a:pt x="543" y="1037"/>
                    <a:pt x="600" y="1066"/>
                  </a:cubicBezTo>
                  <a:cubicBezTo>
                    <a:pt x="629" y="1094"/>
                    <a:pt x="629" y="1094"/>
                    <a:pt x="629" y="1094"/>
                  </a:cubicBezTo>
                  <a:lnTo>
                    <a:pt x="657" y="1094"/>
                  </a:lnTo>
                  <a:cubicBezTo>
                    <a:pt x="686" y="1123"/>
                    <a:pt x="743" y="1123"/>
                    <a:pt x="771" y="1123"/>
                  </a:cubicBezTo>
                  <a:cubicBezTo>
                    <a:pt x="800" y="1151"/>
                    <a:pt x="828" y="1151"/>
                    <a:pt x="857" y="1151"/>
                  </a:cubicBezTo>
                  <a:lnTo>
                    <a:pt x="942" y="1151"/>
                  </a:lnTo>
                  <a:cubicBezTo>
                    <a:pt x="1057" y="1151"/>
                    <a:pt x="1142" y="1094"/>
                    <a:pt x="1171" y="1037"/>
                  </a:cubicBezTo>
                  <a:cubicBezTo>
                    <a:pt x="1171" y="1037"/>
                    <a:pt x="1171" y="1037"/>
                    <a:pt x="1171" y="1009"/>
                  </a:cubicBezTo>
                  <a:cubicBezTo>
                    <a:pt x="1199" y="980"/>
                    <a:pt x="1199" y="952"/>
                    <a:pt x="1228" y="895"/>
                  </a:cubicBezTo>
                  <a:cubicBezTo>
                    <a:pt x="1228" y="723"/>
                    <a:pt x="1142" y="524"/>
                    <a:pt x="1057" y="409"/>
                  </a:cubicBezTo>
                  <a:cubicBezTo>
                    <a:pt x="914" y="210"/>
                    <a:pt x="686" y="67"/>
                    <a:pt x="457" y="10"/>
                  </a:cubicBezTo>
                  <a:cubicBezTo>
                    <a:pt x="433" y="4"/>
                    <a:pt x="399" y="0"/>
                    <a:pt x="3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1"/>
            <p:cNvSpPr/>
            <p:nvPr/>
          </p:nvSpPr>
          <p:spPr>
            <a:xfrm>
              <a:off x="1590400" y="794713"/>
              <a:ext cx="1450" cy="5025"/>
            </a:xfrm>
            <a:custGeom>
              <a:rect b="b" l="l" r="r" t="t"/>
              <a:pathLst>
                <a:path extrusionOk="0" h="201" w="58">
                  <a:moveTo>
                    <a:pt x="58" y="0"/>
                  </a:moveTo>
                  <a:cubicBezTo>
                    <a:pt x="58" y="21"/>
                    <a:pt x="58" y="41"/>
                    <a:pt x="58" y="58"/>
                  </a:cubicBezTo>
                  <a:lnTo>
                    <a:pt x="58" y="58"/>
                  </a:lnTo>
                  <a:cubicBezTo>
                    <a:pt x="58" y="58"/>
                    <a:pt x="58" y="58"/>
                    <a:pt x="58" y="58"/>
                  </a:cubicBezTo>
                  <a:cubicBezTo>
                    <a:pt x="58" y="29"/>
                    <a:pt x="58" y="29"/>
                    <a:pt x="58" y="0"/>
                  </a:cubicBezTo>
                  <a:close/>
                  <a:moveTo>
                    <a:pt x="58" y="58"/>
                  </a:moveTo>
                  <a:cubicBezTo>
                    <a:pt x="29" y="115"/>
                    <a:pt x="29" y="143"/>
                    <a:pt x="1" y="200"/>
                  </a:cubicBezTo>
                  <a:cubicBezTo>
                    <a:pt x="49" y="200"/>
                    <a:pt x="57" y="159"/>
                    <a:pt x="58"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1"/>
            <p:cNvSpPr/>
            <p:nvPr/>
          </p:nvSpPr>
          <p:spPr>
            <a:xfrm>
              <a:off x="1516225" y="732663"/>
              <a:ext cx="21425" cy="13925"/>
            </a:xfrm>
            <a:custGeom>
              <a:rect b="b" l="l" r="r" t="t"/>
              <a:pathLst>
                <a:path extrusionOk="0" h="557" w="857">
                  <a:moveTo>
                    <a:pt x="114" y="0"/>
                  </a:moveTo>
                  <a:cubicBezTo>
                    <a:pt x="0" y="29"/>
                    <a:pt x="0" y="114"/>
                    <a:pt x="29" y="257"/>
                  </a:cubicBezTo>
                  <a:cubicBezTo>
                    <a:pt x="86" y="371"/>
                    <a:pt x="143" y="457"/>
                    <a:pt x="257" y="514"/>
                  </a:cubicBezTo>
                  <a:cubicBezTo>
                    <a:pt x="286" y="542"/>
                    <a:pt x="321" y="557"/>
                    <a:pt x="357" y="557"/>
                  </a:cubicBezTo>
                  <a:cubicBezTo>
                    <a:pt x="393" y="557"/>
                    <a:pt x="428" y="542"/>
                    <a:pt x="457" y="514"/>
                  </a:cubicBezTo>
                  <a:lnTo>
                    <a:pt x="485" y="514"/>
                  </a:lnTo>
                  <a:cubicBezTo>
                    <a:pt x="542" y="514"/>
                    <a:pt x="571" y="485"/>
                    <a:pt x="628" y="457"/>
                  </a:cubicBezTo>
                  <a:cubicBezTo>
                    <a:pt x="856" y="371"/>
                    <a:pt x="542" y="86"/>
                    <a:pt x="428" y="57"/>
                  </a:cubicBezTo>
                  <a:cubicBezTo>
                    <a:pt x="343" y="57"/>
                    <a:pt x="257" y="29"/>
                    <a:pt x="2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1"/>
            <p:cNvSpPr/>
            <p:nvPr/>
          </p:nvSpPr>
          <p:spPr>
            <a:xfrm>
              <a:off x="1572025" y="683863"/>
              <a:ext cx="31725" cy="26000"/>
            </a:xfrm>
            <a:custGeom>
              <a:rect b="b" l="l" r="r" t="t"/>
              <a:pathLst>
                <a:path extrusionOk="0" h="1040" w="1269">
                  <a:moveTo>
                    <a:pt x="522" y="1"/>
                  </a:moveTo>
                  <a:cubicBezTo>
                    <a:pt x="392" y="1"/>
                    <a:pt x="299" y="70"/>
                    <a:pt x="308" y="240"/>
                  </a:cubicBezTo>
                  <a:cubicBezTo>
                    <a:pt x="0" y="380"/>
                    <a:pt x="596" y="1040"/>
                    <a:pt x="889" y="1040"/>
                  </a:cubicBezTo>
                  <a:cubicBezTo>
                    <a:pt x="895" y="1040"/>
                    <a:pt x="901" y="1040"/>
                    <a:pt x="907" y="1039"/>
                  </a:cubicBezTo>
                  <a:cubicBezTo>
                    <a:pt x="1192" y="1039"/>
                    <a:pt x="1249" y="868"/>
                    <a:pt x="1249" y="640"/>
                  </a:cubicBezTo>
                  <a:cubicBezTo>
                    <a:pt x="1269" y="327"/>
                    <a:pt x="806"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1"/>
            <p:cNvSpPr/>
            <p:nvPr/>
          </p:nvSpPr>
          <p:spPr>
            <a:xfrm>
              <a:off x="698275" y="1373888"/>
              <a:ext cx="36675" cy="34325"/>
            </a:xfrm>
            <a:custGeom>
              <a:rect b="b" l="l" r="r" t="t"/>
              <a:pathLst>
                <a:path extrusionOk="0" h="1373" w="1467">
                  <a:moveTo>
                    <a:pt x="408" y="0"/>
                  </a:moveTo>
                  <a:cubicBezTo>
                    <a:pt x="193" y="0"/>
                    <a:pt x="1" y="100"/>
                    <a:pt x="20" y="372"/>
                  </a:cubicBezTo>
                  <a:cubicBezTo>
                    <a:pt x="20" y="772"/>
                    <a:pt x="391" y="1143"/>
                    <a:pt x="762" y="1314"/>
                  </a:cubicBezTo>
                  <a:cubicBezTo>
                    <a:pt x="844" y="1350"/>
                    <a:pt x="946" y="1372"/>
                    <a:pt x="1047" y="1372"/>
                  </a:cubicBezTo>
                  <a:cubicBezTo>
                    <a:pt x="1261" y="1372"/>
                    <a:pt x="1466" y="1272"/>
                    <a:pt x="1447" y="1000"/>
                  </a:cubicBezTo>
                  <a:cubicBezTo>
                    <a:pt x="1447" y="601"/>
                    <a:pt x="1076" y="230"/>
                    <a:pt x="705" y="59"/>
                  </a:cubicBezTo>
                  <a:cubicBezTo>
                    <a:pt x="614" y="22"/>
                    <a:pt x="509" y="0"/>
                    <a:pt x="4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1"/>
            <p:cNvSpPr/>
            <p:nvPr/>
          </p:nvSpPr>
          <p:spPr>
            <a:xfrm>
              <a:off x="780925" y="1347163"/>
              <a:ext cx="35575" cy="33200"/>
            </a:xfrm>
            <a:custGeom>
              <a:rect b="b" l="l" r="r" t="t"/>
              <a:pathLst>
                <a:path extrusionOk="0" h="1328" w="1423">
                  <a:moveTo>
                    <a:pt x="392" y="1"/>
                  </a:moveTo>
                  <a:cubicBezTo>
                    <a:pt x="195" y="1"/>
                    <a:pt x="0" y="119"/>
                    <a:pt x="24" y="357"/>
                  </a:cubicBezTo>
                  <a:cubicBezTo>
                    <a:pt x="53" y="585"/>
                    <a:pt x="53" y="785"/>
                    <a:pt x="281" y="928"/>
                  </a:cubicBezTo>
                  <a:cubicBezTo>
                    <a:pt x="309" y="956"/>
                    <a:pt x="309" y="956"/>
                    <a:pt x="338" y="956"/>
                  </a:cubicBezTo>
                  <a:cubicBezTo>
                    <a:pt x="509" y="1156"/>
                    <a:pt x="795" y="1327"/>
                    <a:pt x="1051" y="1327"/>
                  </a:cubicBezTo>
                  <a:cubicBezTo>
                    <a:pt x="1394" y="1299"/>
                    <a:pt x="1422" y="899"/>
                    <a:pt x="1280" y="643"/>
                  </a:cubicBezTo>
                  <a:cubicBezTo>
                    <a:pt x="1251" y="643"/>
                    <a:pt x="1251" y="614"/>
                    <a:pt x="1251" y="585"/>
                  </a:cubicBezTo>
                  <a:cubicBezTo>
                    <a:pt x="1080" y="329"/>
                    <a:pt x="823" y="72"/>
                    <a:pt x="509" y="15"/>
                  </a:cubicBezTo>
                  <a:cubicBezTo>
                    <a:pt x="471" y="5"/>
                    <a:pt x="432" y="1"/>
                    <a:pt x="39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1"/>
            <p:cNvSpPr/>
            <p:nvPr/>
          </p:nvSpPr>
          <p:spPr>
            <a:xfrm>
              <a:off x="764400" y="1461588"/>
              <a:ext cx="29950" cy="24900"/>
            </a:xfrm>
            <a:custGeom>
              <a:rect b="b" l="l" r="r" t="t"/>
              <a:pathLst>
                <a:path extrusionOk="0" h="996" w="1198">
                  <a:moveTo>
                    <a:pt x="472" y="1"/>
                  </a:moveTo>
                  <a:cubicBezTo>
                    <a:pt x="458" y="1"/>
                    <a:pt x="443" y="2"/>
                    <a:pt x="428" y="3"/>
                  </a:cubicBezTo>
                  <a:cubicBezTo>
                    <a:pt x="343" y="60"/>
                    <a:pt x="257" y="117"/>
                    <a:pt x="143" y="174"/>
                  </a:cubicBezTo>
                  <a:cubicBezTo>
                    <a:pt x="0" y="459"/>
                    <a:pt x="457" y="859"/>
                    <a:pt x="657" y="945"/>
                  </a:cubicBezTo>
                  <a:cubicBezTo>
                    <a:pt x="733" y="980"/>
                    <a:pt x="802" y="996"/>
                    <a:pt x="863" y="996"/>
                  </a:cubicBezTo>
                  <a:cubicBezTo>
                    <a:pt x="1095" y="996"/>
                    <a:pt x="1198" y="760"/>
                    <a:pt x="1085" y="488"/>
                  </a:cubicBezTo>
                  <a:cubicBezTo>
                    <a:pt x="976" y="244"/>
                    <a:pt x="740" y="1"/>
                    <a:pt x="4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1"/>
            <p:cNvSpPr/>
            <p:nvPr/>
          </p:nvSpPr>
          <p:spPr>
            <a:xfrm>
              <a:off x="672675" y="1502488"/>
              <a:ext cx="42750" cy="39725"/>
            </a:xfrm>
            <a:custGeom>
              <a:rect b="b" l="l" r="r" t="t"/>
              <a:pathLst>
                <a:path extrusionOk="0" h="1589" w="1710">
                  <a:moveTo>
                    <a:pt x="353" y="1"/>
                  </a:moveTo>
                  <a:cubicBezTo>
                    <a:pt x="143" y="1"/>
                    <a:pt x="0" y="121"/>
                    <a:pt x="17" y="421"/>
                  </a:cubicBezTo>
                  <a:cubicBezTo>
                    <a:pt x="37" y="957"/>
                    <a:pt x="857" y="1589"/>
                    <a:pt x="1345" y="1589"/>
                  </a:cubicBezTo>
                  <a:cubicBezTo>
                    <a:pt x="1559" y="1589"/>
                    <a:pt x="1709" y="1467"/>
                    <a:pt x="1701" y="1163"/>
                  </a:cubicBezTo>
                  <a:cubicBezTo>
                    <a:pt x="1681" y="645"/>
                    <a:pt x="839" y="1"/>
                    <a:pt x="3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1"/>
            <p:cNvSpPr/>
            <p:nvPr/>
          </p:nvSpPr>
          <p:spPr>
            <a:xfrm>
              <a:off x="647425" y="1452388"/>
              <a:ext cx="23050" cy="21725"/>
            </a:xfrm>
            <a:custGeom>
              <a:rect b="b" l="l" r="r" t="t"/>
              <a:pathLst>
                <a:path extrusionOk="0" h="869" w="922">
                  <a:moveTo>
                    <a:pt x="199" y="0"/>
                  </a:moveTo>
                  <a:cubicBezTo>
                    <a:pt x="83" y="0"/>
                    <a:pt x="0" y="65"/>
                    <a:pt x="0" y="228"/>
                  </a:cubicBezTo>
                  <a:cubicBezTo>
                    <a:pt x="20" y="507"/>
                    <a:pt x="470" y="869"/>
                    <a:pt x="731" y="869"/>
                  </a:cubicBezTo>
                  <a:cubicBezTo>
                    <a:pt x="844" y="869"/>
                    <a:pt x="922" y="800"/>
                    <a:pt x="913" y="628"/>
                  </a:cubicBezTo>
                  <a:cubicBezTo>
                    <a:pt x="913" y="349"/>
                    <a:pt x="468" y="0"/>
                    <a:pt x="1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1"/>
            <p:cNvSpPr/>
            <p:nvPr/>
          </p:nvSpPr>
          <p:spPr>
            <a:xfrm>
              <a:off x="707325" y="1458613"/>
              <a:ext cx="28575" cy="22900"/>
            </a:xfrm>
            <a:custGeom>
              <a:rect b="b" l="l" r="r" t="t"/>
              <a:pathLst>
                <a:path extrusionOk="0" h="916" w="1143">
                  <a:moveTo>
                    <a:pt x="249" y="0"/>
                  </a:moveTo>
                  <a:cubicBezTo>
                    <a:pt x="161" y="0"/>
                    <a:pt x="88" y="40"/>
                    <a:pt x="58" y="151"/>
                  </a:cubicBezTo>
                  <a:cubicBezTo>
                    <a:pt x="1" y="322"/>
                    <a:pt x="29" y="521"/>
                    <a:pt x="172" y="607"/>
                  </a:cubicBezTo>
                  <a:lnTo>
                    <a:pt x="229" y="636"/>
                  </a:lnTo>
                  <a:cubicBezTo>
                    <a:pt x="346" y="775"/>
                    <a:pt x="519" y="915"/>
                    <a:pt x="703" y="915"/>
                  </a:cubicBezTo>
                  <a:cubicBezTo>
                    <a:pt x="744" y="915"/>
                    <a:pt x="786" y="908"/>
                    <a:pt x="828" y="892"/>
                  </a:cubicBezTo>
                  <a:cubicBezTo>
                    <a:pt x="1142" y="750"/>
                    <a:pt x="857" y="350"/>
                    <a:pt x="714" y="208"/>
                  </a:cubicBezTo>
                  <a:cubicBezTo>
                    <a:pt x="622" y="134"/>
                    <a:pt x="410" y="0"/>
                    <a:pt x="24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1"/>
            <p:cNvSpPr/>
            <p:nvPr/>
          </p:nvSpPr>
          <p:spPr>
            <a:xfrm>
              <a:off x="648350" y="1283588"/>
              <a:ext cx="45225" cy="42275"/>
            </a:xfrm>
            <a:custGeom>
              <a:rect b="b" l="l" r="r" t="t"/>
              <a:pathLst>
                <a:path extrusionOk="0" h="1691" w="1809">
                  <a:moveTo>
                    <a:pt x="503" y="0"/>
                  </a:moveTo>
                  <a:cubicBezTo>
                    <a:pt x="240" y="0"/>
                    <a:pt x="1" y="120"/>
                    <a:pt x="20" y="446"/>
                  </a:cubicBezTo>
                  <a:cubicBezTo>
                    <a:pt x="20" y="960"/>
                    <a:pt x="477" y="1417"/>
                    <a:pt x="933" y="1616"/>
                  </a:cubicBezTo>
                  <a:cubicBezTo>
                    <a:pt x="1043" y="1662"/>
                    <a:pt x="1174" y="1690"/>
                    <a:pt x="1300" y="1690"/>
                  </a:cubicBezTo>
                  <a:cubicBezTo>
                    <a:pt x="1565" y="1690"/>
                    <a:pt x="1809" y="1565"/>
                    <a:pt x="1789" y="1217"/>
                  </a:cubicBezTo>
                  <a:cubicBezTo>
                    <a:pt x="1789" y="732"/>
                    <a:pt x="1333" y="275"/>
                    <a:pt x="876" y="76"/>
                  </a:cubicBezTo>
                  <a:cubicBezTo>
                    <a:pt x="764" y="29"/>
                    <a:pt x="631" y="0"/>
                    <a:pt x="5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1"/>
            <p:cNvSpPr/>
            <p:nvPr/>
          </p:nvSpPr>
          <p:spPr>
            <a:xfrm>
              <a:off x="616025" y="1330913"/>
              <a:ext cx="27725" cy="23350"/>
            </a:xfrm>
            <a:custGeom>
              <a:rect b="b" l="l" r="r" t="t"/>
              <a:pathLst>
                <a:path extrusionOk="0" h="934" w="1109">
                  <a:moveTo>
                    <a:pt x="428" y="1"/>
                  </a:moveTo>
                  <a:cubicBezTo>
                    <a:pt x="381" y="1"/>
                    <a:pt x="341" y="19"/>
                    <a:pt x="315" y="66"/>
                  </a:cubicBezTo>
                  <a:cubicBezTo>
                    <a:pt x="315" y="94"/>
                    <a:pt x="229" y="94"/>
                    <a:pt x="200" y="123"/>
                  </a:cubicBezTo>
                  <a:cubicBezTo>
                    <a:pt x="1" y="408"/>
                    <a:pt x="372" y="779"/>
                    <a:pt x="600" y="893"/>
                  </a:cubicBezTo>
                  <a:cubicBezTo>
                    <a:pt x="667" y="921"/>
                    <a:pt x="728" y="934"/>
                    <a:pt x="782" y="934"/>
                  </a:cubicBezTo>
                  <a:cubicBezTo>
                    <a:pt x="1006" y="934"/>
                    <a:pt x="1109" y="718"/>
                    <a:pt x="971" y="465"/>
                  </a:cubicBezTo>
                  <a:cubicBezTo>
                    <a:pt x="942" y="408"/>
                    <a:pt x="885" y="351"/>
                    <a:pt x="857" y="294"/>
                  </a:cubicBezTo>
                  <a:cubicBezTo>
                    <a:pt x="813" y="206"/>
                    <a:pt x="58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1"/>
            <p:cNvSpPr/>
            <p:nvPr/>
          </p:nvSpPr>
          <p:spPr>
            <a:xfrm>
              <a:off x="830025" y="1454963"/>
              <a:ext cx="28550" cy="23900"/>
            </a:xfrm>
            <a:custGeom>
              <a:rect b="b" l="l" r="r" t="t"/>
              <a:pathLst>
                <a:path extrusionOk="0" h="956" w="1142">
                  <a:moveTo>
                    <a:pt x="262" y="0"/>
                  </a:moveTo>
                  <a:cubicBezTo>
                    <a:pt x="225" y="0"/>
                    <a:pt x="186" y="4"/>
                    <a:pt x="143" y="11"/>
                  </a:cubicBezTo>
                  <a:cubicBezTo>
                    <a:pt x="86" y="40"/>
                    <a:pt x="29" y="97"/>
                    <a:pt x="29" y="154"/>
                  </a:cubicBezTo>
                  <a:cubicBezTo>
                    <a:pt x="0" y="211"/>
                    <a:pt x="0" y="268"/>
                    <a:pt x="0" y="325"/>
                  </a:cubicBezTo>
                  <a:cubicBezTo>
                    <a:pt x="22" y="537"/>
                    <a:pt x="422" y="955"/>
                    <a:pt x="673" y="955"/>
                  </a:cubicBezTo>
                  <a:cubicBezTo>
                    <a:pt x="759" y="955"/>
                    <a:pt x="827" y="906"/>
                    <a:pt x="856" y="782"/>
                  </a:cubicBezTo>
                  <a:cubicBezTo>
                    <a:pt x="856" y="782"/>
                    <a:pt x="913" y="724"/>
                    <a:pt x="942" y="696"/>
                  </a:cubicBezTo>
                  <a:cubicBezTo>
                    <a:pt x="1142" y="496"/>
                    <a:pt x="771" y="154"/>
                    <a:pt x="600" y="97"/>
                  </a:cubicBezTo>
                  <a:cubicBezTo>
                    <a:pt x="471" y="33"/>
                    <a:pt x="375" y="0"/>
                    <a:pt x="2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31"/>
            <p:cNvSpPr/>
            <p:nvPr/>
          </p:nvSpPr>
          <p:spPr>
            <a:xfrm>
              <a:off x="798625" y="1593538"/>
              <a:ext cx="49250" cy="43125"/>
            </a:xfrm>
            <a:custGeom>
              <a:rect b="b" l="l" r="r" t="t"/>
              <a:pathLst>
                <a:path extrusionOk="0" h="1725" w="1970">
                  <a:moveTo>
                    <a:pt x="575" y="1"/>
                  </a:moveTo>
                  <a:cubicBezTo>
                    <a:pt x="555" y="1"/>
                    <a:pt x="535" y="2"/>
                    <a:pt x="515" y="3"/>
                  </a:cubicBezTo>
                  <a:cubicBezTo>
                    <a:pt x="144" y="32"/>
                    <a:pt x="1" y="374"/>
                    <a:pt x="115" y="688"/>
                  </a:cubicBezTo>
                  <a:cubicBezTo>
                    <a:pt x="286" y="1145"/>
                    <a:pt x="714" y="1630"/>
                    <a:pt x="1199" y="1715"/>
                  </a:cubicBezTo>
                  <a:lnTo>
                    <a:pt x="1228" y="1715"/>
                  </a:lnTo>
                  <a:cubicBezTo>
                    <a:pt x="1271" y="1721"/>
                    <a:pt x="1316" y="1724"/>
                    <a:pt x="1361" y="1724"/>
                  </a:cubicBezTo>
                  <a:cubicBezTo>
                    <a:pt x="1557" y="1724"/>
                    <a:pt x="1763" y="1662"/>
                    <a:pt x="1856" y="1430"/>
                  </a:cubicBezTo>
                  <a:cubicBezTo>
                    <a:pt x="1970" y="1059"/>
                    <a:pt x="1656" y="631"/>
                    <a:pt x="1399" y="403"/>
                  </a:cubicBezTo>
                  <a:cubicBezTo>
                    <a:pt x="1185" y="189"/>
                    <a:pt x="872" y="1"/>
                    <a:pt x="5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1"/>
            <p:cNvSpPr/>
            <p:nvPr/>
          </p:nvSpPr>
          <p:spPr>
            <a:xfrm>
              <a:off x="1429900" y="707363"/>
              <a:ext cx="666975" cy="614425"/>
            </a:xfrm>
            <a:custGeom>
              <a:rect b="b" l="l" r="r" t="t"/>
              <a:pathLst>
                <a:path extrusionOk="0" h="24577" w="26679">
                  <a:moveTo>
                    <a:pt x="10842" y="1"/>
                  </a:moveTo>
                  <a:cubicBezTo>
                    <a:pt x="8059" y="1"/>
                    <a:pt x="5523" y="795"/>
                    <a:pt x="3710" y="2353"/>
                  </a:cubicBezTo>
                  <a:cubicBezTo>
                    <a:pt x="1913" y="3865"/>
                    <a:pt x="1" y="6804"/>
                    <a:pt x="1028" y="12026"/>
                  </a:cubicBezTo>
                  <a:cubicBezTo>
                    <a:pt x="2312" y="18474"/>
                    <a:pt x="8133" y="23838"/>
                    <a:pt x="14552" y="24523"/>
                  </a:cubicBezTo>
                  <a:cubicBezTo>
                    <a:pt x="14922" y="24559"/>
                    <a:pt x="15290" y="24576"/>
                    <a:pt x="15655" y="24576"/>
                  </a:cubicBezTo>
                  <a:cubicBezTo>
                    <a:pt x="18192" y="24576"/>
                    <a:pt x="20592" y="23715"/>
                    <a:pt x="22513" y="22069"/>
                  </a:cubicBezTo>
                  <a:cubicBezTo>
                    <a:pt x="25309" y="19701"/>
                    <a:pt x="26679" y="16049"/>
                    <a:pt x="26194" y="12311"/>
                  </a:cubicBezTo>
                  <a:cubicBezTo>
                    <a:pt x="25566" y="7346"/>
                    <a:pt x="22028" y="3181"/>
                    <a:pt x="16749" y="1126"/>
                  </a:cubicBezTo>
                  <a:cubicBezTo>
                    <a:pt x="14767" y="373"/>
                    <a:pt x="12747" y="1"/>
                    <a:pt x="10842"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1"/>
            <p:cNvSpPr/>
            <p:nvPr/>
          </p:nvSpPr>
          <p:spPr>
            <a:xfrm>
              <a:off x="1387825" y="669513"/>
              <a:ext cx="749000" cy="690425"/>
            </a:xfrm>
            <a:custGeom>
              <a:rect b="b" l="l" r="r" t="t"/>
              <a:pathLst>
                <a:path extrusionOk="0" h="27617" w="29960">
                  <a:moveTo>
                    <a:pt x="12512" y="3051"/>
                  </a:moveTo>
                  <a:cubicBezTo>
                    <a:pt x="18450" y="3051"/>
                    <a:pt x="25466" y="7085"/>
                    <a:pt x="26364" y="14025"/>
                  </a:cubicBezTo>
                  <a:cubicBezTo>
                    <a:pt x="26792" y="17363"/>
                    <a:pt x="25508" y="20473"/>
                    <a:pt x="23226" y="22442"/>
                  </a:cubicBezTo>
                  <a:cubicBezTo>
                    <a:pt x="21646" y="23771"/>
                    <a:pt x="19625" y="24571"/>
                    <a:pt x="17358" y="24571"/>
                  </a:cubicBezTo>
                  <a:cubicBezTo>
                    <a:pt x="17045" y="24571"/>
                    <a:pt x="16728" y="24556"/>
                    <a:pt x="16407" y="24524"/>
                  </a:cubicBezTo>
                  <a:cubicBezTo>
                    <a:pt x="10586" y="23897"/>
                    <a:pt x="5336" y="18961"/>
                    <a:pt x="4223" y="13254"/>
                  </a:cubicBezTo>
                  <a:cubicBezTo>
                    <a:pt x="3453" y="9374"/>
                    <a:pt x="4452" y="6663"/>
                    <a:pt x="6392" y="5037"/>
                  </a:cubicBezTo>
                  <a:cubicBezTo>
                    <a:pt x="7959" y="3689"/>
                    <a:pt x="10150" y="3051"/>
                    <a:pt x="12512" y="3051"/>
                  </a:cubicBezTo>
                  <a:close/>
                  <a:moveTo>
                    <a:pt x="12524" y="0"/>
                  </a:moveTo>
                  <a:cubicBezTo>
                    <a:pt x="9381" y="0"/>
                    <a:pt x="6482" y="918"/>
                    <a:pt x="4394" y="2697"/>
                  </a:cubicBezTo>
                  <a:cubicBezTo>
                    <a:pt x="2683" y="4181"/>
                    <a:pt x="1" y="7576"/>
                    <a:pt x="1227" y="13853"/>
                  </a:cubicBezTo>
                  <a:cubicBezTo>
                    <a:pt x="2626" y="20929"/>
                    <a:pt x="9017" y="26807"/>
                    <a:pt x="16093" y="27549"/>
                  </a:cubicBezTo>
                  <a:cubicBezTo>
                    <a:pt x="16534" y="27594"/>
                    <a:pt x="16974" y="27616"/>
                    <a:pt x="17409" y="27616"/>
                  </a:cubicBezTo>
                  <a:cubicBezTo>
                    <a:pt x="20293" y="27616"/>
                    <a:pt x="23013" y="26637"/>
                    <a:pt x="25194" y="24753"/>
                  </a:cubicBezTo>
                  <a:cubicBezTo>
                    <a:pt x="28390" y="22042"/>
                    <a:pt x="29959" y="17876"/>
                    <a:pt x="29389" y="13625"/>
                  </a:cubicBezTo>
                  <a:cubicBezTo>
                    <a:pt x="28675" y="8090"/>
                    <a:pt x="24795" y="3468"/>
                    <a:pt x="18974" y="1242"/>
                  </a:cubicBezTo>
                  <a:cubicBezTo>
                    <a:pt x="16828" y="409"/>
                    <a:pt x="14621" y="0"/>
                    <a:pt x="125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1"/>
            <p:cNvSpPr/>
            <p:nvPr/>
          </p:nvSpPr>
          <p:spPr>
            <a:xfrm>
              <a:off x="1808625" y="1048313"/>
              <a:ext cx="20250" cy="21150"/>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1"/>
            <p:cNvSpPr/>
            <p:nvPr/>
          </p:nvSpPr>
          <p:spPr>
            <a:xfrm>
              <a:off x="1633450" y="894388"/>
              <a:ext cx="49000" cy="46050"/>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1"/>
            <p:cNvSpPr/>
            <p:nvPr/>
          </p:nvSpPr>
          <p:spPr>
            <a:xfrm>
              <a:off x="1008350" y="1392888"/>
              <a:ext cx="30700" cy="45950"/>
            </a:xfrm>
            <a:custGeom>
              <a:rect b="b" l="l" r="r" t="t"/>
              <a:pathLst>
                <a:path extrusionOk="0" h="1838" w="1228">
                  <a:moveTo>
                    <a:pt x="788" y="0"/>
                  </a:moveTo>
                  <a:cubicBezTo>
                    <a:pt x="743" y="0"/>
                    <a:pt x="698" y="13"/>
                    <a:pt x="657" y="40"/>
                  </a:cubicBezTo>
                  <a:cubicBezTo>
                    <a:pt x="257" y="269"/>
                    <a:pt x="0" y="982"/>
                    <a:pt x="257" y="1553"/>
                  </a:cubicBezTo>
                  <a:cubicBezTo>
                    <a:pt x="324" y="1729"/>
                    <a:pt x="458" y="1838"/>
                    <a:pt x="609" y="1838"/>
                  </a:cubicBezTo>
                  <a:cubicBezTo>
                    <a:pt x="652" y="1838"/>
                    <a:pt x="697" y="1829"/>
                    <a:pt x="742" y="1809"/>
                  </a:cubicBezTo>
                  <a:cubicBezTo>
                    <a:pt x="1028" y="1695"/>
                    <a:pt x="1199" y="1296"/>
                    <a:pt x="1227" y="953"/>
                  </a:cubicBezTo>
                  <a:cubicBezTo>
                    <a:pt x="1227" y="925"/>
                    <a:pt x="1227" y="925"/>
                    <a:pt x="1227" y="925"/>
                  </a:cubicBezTo>
                  <a:cubicBezTo>
                    <a:pt x="1227" y="725"/>
                    <a:pt x="1227" y="497"/>
                    <a:pt x="1142" y="297"/>
                  </a:cubicBezTo>
                  <a:cubicBezTo>
                    <a:pt x="1077" y="124"/>
                    <a:pt x="930" y="0"/>
                    <a:pt x="7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1"/>
            <p:cNvSpPr/>
            <p:nvPr/>
          </p:nvSpPr>
          <p:spPr>
            <a:xfrm>
              <a:off x="1034025" y="1334263"/>
              <a:ext cx="17100" cy="26150"/>
            </a:xfrm>
            <a:custGeom>
              <a:rect b="b" l="l" r="r" t="t"/>
              <a:pathLst>
                <a:path extrusionOk="0" h="1046" w="684">
                  <a:moveTo>
                    <a:pt x="398" y="1"/>
                  </a:moveTo>
                  <a:cubicBezTo>
                    <a:pt x="255" y="1"/>
                    <a:pt x="94" y="197"/>
                    <a:pt x="58" y="360"/>
                  </a:cubicBezTo>
                  <a:cubicBezTo>
                    <a:pt x="58" y="360"/>
                    <a:pt x="58" y="388"/>
                    <a:pt x="58" y="388"/>
                  </a:cubicBezTo>
                  <a:cubicBezTo>
                    <a:pt x="29" y="559"/>
                    <a:pt x="1" y="1044"/>
                    <a:pt x="286" y="1044"/>
                  </a:cubicBezTo>
                  <a:cubicBezTo>
                    <a:pt x="294" y="1045"/>
                    <a:pt x="301" y="1046"/>
                    <a:pt x="308" y="1046"/>
                  </a:cubicBezTo>
                  <a:cubicBezTo>
                    <a:pt x="577" y="1046"/>
                    <a:pt x="684" y="552"/>
                    <a:pt x="628" y="274"/>
                  </a:cubicBezTo>
                  <a:lnTo>
                    <a:pt x="600" y="246"/>
                  </a:lnTo>
                  <a:cubicBezTo>
                    <a:pt x="558" y="67"/>
                    <a:pt x="481" y="1"/>
                    <a:pt x="39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1"/>
            <p:cNvSpPr/>
            <p:nvPr/>
          </p:nvSpPr>
          <p:spPr>
            <a:xfrm>
              <a:off x="991950" y="1321138"/>
              <a:ext cx="10425" cy="14750"/>
            </a:xfrm>
            <a:custGeom>
              <a:rect b="b" l="l" r="r" t="t"/>
              <a:pathLst>
                <a:path extrusionOk="0" h="590" w="417">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1"/>
            <p:cNvSpPr/>
            <p:nvPr/>
          </p:nvSpPr>
          <p:spPr>
            <a:xfrm>
              <a:off x="1079675" y="1337538"/>
              <a:ext cx="18575" cy="22675"/>
            </a:xfrm>
            <a:custGeom>
              <a:rect b="b" l="l" r="r" t="t"/>
              <a:pathLst>
                <a:path extrusionOk="0" h="907" w="743">
                  <a:moveTo>
                    <a:pt x="486" y="0"/>
                  </a:moveTo>
                  <a:cubicBezTo>
                    <a:pt x="429" y="29"/>
                    <a:pt x="372" y="29"/>
                    <a:pt x="314" y="29"/>
                  </a:cubicBezTo>
                  <a:cubicBezTo>
                    <a:pt x="257" y="57"/>
                    <a:pt x="229" y="143"/>
                    <a:pt x="143" y="172"/>
                  </a:cubicBezTo>
                  <a:cubicBezTo>
                    <a:pt x="58" y="172"/>
                    <a:pt x="1" y="371"/>
                    <a:pt x="58" y="457"/>
                  </a:cubicBezTo>
                  <a:cubicBezTo>
                    <a:pt x="115" y="514"/>
                    <a:pt x="115" y="571"/>
                    <a:pt x="143" y="600"/>
                  </a:cubicBezTo>
                  <a:cubicBezTo>
                    <a:pt x="172" y="714"/>
                    <a:pt x="229" y="771"/>
                    <a:pt x="286" y="828"/>
                  </a:cubicBezTo>
                  <a:cubicBezTo>
                    <a:pt x="329" y="885"/>
                    <a:pt x="372" y="906"/>
                    <a:pt x="414" y="906"/>
                  </a:cubicBezTo>
                  <a:cubicBezTo>
                    <a:pt x="457" y="906"/>
                    <a:pt x="500" y="885"/>
                    <a:pt x="543" y="856"/>
                  </a:cubicBezTo>
                  <a:cubicBezTo>
                    <a:pt x="685" y="714"/>
                    <a:pt x="742" y="485"/>
                    <a:pt x="685" y="229"/>
                  </a:cubicBezTo>
                  <a:cubicBezTo>
                    <a:pt x="685" y="143"/>
                    <a:pt x="600"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1"/>
            <p:cNvSpPr/>
            <p:nvPr/>
          </p:nvSpPr>
          <p:spPr>
            <a:xfrm>
              <a:off x="1122475" y="1468588"/>
              <a:ext cx="15000" cy="26100"/>
            </a:xfrm>
            <a:custGeom>
              <a:rect b="b" l="l" r="r" t="t"/>
              <a:pathLst>
                <a:path extrusionOk="0" h="1044" w="600">
                  <a:moveTo>
                    <a:pt x="340" y="1"/>
                  </a:moveTo>
                  <a:cubicBezTo>
                    <a:pt x="298" y="1"/>
                    <a:pt x="251" y="20"/>
                    <a:pt x="200" y="65"/>
                  </a:cubicBezTo>
                  <a:cubicBezTo>
                    <a:pt x="86" y="151"/>
                    <a:pt x="29" y="265"/>
                    <a:pt x="1" y="379"/>
                  </a:cubicBezTo>
                  <a:cubicBezTo>
                    <a:pt x="1" y="408"/>
                    <a:pt x="1" y="465"/>
                    <a:pt x="1" y="493"/>
                  </a:cubicBezTo>
                  <a:lnTo>
                    <a:pt x="1" y="522"/>
                  </a:lnTo>
                  <a:cubicBezTo>
                    <a:pt x="1" y="550"/>
                    <a:pt x="1" y="550"/>
                    <a:pt x="1" y="579"/>
                  </a:cubicBezTo>
                  <a:cubicBezTo>
                    <a:pt x="1" y="722"/>
                    <a:pt x="1" y="836"/>
                    <a:pt x="58" y="950"/>
                  </a:cubicBezTo>
                  <a:cubicBezTo>
                    <a:pt x="86" y="950"/>
                    <a:pt x="86" y="978"/>
                    <a:pt x="115" y="978"/>
                  </a:cubicBezTo>
                  <a:cubicBezTo>
                    <a:pt x="115" y="1007"/>
                    <a:pt x="143" y="1007"/>
                    <a:pt x="172" y="1007"/>
                  </a:cubicBezTo>
                  <a:lnTo>
                    <a:pt x="229" y="1035"/>
                  </a:lnTo>
                  <a:cubicBezTo>
                    <a:pt x="248" y="1041"/>
                    <a:pt x="267" y="1044"/>
                    <a:pt x="285" y="1044"/>
                  </a:cubicBezTo>
                  <a:cubicBezTo>
                    <a:pt x="455" y="1044"/>
                    <a:pt x="574" y="814"/>
                    <a:pt x="600" y="607"/>
                  </a:cubicBezTo>
                  <a:cubicBezTo>
                    <a:pt x="600" y="579"/>
                    <a:pt x="600" y="550"/>
                    <a:pt x="600" y="522"/>
                  </a:cubicBezTo>
                  <a:cubicBezTo>
                    <a:pt x="600" y="316"/>
                    <a:pt x="508" y="1"/>
                    <a:pt x="3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1"/>
            <p:cNvSpPr/>
            <p:nvPr/>
          </p:nvSpPr>
          <p:spPr>
            <a:xfrm>
              <a:off x="1116775" y="1552488"/>
              <a:ext cx="12850" cy="20700"/>
            </a:xfrm>
            <a:custGeom>
              <a:rect b="b" l="l" r="r" t="t"/>
              <a:pathLst>
                <a:path extrusionOk="0" h="828" w="514">
                  <a:moveTo>
                    <a:pt x="300" y="0"/>
                  </a:moveTo>
                  <a:cubicBezTo>
                    <a:pt x="278" y="0"/>
                    <a:pt x="254" y="6"/>
                    <a:pt x="229" y="19"/>
                  </a:cubicBezTo>
                  <a:cubicBezTo>
                    <a:pt x="86" y="76"/>
                    <a:pt x="0" y="304"/>
                    <a:pt x="29" y="504"/>
                  </a:cubicBezTo>
                  <a:cubicBezTo>
                    <a:pt x="29" y="655"/>
                    <a:pt x="95" y="828"/>
                    <a:pt x="228" y="828"/>
                  </a:cubicBezTo>
                  <a:cubicBezTo>
                    <a:pt x="246" y="828"/>
                    <a:pt x="265" y="825"/>
                    <a:pt x="286" y="818"/>
                  </a:cubicBezTo>
                  <a:cubicBezTo>
                    <a:pt x="428" y="732"/>
                    <a:pt x="514" y="504"/>
                    <a:pt x="485" y="304"/>
                  </a:cubicBezTo>
                  <a:cubicBezTo>
                    <a:pt x="485" y="183"/>
                    <a:pt x="424" y="0"/>
                    <a:pt x="3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1"/>
            <p:cNvSpPr/>
            <p:nvPr/>
          </p:nvSpPr>
          <p:spPr>
            <a:xfrm>
              <a:off x="1065450" y="1523613"/>
              <a:ext cx="13550" cy="18875"/>
            </a:xfrm>
            <a:custGeom>
              <a:rect b="b" l="l" r="r" t="t"/>
              <a:pathLst>
                <a:path extrusionOk="0" h="755" w="542">
                  <a:moveTo>
                    <a:pt x="263" y="0"/>
                  </a:moveTo>
                  <a:cubicBezTo>
                    <a:pt x="162" y="0"/>
                    <a:pt x="77" y="155"/>
                    <a:pt x="56" y="261"/>
                  </a:cubicBezTo>
                  <a:cubicBezTo>
                    <a:pt x="28" y="344"/>
                    <a:pt x="1" y="719"/>
                    <a:pt x="179" y="719"/>
                  </a:cubicBezTo>
                  <a:cubicBezTo>
                    <a:pt x="185" y="719"/>
                    <a:pt x="192" y="719"/>
                    <a:pt x="199" y="718"/>
                  </a:cubicBezTo>
                  <a:cubicBezTo>
                    <a:pt x="244" y="718"/>
                    <a:pt x="290" y="754"/>
                    <a:pt x="336" y="754"/>
                  </a:cubicBezTo>
                  <a:cubicBezTo>
                    <a:pt x="347" y="754"/>
                    <a:pt x="358" y="752"/>
                    <a:pt x="370" y="746"/>
                  </a:cubicBezTo>
                  <a:cubicBezTo>
                    <a:pt x="427" y="746"/>
                    <a:pt x="484" y="689"/>
                    <a:pt x="484" y="603"/>
                  </a:cubicBezTo>
                  <a:cubicBezTo>
                    <a:pt x="541" y="432"/>
                    <a:pt x="513" y="204"/>
                    <a:pt x="370" y="61"/>
                  </a:cubicBezTo>
                  <a:cubicBezTo>
                    <a:pt x="334" y="18"/>
                    <a:pt x="298" y="0"/>
                    <a:pt x="2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1"/>
            <p:cNvSpPr/>
            <p:nvPr/>
          </p:nvSpPr>
          <p:spPr>
            <a:xfrm>
              <a:off x="1003250" y="1543363"/>
              <a:ext cx="20100" cy="23175"/>
            </a:xfrm>
            <a:custGeom>
              <a:rect b="b" l="l" r="r" t="t"/>
              <a:pathLst>
                <a:path extrusionOk="0" h="927" w="804">
                  <a:moveTo>
                    <a:pt x="441" y="0"/>
                  </a:moveTo>
                  <a:cubicBezTo>
                    <a:pt x="200" y="0"/>
                    <a:pt x="1" y="628"/>
                    <a:pt x="290" y="869"/>
                  </a:cubicBezTo>
                  <a:cubicBezTo>
                    <a:pt x="333" y="912"/>
                    <a:pt x="368" y="927"/>
                    <a:pt x="401" y="927"/>
                  </a:cubicBezTo>
                  <a:cubicBezTo>
                    <a:pt x="455" y="927"/>
                    <a:pt x="504" y="887"/>
                    <a:pt x="575" y="869"/>
                  </a:cubicBezTo>
                  <a:cubicBezTo>
                    <a:pt x="718" y="869"/>
                    <a:pt x="804" y="612"/>
                    <a:pt x="718" y="470"/>
                  </a:cubicBezTo>
                  <a:cubicBezTo>
                    <a:pt x="661" y="327"/>
                    <a:pt x="689" y="213"/>
                    <a:pt x="575" y="70"/>
                  </a:cubicBezTo>
                  <a:cubicBezTo>
                    <a:pt x="531" y="22"/>
                    <a:pt x="485"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1"/>
            <p:cNvSpPr/>
            <p:nvPr/>
          </p:nvSpPr>
          <p:spPr>
            <a:xfrm>
              <a:off x="963400" y="1494263"/>
              <a:ext cx="7175" cy="14025"/>
            </a:xfrm>
            <a:custGeom>
              <a:rect b="b" l="l" r="r" t="t"/>
              <a:pathLst>
                <a:path extrusionOk="0" h="561" w="287">
                  <a:moveTo>
                    <a:pt x="137" y="1"/>
                  </a:moveTo>
                  <a:cubicBezTo>
                    <a:pt x="25" y="1"/>
                    <a:pt x="1" y="247"/>
                    <a:pt x="1" y="351"/>
                  </a:cubicBezTo>
                  <a:cubicBezTo>
                    <a:pt x="1" y="436"/>
                    <a:pt x="29" y="522"/>
                    <a:pt x="115" y="522"/>
                  </a:cubicBezTo>
                  <a:cubicBezTo>
                    <a:pt x="115" y="551"/>
                    <a:pt x="144" y="551"/>
                    <a:pt x="144" y="551"/>
                  </a:cubicBezTo>
                  <a:cubicBezTo>
                    <a:pt x="154" y="558"/>
                    <a:pt x="164" y="561"/>
                    <a:pt x="174" y="561"/>
                  </a:cubicBezTo>
                  <a:cubicBezTo>
                    <a:pt x="242" y="561"/>
                    <a:pt x="286" y="401"/>
                    <a:pt x="286" y="351"/>
                  </a:cubicBezTo>
                  <a:cubicBezTo>
                    <a:pt x="258" y="265"/>
                    <a:pt x="286" y="123"/>
                    <a:pt x="201" y="37"/>
                  </a:cubicBezTo>
                  <a:cubicBezTo>
                    <a:pt x="201" y="37"/>
                    <a:pt x="201" y="37"/>
                    <a:pt x="201" y="8"/>
                  </a:cubicBezTo>
                  <a:lnTo>
                    <a:pt x="172" y="8"/>
                  </a:lnTo>
                  <a:cubicBezTo>
                    <a:pt x="159" y="3"/>
                    <a:pt x="147" y="1"/>
                    <a:pt x="13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31"/>
            <p:cNvSpPr/>
            <p:nvPr/>
          </p:nvSpPr>
          <p:spPr>
            <a:xfrm>
              <a:off x="1044025" y="1470663"/>
              <a:ext cx="12850" cy="21225"/>
            </a:xfrm>
            <a:custGeom>
              <a:rect b="b" l="l" r="r" t="t"/>
              <a:pathLst>
                <a:path extrusionOk="0" h="849" w="514">
                  <a:moveTo>
                    <a:pt x="286" y="1"/>
                  </a:moveTo>
                  <a:cubicBezTo>
                    <a:pt x="268" y="1"/>
                    <a:pt x="249" y="4"/>
                    <a:pt x="228" y="11"/>
                  </a:cubicBezTo>
                  <a:cubicBezTo>
                    <a:pt x="86" y="96"/>
                    <a:pt x="0" y="325"/>
                    <a:pt x="0" y="524"/>
                  </a:cubicBezTo>
                  <a:cubicBezTo>
                    <a:pt x="25" y="675"/>
                    <a:pt x="95" y="848"/>
                    <a:pt x="208" y="848"/>
                  </a:cubicBezTo>
                  <a:cubicBezTo>
                    <a:pt x="224" y="848"/>
                    <a:pt x="240" y="845"/>
                    <a:pt x="257" y="838"/>
                  </a:cubicBezTo>
                  <a:cubicBezTo>
                    <a:pt x="428" y="753"/>
                    <a:pt x="514" y="524"/>
                    <a:pt x="485" y="325"/>
                  </a:cubicBezTo>
                  <a:cubicBezTo>
                    <a:pt x="485" y="174"/>
                    <a:pt x="419"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1"/>
            <p:cNvSpPr/>
            <p:nvPr/>
          </p:nvSpPr>
          <p:spPr>
            <a:xfrm>
              <a:off x="1079275" y="1402988"/>
              <a:ext cx="27825" cy="38175"/>
            </a:xfrm>
            <a:custGeom>
              <a:rect b="b" l="l" r="r" t="t"/>
              <a:pathLst>
                <a:path extrusionOk="0" h="1527" w="1113">
                  <a:moveTo>
                    <a:pt x="645" y="1"/>
                  </a:moveTo>
                  <a:cubicBezTo>
                    <a:pt x="602" y="1"/>
                    <a:pt x="555" y="12"/>
                    <a:pt x="502" y="36"/>
                  </a:cubicBezTo>
                  <a:cubicBezTo>
                    <a:pt x="84" y="219"/>
                    <a:pt x="1" y="1526"/>
                    <a:pt x="450" y="1526"/>
                  </a:cubicBezTo>
                  <a:cubicBezTo>
                    <a:pt x="491" y="1526"/>
                    <a:pt x="537" y="1515"/>
                    <a:pt x="587" y="1491"/>
                  </a:cubicBezTo>
                  <a:cubicBezTo>
                    <a:pt x="1005" y="1308"/>
                    <a:pt x="1112"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1"/>
            <p:cNvSpPr/>
            <p:nvPr/>
          </p:nvSpPr>
          <p:spPr>
            <a:xfrm>
              <a:off x="957700" y="1391438"/>
              <a:ext cx="7875" cy="23875"/>
            </a:xfrm>
            <a:custGeom>
              <a:rect b="b" l="l" r="r" t="t"/>
              <a:pathLst>
                <a:path extrusionOk="0" h="955" w="315">
                  <a:moveTo>
                    <a:pt x="64" y="0"/>
                  </a:moveTo>
                  <a:cubicBezTo>
                    <a:pt x="44" y="0"/>
                    <a:pt x="22" y="4"/>
                    <a:pt x="1" y="13"/>
                  </a:cubicBezTo>
                  <a:cubicBezTo>
                    <a:pt x="86" y="184"/>
                    <a:pt x="172" y="270"/>
                    <a:pt x="229" y="355"/>
                  </a:cubicBezTo>
                  <a:cubicBezTo>
                    <a:pt x="200" y="555"/>
                    <a:pt x="143" y="755"/>
                    <a:pt x="115" y="954"/>
                  </a:cubicBezTo>
                  <a:cubicBezTo>
                    <a:pt x="172" y="897"/>
                    <a:pt x="229" y="840"/>
                    <a:pt x="257" y="755"/>
                  </a:cubicBezTo>
                  <a:cubicBezTo>
                    <a:pt x="286" y="641"/>
                    <a:pt x="314" y="526"/>
                    <a:pt x="314" y="384"/>
                  </a:cubicBezTo>
                  <a:cubicBezTo>
                    <a:pt x="314" y="355"/>
                    <a:pt x="314" y="327"/>
                    <a:pt x="314" y="298"/>
                  </a:cubicBezTo>
                  <a:cubicBezTo>
                    <a:pt x="314" y="270"/>
                    <a:pt x="286" y="270"/>
                    <a:pt x="286" y="270"/>
                  </a:cubicBezTo>
                  <a:cubicBezTo>
                    <a:pt x="262" y="125"/>
                    <a:pt x="176" y="0"/>
                    <a:pt x="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1"/>
            <p:cNvSpPr/>
            <p:nvPr/>
          </p:nvSpPr>
          <p:spPr>
            <a:xfrm>
              <a:off x="963400" y="1575963"/>
              <a:ext cx="19300" cy="26650"/>
            </a:xfrm>
            <a:custGeom>
              <a:rect b="b" l="l" r="r" t="t"/>
              <a:pathLst>
                <a:path extrusionOk="0" h="1066" w="772">
                  <a:moveTo>
                    <a:pt x="424" y="0"/>
                  </a:moveTo>
                  <a:cubicBezTo>
                    <a:pt x="299" y="0"/>
                    <a:pt x="185" y="147"/>
                    <a:pt x="144" y="250"/>
                  </a:cubicBezTo>
                  <a:cubicBezTo>
                    <a:pt x="144" y="278"/>
                    <a:pt x="144" y="278"/>
                    <a:pt x="144" y="278"/>
                  </a:cubicBezTo>
                  <a:cubicBezTo>
                    <a:pt x="86" y="421"/>
                    <a:pt x="1" y="821"/>
                    <a:pt x="172" y="992"/>
                  </a:cubicBezTo>
                  <a:cubicBezTo>
                    <a:pt x="244" y="1046"/>
                    <a:pt x="294" y="1066"/>
                    <a:pt x="349" y="1066"/>
                  </a:cubicBezTo>
                  <a:cubicBezTo>
                    <a:pt x="381" y="1066"/>
                    <a:pt x="416" y="1059"/>
                    <a:pt x="457" y="1049"/>
                  </a:cubicBezTo>
                  <a:cubicBezTo>
                    <a:pt x="600" y="992"/>
                    <a:pt x="771" y="592"/>
                    <a:pt x="714" y="336"/>
                  </a:cubicBezTo>
                  <a:cubicBezTo>
                    <a:pt x="686" y="250"/>
                    <a:pt x="657" y="164"/>
                    <a:pt x="600" y="136"/>
                  </a:cubicBezTo>
                  <a:cubicBezTo>
                    <a:pt x="600" y="107"/>
                    <a:pt x="600" y="107"/>
                    <a:pt x="572" y="79"/>
                  </a:cubicBezTo>
                  <a:cubicBezTo>
                    <a:pt x="523" y="23"/>
                    <a:pt x="473" y="0"/>
                    <a:pt x="4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1"/>
            <p:cNvSpPr/>
            <p:nvPr/>
          </p:nvSpPr>
          <p:spPr>
            <a:xfrm>
              <a:off x="1018325" y="1651813"/>
              <a:ext cx="17875" cy="23875"/>
            </a:xfrm>
            <a:custGeom>
              <a:rect b="b" l="l" r="r" t="t"/>
              <a:pathLst>
                <a:path extrusionOk="0" h="955" w="715">
                  <a:moveTo>
                    <a:pt x="394" y="1"/>
                  </a:moveTo>
                  <a:cubicBezTo>
                    <a:pt x="376" y="1"/>
                    <a:pt x="359" y="4"/>
                    <a:pt x="343" y="12"/>
                  </a:cubicBezTo>
                  <a:cubicBezTo>
                    <a:pt x="286" y="12"/>
                    <a:pt x="229" y="12"/>
                    <a:pt x="172" y="41"/>
                  </a:cubicBezTo>
                  <a:cubicBezTo>
                    <a:pt x="58" y="98"/>
                    <a:pt x="1" y="240"/>
                    <a:pt x="58" y="383"/>
                  </a:cubicBezTo>
                  <a:cubicBezTo>
                    <a:pt x="58" y="440"/>
                    <a:pt x="86" y="497"/>
                    <a:pt x="115" y="554"/>
                  </a:cubicBezTo>
                  <a:cubicBezTo>
                    <a:pt x="115" y="640"/>
                    <a:pt x="144" y="725"/>
                    <a:pt x="172" y="811"/>
                  </a:cubicBezTo>
                  <a:cubicBezTo>
                    <a:pt x="211" y="916"/>
                    <a:pt x="275" y="954"/>
                    <a:pt x="340" y="954"/>
                  </a:cubicBezTo>
                  <a:cubicBezTo>
                    <a:pt x="417" y="954"/>
                    <a:pt x="497" y="901"/>
                    <a:pt x="543" y="839"/>
                  </a:cubicBezTo>
                  <a:cubicBezTo>
                    <a:pt x="657" y="668"/>
                    <a:pt x="714" y="354"/>
                    <a:pt x="543" y="126"/>
                  </a:cubicBezTo>
                  <a:cubicBezTo>
                    <a:pt x="543" y="98"/>
                    <a:pt x="543" y="98"/>
                    <a:pt x="514" y="69"/>
                  </a:cubicBezTo>
                  <a:cubicBezTo>
                    <a:pt x="494" y="27"/>
                    <a:pt x="442" y="1"/>
                    <a:pt x="3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1"/>
            <p:cNvSpPr/>
            <p:nvPr/>
          </p:nvSpPr>
          <p:spPr>
            <a:xfrm>
              <a:off x="897775" y="1604263"/>
              <a:ext cx="17150" cy="28250"/>
            </a:xfrm>
            <a:custGeom>
              <a:rect b="b" l="l" r="r" t="t"/>
              <a:pathLst>
                <a:path extrusionOk="0" h="1130" w="686">
                  <a:moveTo>
                    <a:pt x="368" y="1"/>
                  </a:moveTo>
                  <a:cubicBezTo>
                    <a:pt x="169" y="1"/>
                    <a:pt x="23" y="343"/>
                    <a:pt x="1" y="545"/>
                  </a:cubicBezTo>
                  <a:cubicBezTo>
                    <a:pt x="1" y="716"/>
                    <a:pt x="1" y="915"/>
                    <a:pt x="115" y="1030"/>
                  </a:cubicBezTo>
                  <a:cubicBezTo>
                    <a:pt x="172" y="1101"/>
                    <a:pt x="236" y="1129"/>
                    <a:pt x="297" y="1129"/>
                  </a:cubicBezTo>
                  <a:cubicBezTo>
                    <a:pt x="358" y="1129"/>
                    <a:pt x="415" y="1101"/>
                    <a:pt x="457" y="1058"/>
                  </a:cubicBezTo>
                  <a:cubicBezTo>
                    <a:pt x="457" y="1030"/>
                    <a:pt x="457" y="1030"/>
                    <a:pt x="486" y="1030"/>
                  </a:cubicBezTo>
                  <a:cubicBezTo>
                    <a:pt x="600" y="887"/>
                    <a:pt x="657" y="744"/>
                    <a:pt x="686" y="573"/>
                  </a:cubicBezTo>
                  <a:cubicBezTo>
                    <a:pt x="686" y="430"/>
                    <a:pt x="686" y="202"/>
                    <a:pt x="572" y="88"/>
                  </a:cubicBezTo>
                  <a:lnTo>
                    <a:pt x="543" y="88"/>
                  </a:lnTo>
                  <a:cubicBezTo>
                    <a:pt x="482" y="27"/>
                    <a:pt x="423" y="1"/>
                    <a:pt x="3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1"/>
            <p:cNvSpPr/>
            <p:nvPr/>
          </p:nvSpPr>
          <p:spPr>
            <a:xfrm>
              <a:off x="1499825" y="1005788"/>
              <a:ext cx="10725" cy="18450"/>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1"/>
            <p:cNvSpPr/>
            <p:nvPr/>
          </p:nvSpPr>
          <p:spPr>
            <a:xfrm>
              <a:off x="1724675" y="999988"/>
              <a:ext cx="6250" cy="905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1"/>
            <p:cNvSpPr/>
            <p:nvPr/>
          </p:nvSpPr>
          <p:spPr>
            <a:xfrm>
              <a:off x="1153150" y="1061138"/>
              <a:ext cx="18575" cy="30375"/>
            </a:xfrm>
            <a:custGeom>
              <a:rect b="b" l="l" r="r" t="t"/>
              <a:pathLst>
                <a:path extrusionOk="0" h="1215" w="743">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1"/>
            <p:cNvSpPr/>
            <p:nvPr/>
          </p:nvSpPr>
          <p:spPr>
            <a:xfrm>
              <a:off x="1211650" y="998963"/>
              <a:ext cx="12150" cy="19750"/>
            </a:xfrm>
            <a:custGeom>
              <a:rect b="b" l="l" r="r" t="t"/>
              <a:pathLst>
                <a:path extrusionOk="0" h="790" w="486">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1"/>
            <p:cNvSpPr/>
            <p:nvPr/>
          </p:nvSpPr>
          <p:spPr>
            <a:xfrm>
              <a:off x="1255875" y="1120688"/>
              <a:ext cx="25" cy="750"/>
            </a:xfrm>
            <a:custGeom>
              <a:rect b="b" l="l" r="r" t="t"/>
              <a:pathLst>
                <a:path extrusionOk="0" h="30" w="1">
                  <a:moveTo>
                    <a:pt x="0" y="29"/>
                  </a:moveTo>
                  <a:lnTo>
                    <a:pt x="0" y="29"/>
                  </a:lnTo>
                  <a:cubicBezTo>
                    <a:pt x="0" y="29"/>
                    <a:pt x="0" y="1"/>
                    <a:pt x="0"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1"/>
            <p:cNvSpPr/>
            <p:nvPr/>
          </p:nvSpPr>
          <p:spPr>
            <a:xfrm>
              <a:off x="1254450" y="1116038"/>
              <a:ext cx="12850" cy="18925"/>
            </a:xfrm>
            <a:custGeom>
              <a:rect b="b" l="l" r="r" t="t"/>
              <a:pathLst>
                <a:path extrusionOk="0" h="757" w="514">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1"/>
            <p:cNvSpPr/>
            <p:nvPr/>
          </p:nvSpPr>
          <p:spPr>
            <a:xfrm>
              <a:off x="1195225" y="1089088"/>
              <a:ext cx="15975" cy="18200"/>
            </a:xfrm>
            <a:custGeom>
              <a:rect b="b" l="l" r="r" t="t"/>
              <a:pathLst>
                <a:path extrusionOk="0" h="728" w="639">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1"/>
            <p:cNvSpPr/>
            <p:nvPr/>
          </p:nvSpPr>
          <p:spPr>
            <a:xfrm>
              <a:off x="1154575" y="1137813"/>
              <a:ext cx="25000" cy="26450"/>
            </a:xfrm>
            <a:custGeom>
              <a:rect b="b" l="l" r="r" t="t"/>
              <a:pathLst>
                <a:path extrusionOk="0" h="1058" w="100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1"/>
            <p:cNvSpPr/>
            <p:nvPr/>
          </p:nvSpPr>
          <p:spPr>
            <a:xfrm>
              <a:off x="1166700" y="1137813"/>
              <a:ext cx="1450" cy="25"/>
            </a:xfrm>
            <a:custGeom>
              <a:rect b="b" l="l" r="r" t="t"/>
              <a:pathLst>
                <a:path extrusionOk="0" h="1" w="58">
                  <a:moveTo>
                    <a:pt x="1" y="0"/>
                  </a:moveTo>
                  <a:cubicBezTo>
                    <a:pt x="1" y="0"/>
                    <a:pt x="29" y="0"/>
                    <a:pt x="29" y="0"/>
                  </a:cubicBezTo>
                  <a:cubicBezTo>
                    <a:pt x="29" y="0"/>
                    <a:pt x="58" y="0"/>
                    <a:pt x="58" y="0"/>
                  </a:cubicBezTo>
                  <a:cubicBezTo>
                    <a:pt x="29" y="0"/>
                    <a:pt x="29"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1"/>
            <p:cNvSpPr/>
            <p:nvPr/>
          </p:nvSpPr>
          <p:spPr>
            <a:xfrm>
              <a:off x="1309350" y="1855863"/>
              <a:ext cx="12175" cy="20000"/>
            </a:xfrm>
            <a:custGeom>
              <a:rect b="b" l="l" r="r" t="t"/>
              <a:pathLst>
                <a:path extrusionOk="0" h="800" w="487">
                  <a:moveTo>
                    <a:pt x="278" y="0"/>
                  </a:moveTo>
                  <a:cubicBezTo>
                    <a:pt x="263" y="0"/>
                    <a:pt x="246" y="3"/>
                    <a:pt x="229" y="10"/>
                  </a:cubicBezTo>
                  <a:cubicBezTo>
                    <a:pt x="58" y="67"/>
                    <a:pt x="1" y="296"/>
                    <a:pt x="1" y="495"/>
                  </a:cubicBezTo>
                  <a:cubicBezTo>
                    <a:pt x="25" y="616"/>
                    <a:pt x="91" y="799"/>
                    <a:pt x="197" y="799"/>
                  </a:cubicBezTo>
                  <a:cubicBezTo>
                    <a:pt x="216" y="799"/>
                    <a:pt x="236" y="794"/>
                    <a:pt x="258" y="781"/>
                  </a:cubicBezTo>
                  <a:cubicBezTo>
                    <a:pt x="429" y="724"/>
                    <a:pt x="486" y="495"/>
                    <a:pt x="486" y="296"/>
                  </a:cubicBezTo>
                  <a:cubicBezTo>
                    <a:pt x="461" y="170"/>
                    <a:pt x="392"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1"/>
            <p:cNvSpPr/>
            <p:nvPr/>
          </p:nvSpPr>
          <p:spPr>
            <a:xfrm>
              <a:off x="1363575" y="1830188"/>
              <a:ext cx="15725" cy="20225"/>
            </a:xfrm>
            <a:custGeom>
              <a:rect b="b" l="l" r="r" t="t"/>
              <a:pathLst>
                <a:path extrusionOk="0" h="809" w="629">
                  <a:moveTo>
                    <a:pt x="391" y="1"/>
                  </a:moveTo>
                  <a:cubicBezTo>
                    <a:pt x="285" y="1"/>
                    <a:pt x="184" y="127"/>
                    <a:pt x="143" y="210"/>
                  </a:cubicBezTo>
                  <a:cubicBezTo>
                    <a:pt x="86" y="324"/>
                    <a:pt x="0" y="666"/>
                    <a:pt x="143" y="809"/>
                  </a:cubicBezTo>
                  <a:cubicBezTo>
                    <a:pt x="286" y="723"/>
                    <a:pt x="428" y="638"/>
                    <a:pt x="571" y="552"/>
                  </a:cubicBezTo>
                  <a:cubicBezTo>
                    <a:pt x="628" y="438"/>
                    <a:pt x="628" y="181"/>
                    <a:pt x="514" y="67"/>
                  </a:cubicBezTo>
                  <a:cubicBezTo>
                    <a:pt x="474" y="19"/>
                    <a:pt x="432" y="1"/>
                    <a:pt x="3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1"/>
            <p:cNvSpPr/>
            <p:nvPr/>
          </p:nvSpPr>
          <p:spPr>
            <a:xfrm>
              <a:off x="1398525" y="1941213"/>
              <a:ext cx="20700" cy="30100"/>
            </a:xfrm>
            <a:custGeom>
              <a:rect b="b" l="l" r="r" t="t"/>
              <a:pathLst>
                <a:path extrusionOk="0" h="1204" w="828">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1"/>
            <p:cNvSpPr/>
            <p:nvPr/>
          </p:nvSpPr>
          <p:spPr>
            <a:xfrm>
              <a:off x="1348025" y="1903863"/>
              <a:ext cx="14075" cy="18975"/>
            </a:xfrm>
            <a:custGeom>
              <a:rect b="b" l="l" r="r" t="t"/>
              <a:pathLst>
                <a:path extrusionOk="0" h="759" w="563">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1"/>
            <p:cNvSpPr/>
            <p:nvPr/>
          </p:nvSpPr>
          <p:spPr>
            <a:xfrm>
              <a:off x="1280125" y="1947888"/>
              <a:ext cx="13575" cy="22600"/>
            </a:xfrm>
            <a:custGeom>
              <a:rect b="b" l="l" r="r" t="t"/>
              <a:pathLst>
                <a:path extrusionOk="0" h="904" w="543">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1"/>
            <p:cNvSpPr/>
            <p:nvPr/>
          </p:nvSpPr>
          <p:spPr>
            <a:xfrm>
              <a:off x="1236600" y="1914838"/>
              <a:ext cx="12150" cy="20000"/>
            </a:xfrm>
            <a:custGeom>
              <a:rect b="b" l="l" r="r" t="t"/>
              <a:pathLst>
                <a:path extrusionOk="0" h="800" w="486">
                  <a:moveTo>
                    <a:pt x="291" y="1"/>
                  </a:moveTo>
                  <a:cubicBezTo>
                    <a:pt x="271" y="1"/>
                    <a:pt x="250" y="6"/>
                    <a:pt x="229" y="19"/>
                  </a:cubicBezTo>
                  <a:cubicBezTo>
                    <a:pt x="86" y="76"/>
                    <a:pt x="1" y="305"/>
                    <a:pt x="29" y="504"/>
                  </a:cubicBezTo>
                  <a:cubicBezTo>
                    <a:pt x="29" y="630"/>
                    <a:pt x="96" y="800"/>
                    <a:pt x="228" y="800"/>
                  </a:cubicBezTo>
                  <a:cubicBezTo>
                    <a:pt x="246" y="800"/>
                    <a:pt x="266" y="797"/>
                    <a:pt x="286" y="790"/>
                  </a:cubicBezTo>
                  <a:cubicBezTo>
                    <a:pt x="429" y="733"/>
                    <a:pt x="486" y="504"/>
                    <a:pt x="486" y="305"/>
                  </a:cubicBezTo>
                  <a:cubicBezTo>
                    <a:pt x="486" y="184"/>
                    <a:pt x="403" y="1"/>
                    <a:pt x="2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1"/>
            <p:cNvSpPr/>
            <p:nvPr/>
          </p:nvSpPr>
          <p:spPr>
            <a:xfrm>
              <a:off x="1195225" y="1724813"/>
              <a:ext cx="13575" cy="19325"/>
            </a:xfrm>
            <a:custGeom>
              <a:rect b="b" l="l" r="r" t="t"/>
              <a:pathLst>
                <a:path extrusionOk="0" h="773" w="543">
                  <a:moveTo>
                    <a:pt x="253" y="1"/>
                  </a:moveTo>
                  <a:cubicBezTo>
                    <a:pt x="173" y="1"/>
                    <a:pt x="130" y="87"/>
                    <a:pt x="86" y="174"/>
                  </a:cubicBezTo>
                  <a:lnTo>
                    <a:pt x="58" y="174"/>
                  </a:lnTo>
                  <a:cubicBezTo>
                    <a:pt x="58" y="202"/>
                    <a:pt x="58" y="202"/>
                    <a:pt x="58" y="202"/>
                  </a:cubicBezTo>
                  <a:cubicBezTo>
                    <a:pt x="29" y="316"/>
                    <a:pt x="1" y="402"/>
                    <a:pt x="29" y="487"/>
                  </a:cubicBezTo>
                  <a:cubicBezTo>
                    <a:pt x="29" y="516"/>
                    <a:pt x="29" y="602"/>
                    <a:pt x="58" y="659"/>
                  </a:cubicBezTo>
                  <a:cubicBezTo>
                    <a:pt x="86" y="716"/>
                    <a:pt x="144" y="773"/>
                    <a:pt x="201" y="773"/>
                  </a:cubicBezTo>
                  <a:cubicBezTo>
                    <a:pt x="286" y="773"/>
                    <a:pt x="343" y="716"/>
                    <a:pt x="315" y="602"/>
                  </a:cubicBezTo>
                  <a:cubicBezTo>
                    <a:pt x="372" y="544"/>
                    <a:pt x="400" y="487"/>
                    <a:pt x="429" y="402"/>
                  </a:cubicBezTo>
                  <a:lnTo>
                    <a:pt x="429" y="402"/>
                  </a:lnTo>
                  <a:cubicBezTo>
                    <a:pt x="429" y="487"/>
                    <a:pt x="400" y="544"/>
                    <a:pt x="400" y="602"/>
                  </a:cubicBezTo>
                  <a:cubicBezTo>
                    <a:pt x="457" y="487"/>
                    <a:pt x="543" y="116"/>
                    <a:pt x="343" y="31"/>
                  </a:cubicBezTo>
                  <a:cubicBezTo>
                    <a:pt x="308" y="10"/>
                    <a:pt x="279" y="1"/>
                    <a:pt x="2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1"/>
            <p:cNvSpPr/>
            <p:nvPr/>
          </p:nvSpPr>
          <p:spPr>
            <a:xfrm>
              <a:off x="1209025" y="1701188"/>
              <a:ext cx="15675" cy="17350"/>
            </a:xfrm>
            <a:custGeom>
              <a:rect b="b" l="l" r="r" t="t"/>
              <a:pathLst>
                <a:path extrusionOk="0" h="694" w="627">
                  <a:moveTo>
                    <a:pt x="494" y="1"/>
                  </a:moveTo>
                  <a:cubicBezTo>
                    <a:pt x="304" y="1"/>
                    <a:pt x="1" y="560"/>
                    <a:pt x="390" y="662"/>
                  </a:cubicBezTo>
                  <a:cubicBezTo>
                    <a:pt x="390" y="662"/>
                    <a:pt x="419" y="662"/>
                    <a:pt x="447" y="691"/>
                  </a:cubicBezTo>
                  <a:cubicBezTo>
                    <a:pt x="453" y="692"/>
                    <a:pt x="459" y="693"/>
                    <a:pt x="464" y="693"/>
                  </a:cubicBezTo>
                  <a:cubicBezTo>
                    <a:pt x="540" y="693"/>
                    <a:pt x="590" y="516"/>
                    <a:pt x="590" y="462"/>
                  </a:cubicBezTo>
                  <a:cubicBezTo>
                    <a:pt x="590" y="405"/>
                    <a:pt x="590" y="377"/>
                    <a:pt x="619" y="320"/>
                  </a:cubicBezTo>
                  <a:cubicBezTo>
                    <a:pt x="627" y="87"/>
                    <a:pt x="569"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1"/>
            <p:cNvSpPr/>
            <p:nvPr/>
          </p:nvSpPr>
          <p:spPr>
            <a:xfrm>
              <a:off x="1329325" y="1255763"/>
              <a:ext cx="15725" cy="23725"/>
            </a:xfrm>
            <a:custGeom>
              <a:rect b="b" l="l" r="r" t="t"/>
              <a:pathLst>
                <a:path extrusionOk="0" h="949" w="629">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1"/>
            <p:cNvSpPr/>
            <p:nvPr/>
          </p:nvSpPr>
          <p:spPr>
            <a:xfrm>
              <a:off x="1363575" y="1284288"/>
              <a:ext cx="14200" cy="18675"/>
            </a:xfrm>
            <a:custGeom>
              <a:rect b="b" l="l" r="r" t="t"/>
              <a:pathLst>
                <a:path extrusionOk="0" h="747" w="568">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1"/>
            <p:cNvSpPr/>
            <p:nvPr/>
          </p:nvSpPr>
          <p:spPr>
            <a:xfrm>
              <a:off x="1654275" y="910388"/>
              <a:ext cx="10925" cy="14625"/>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1"/>
            <p:cNvSpPr/>
            <p:nvPr/>
          </p:nvSpPr>
          <p:spPr>
            <a:xfrm>
              <a:off x="1305875" y="897538"/>
              <a:ext cx="17775" cy="25625"/>
            </a:xfrm>
            <a:custGeom>
              <a:rect b="b" l="l" r="r" t="t"/>
              <a:pathLst>
                <a:path extrusionOk="0" h="1025" w="711">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1"/>
            <p:cNvSpPr/>
            <p:nvPr/>
          </p:nvSpPr>
          <p:spPr>
            <a:xfrm>
              <a:off x="1348750" y="929813"/>
              <a:ext cx="14575" cy="19425"/>
            </a:xfrm>
            <a:custGeom>
              <a:rect b="b" l="l" r="r" t="t"/>
              <a:pathLst>
                <a:path extrusionOk="0" h="777" w="583">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1"/>
            <p:cNvSpPr/>
            <p:nvPr/>
          </p:nvSpPr>
          <p:spPr>
            <a:xfrm>
              <a:off x="1365825" y="916513"/>
              <a:ext cx="5600" cy="8200"/>
            </a:xfrm>
            <a:custGeom>
              <a:rect b="b" l="l" r="r" t="t"/>
              <a:pathLst>
                <a:path extrusionOk="0" h="328" w="224">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1"/>
            <p:cNvSpPr/>
            <p:nvPr/>
          </p:nvSpPr>
          <p:spPr>
            <a:xfrm>
              <a:off x="1884275" y="1024738"/>
              <a:ext cx="42125" cy="21800"/>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1"/>
            <p:cNvSpPr/>
            <p:nvPr/>
          </p:nvSpPr>
          <p:spPr>
            <a:xfrm>
              <a:off x="1931225" y="1000513"/>
              <a:ext cx="37975" cy="20525"/>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1"/>
            <p:cNvSpPr/>
            <p:nvPr/>
          </p:nvSpPr>
          <p:spPr>
            <a:xfrm>
              <a:off x="1967750" y="1049363"/>
              <a:ext cx="22175" cy="1127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1"/>
            <p:cNvSpPr/>
            <p:nvPr/>
          </p:nvSpPr>
          <p:spPr>
            <a:xfrm>
              <a:off x="2108975" y="1015638"/>
              <a:ext cx="51375" cy="26350"/>
            </a:xfrm>
            <a:custGeom>
              <a:rect b="b" l="l" r="r" t="t"/>
              <a:pathLst>
                <a:path extrusionOk="0" h="1054" w="2055">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5" name="Google Shape;3005;p31"/>
          <p:cNvSpPr/>
          <p:nvPr/>
        </p:nvSpPr>
        <p:spPr>
          <a:xfrm rot="-8100000">
            <a:off x="8381722" y="3902496"/>
            <a:ext cx="18575" cy="12175"/>
          </a:xfrm>
          <a:custGeom>
            <a:rect b="b" l="l" r="r" t="t"/>
            <a:pathLst>
              <a:path extrusionOk="0" h="487" w="743">
                <a:moveTo>
                  <a:pt x="522" y="1"/>
                </a:moveTo>
                <a:cubicBezTo>
                  <a:pt x="443" y="1"/>
                  <a:pt x="358" y="22"/>
                  <a:pt x="315" y="36"/>
                </a:cubicBezTo>
                <a:cubicBezTo>
                  <a:pt x="229" y="94"/>
                  <a:pt x="30" y="179"/>
                  <a:pt x="30" y="293"/>
                </a:cubicBezTo>
                <a:cubicBezTo>
                  <a:pt x="30" y="322"/>
                  <a:pt x="1" y="322"/>
                  <a:pt x="1" y="322"/>
                </a:cubicBezTo>
                <a:cubicBezTo>
                  <a:pt x="1" y="350"/>
                  <a:pt x="1" y="350"/>
                  <a:pt x="1" y="350"/>
                </a:cubicBezTo>
                <a:lnTo>
                  <a:pt x="1" y="379"/>
                </a:lnTo>
                <a:cubicBezTo>
                  <a:pt x="1" y="379"/>
                  <a:pt x="1" y="350"/>
                  <a:pt x="30" y="350"/>
                </a:cubicBezTo>
                <a:cubicBezTo>
                  <a:pt x="42" y="454"/>
                  <a:pt x="126" y="487"/>
                  <a:pt x="226" y="487"/>
                </a:cubicBezTo>
                <a:cubicBezTo>
                  <a:pt x="347" y="487"/>
                  <a:pt x="494" y="439"/>
                  <a:pt x="572" y="407"/>
                </a:cubicBezTo>
                <a:cubicBezTo>
                  <a:pt x="657" y="350"/>
                  <a:pt x="743" y="265"/>
                  <a:pt x="686" y="151"/>
                </a:cubicBezTo>
                <a:cubicBezTo>
                  <a:pt x="686" y="122"/>
                  <a:pt x="686" y="122"/>
                  <a:pt x="686" y="94"/>
                </a:cubicBezTo>
                <a:cubicBezTo>
                  <a:pt x="671" y="22"/>
                  <a:pt x="600"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1"/>
          <p:cNvSpPr/>
          <p:nvPr/>
        </p:nvSpPr>
        <p:spPr>
          <a:xfrm rot="-8100000">
            <a:off x="8498940" y="3933727"/>
            <a:ext cx="30000" cy="18550"/>
          </a:xfrm>
          <a:custGeom>
            <a:rect b="b" l="l" r="r" t="t"/>
            <a:pathLst>
              <a:path extrusionOk="0" h="742" w="1200">
                <a:moveTo>
                  <a:pt x="885" y="0"/>
                </a:moveTo>
                <a:cubicBezTo>
                  <a:pt x="714" y="0"/>
                  <a:pt x="514" y="57"/>
                  <a:pt x="372" y="143"/>
                </a:cubicBezTo>
                <a:cubicBezTo>
                  <a:pt x="343" y="143"/>
                  <a:pt x="315" y="171"/>
                  <a:pt x="286" y="200"/>
                </a:cubicBezTo>
                <a:cubicBezTo>
                  <a:pt x="286" y="200"/>
                  <a:pt x="286" y="228"/>
                  <a:pt x="257" y="228"/>
                </a:cubicBezTo>
                <a:cubicBezTo>
                  <a:pt x="115" y="371"/>
                  <a:pt x="1" y="571"/>
                  <a:pt x="229" y="742"/>
                </a:cubicBezTo>
                <a:cubicBezTo>
                  <a:pt x="315" y="542"/>
                  <a:pt x="400" y="371"/>
                  <a:pt x="429" y="285"/>
                </a:cubicBezTo>
                <a:cubicBezTo>
                  <a:pt x="685" y="200"/>
                  <a:pt x="942" y="143"/>
                  <a:pt x="1199" y="57"/>
                </a:cubicBezTo>
                <a:cubicBezTo>
                  <a:pt x="1085" y="29"/>
                  <a:pt x="999" y="0"/>
                  <a:pt x="8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1"/>
          <p:cNvSpPr/>
          <p:nvPr/>
        </p:nvSpPr>
        <p:spPr>
          <a:xfrm rot="-8100000">
            <a:off x="8263556" y="3867678"/>
            <a:ext cx="37825" cy="23475"/>
          </a:xfrm>
          <a:custGeom>
            <a:rect b="b" l="l" r="r" t="t"/>
            <a:pathLst>
              <a:path extrusionOk="0" h="939" w="1513">
                <a:moveTo>
                  <a:pt x="894" y="1"/>
                </a:moveTo>
                <a:cubicBezTo>
                  <a:pt x="663" y="1"/>
                  <a:pt x="404" y="66"/>
                  <a:pt x="257" y="196"/>
                </a:cubicBezTo>
                <a:cubicBezTo>
                  <a:pt x="172" y="253"/>
                  <a:pt x="86" y="339"/>
                  <a:pt x="86" y="425"/>
                </a:cubicBezTo>
                <a:cubicBezTo>
                  <a:pt x="86" y="453"/>
                  <a:pt x="86" y="482"/>
                  <a:pt x="86" y="482"/>
                </a:cubicBezTo>
                <a:cubicBezTo>
                  <a:pt x="0" y="824"/>
                  <a:pt x="428" y="938"/>
                  <a:pt x="657" y="938"/>
                </a:cubicBezTo>
                <a:lnTo>
                  <a:pt x="685" y="938"/>
                </a:lnTo>
                <a:cubicBezTo>
                  <a:pt x="942" y="938"/>
                  <a:pt x="1456" y="824"/>
                  <a:pt x="1484" y="510"/>
                </a:cubicBezTo>
                <a:cubicBezTo>
                  <a:pt x="1513" y="310"/>
                  <a:pt x="1456" y="225"/>
                  <a:pt x="1313" y="111"/>
                </a:cubicBezTo>
                <a:cubicBezTo>
                  <a:pt x="1227" y="37"/>
                  <a:pt x="1068" y="1"/>
                  <a:pt x="8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1"/>
          <p:cNvSpPr/>
          <p:nvPr/>
        </p:nvSpPr>
        <p:spPr>
          <a:xfrm rot="-8100000">
            <a:off x="8160674" y="3912884"/>
            <a:ext cx="34975" cy="24650"/>
          </a:xfrm>
          <a:custGeom>
            <a:rect b="b" l="l" r="r" t="t"/>
            <a:pathLst>
              <a:path extrusionOk="0" h="986" w="1399">
                <a:moveTo>
                  <a:pt x="753" y="0"/>
                </a:moveTo>
                <a:cubicBezTo>
                  <a:pt x="475" y="0"/>
                  <a:pt x="177" y="123"/>
                  <a:pt x="57" y="385"/>
                </a:cubicBezTo>
                <a:cubicBezTo>
                  <a:pt x="57" y="414"/>
                  <a:pt x="29" y="414"/>
                  <a:pt x="29" y="442"/>
                </a:cubicBezTo>
                <a:cubicBezTo>
                  <a:pt x="0" y="528"/>
                  <a:pt x="57" y="642"/>
                  <a:pt x="143" y="699"/>
                </a:cubicBezTo>
                <a:cubicBezTo>
                  <a:pt x="172" y="785"/>
                  <a:pt x="200" y="870"/>
                  <a:pt x="314" y="927"/>
                </a:cubicBezTo>
                <a:cubicBezTo>
                  <a:pt x="377" y="965"/>
                  <a:pt x="455" y="986"/>
                  <a:pt x="533" y="986"/>
                </a:cubicBezTo>
                <a:cubicBezTo>
                  <a:pt x="634" y="986"/>
                  <a:pt x="735" y="951"/>
                  <a:pt x="799" y="870"/>
                </a:cubicBezTo>
                <a:cubicBezTo>
                  <a:pt x="856" y="813"/>
                  <a:pt x="913" y="756"/>
                  <a:pt x="970" y="699"/>
                </a:cubicBezTo>
                <a:cubicBezTo>
                  <a:pt x="1056" y="642"/>
                  <a:pt x="1142" y="556"/>
                  <a:pt x="1227" y="471"/>
                </a:cubicBezTo>
                <a:cubicBezTo>
                  <a:pt x="1398" y="243"/>
                  <a:pt x="1113" y="43"/>
                  <a:pt x="913" y="14"/>
                </a:cubicBezTo>
                <a:cubicBezTo>
                  <a:pt x="862" y="5"/>
                  <a:pt x="808"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1"/>
          <p:cNvSpPr/>
          <p:nvPr/>
        </p:nvSpPr>
        <p:spPr>
          <a:xfrm rot="-8100000">
            <a:off x="8244555" y="3753628"/>
            <a:ext cx="39500" cy="23975"/>
          </a:xfrm>
          <a:custGeom>
            <a:rect b="b" l="l" r="r" t="t"/>
            <a:pathLst>
              <a:path extrusionOk="0" h="959" w="1580">
                <a:moveTo>
                  <a:pt x="877" y="1"/>
                </a:moveTo>
                <a:cubicBezTo>
                  <a:pt x="747" y="1"/>
                  <a:pt x="621" y="22"/>
                  <a:pt x="496" y="69"/>
                </a:cubicBezTo>
                <a:cubicBezTo>
                  <a:pt x="324" y="98"/>
                  <a:pt x="39" y="240"/>
                  <a:pt x="39" y="440"/>
                </a:cubicBezTo>
                <a:cubicBezTo>
                  <a:pt x="39" y="440"/>
                  <a:pt x="39" y="469"/>
                  <a:pt x="39" y="497"/>
                </a:cubicBezTo>
                <a:cubicBezTo>
                  <a:pt x="0" y="846"/>
                  <a:pt x="331" y="958"/>
                  <a:pt x="654" y="958"/>
                </a:cubicBezTo>
                <a:cubicBezTo>
                  <a:pt x="806" y="958"/>
                  <a:pt x="957" y="933"/>
                  <a:pt x="1066" y="897"/>
                </a:cubicBezTo>
                <a:cubicBezTo>
                  <a:pt x="1238" y="840"/>
                  <a:pt x="1494" y="697"/>
                  <a:pt x="1551" y="497"/>
                </a:cubicBezTo>
                <a:cubicBezTo>
                  <a:pt x="1580" y="298"/>
                  <a:pt x="1437" y="126"/>
                  <a:pt x="1266" y="69"/>
                </a:cubicBezTo>
                <a:lnTo>
                  <a:pt x="1209" y="41"/>
                </a:lnTo>
                <a:cubicBezTo>
                  <a:pt x="1094" y="15"/>
                  <a:pt x="984" y="1"/>
                  <a:pt x="8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1"/>
          <p:cNvSpPr/>
          <p:nvPr/>
        </p:nvSpPr>
        <p:spPr>
          <a:xfrm rot="-8100000">
            <a:off x="7841179" y="4261848"/>
            <a:ext cx="32125" cy="17000"/>
          </a:xfrm>
          <a:custGeom>
            <a:rect b="b" l="l" r="r" t="t"/>
            <a:pathLst>
              <a:path extrusionOk="0" h="680" w="1285">
                <a:moveTo>
                  <a:pt x="733" y="1"/>
                </a:moveTo>
                <a:cubicBezTo>
                  <a:pt x="587" y="1"/>
                  <a:pt x="435" y="37"/>
                  <a:pt x="315" y="97"/>
                </a:cubicBezTo>
                <a:cubicBezTo>
                  <a:pt x="143" y="212"/>
                  <a:pt x="1" y="440"/>
                  <a:pt x="200" y="582"/>
                </a:cubicBezTo>
                <a:cubicBezTo>
                  <a:pt x="295" y="650"/>
                  <a:pt x="421" y="679"/>
                  <a:pt x="552" y="679"/>
                </a:cubicBezTo>
                <a:cubicBezTo>
                  <a:pt x="698" y="679"/>
                  <a:pt x="850" y="643"/>
                  <a:pt x="971" y="582"/>
                </a:cubicBezTo>
                <a:cubicBezTo>
                  <a:pt x="1142" y="497"/>
                  <a:pt x="1285" y="269"/>
                  <a:pt x="1085" y="97"/>
                </a:cubicBezTo>
                <a:cubicBezTo>
                  <a:pt x="991" y="30"/>
                  <a:pt x="864" y="1"/>
                  <a:pt x="7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1"/>
          <p:cNvSpPr/>
          <p:nvPr/>
        </p:nvSpPr>
        <p:spPr>
          <a:xfrm rot="-8100000">
            <a:off x="7700285" y="4355251"/>
            <a:ext cx="44400" cy="24225"/>
          </a:xfrm>
          <a:custGeom>
            <a:rect b="b" l="l" r="r" t="t"/>
            <a:pathLst>
              <a:path extrusionOk="0" h="969" w="1776">
                <a:moveTo>
                  <a:pt x="972" y="1"/>
                </a:moveTo>
                <a:cubicBezTo>
                  <a:pt x="591" y="1"/>
                  <a:pt x="153" y="138"/>
                  <a:pt x="92" y="463"/>
                </a:cubicBezTo>
                <a:lnTo>
                  <a:pt x="63" y="520"/>
                </a:lnTo>
                <a:cubicBezTo>
                  <a:pt x="1" y="865"/>
                  <a:pt x="282" y="969"/>
                  <a:pt x="595" y="969"/>
                </a:cubicBezTo>
                <a:cubicBezTo>
                  <a:pt x="853" y="969"/>
                  <a:pt x="1133" y="899"/>
                  <a:pt x="1262" y="834"/>
                </a:cubicBezTo>
                <a:lnTo>
                  <a:pt x="1319" y="834"/>
                </a:lnTo>
                <a:cubicBezTo>
                  <a:pt x="1690" y="663"/>
                  <a:pt x="1775" y="207"/>
                  <a:pt x="1376" y="64"/>
                </a:cubicBezTo>
                <a:cubicBezTo>
                  <a:pt x="1269" y="23"/>
                  <a:pt x="1125" y="1"/>
                  <a:pt x="97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1"/>
          <p:cNvSpPr/>
          <p:nvPr/>
        </p:nvSpPr>
        <p:spPr>
          <a:xfrm rot="-8100000">
            <a:off x="7776465" y="4303328"/>
            <a:ext cx="26425" cy="16700"/>
          </a:xfrm>
          <a:custGeom>
            <a:rect b="b" l="l" r="r" t="t"/>
            <a:pathLst>
              <a:path extrusionOk="0" h="668" w="1057">
                <a:moveTo>
                  <a:pt x="723" y="1"/>
                </a:moveTo>
                <a:cubicBezTo>
                  <a:pt x="593" y="1"/>
                  <a:pt x="453" y="34"/>
                  <a:pt x="372" y="61"/>
                </a:cubicBezTo>
                <a:cubicBezTo>
                  <a:pt x="343" y="90"/>
                  <a:pt x="314" y="118"/>
                  <a:pt x="286" y="118"/>
                </a:cubicBezTo>
                <a:cubicBezTo>
                  <a:pt x="143" y="204"/>
                  <a:pt x="1" y="347"/>
                  <a:pt x="86" y="489"/>
                </a:cubicBezTo>
                <a:cubicBezTo>
                  <a:pt x="115" y="489"/>
                  <a:pt x="115" y="518"/>
                  <a:pt x="115" y="518"/>
                </a:cubicBezTo>
                <a:cubicBezTo>
                  <a:pt x="171" y="619"/>
                  <a:pt x="321" y="667"/>
                  <a:pt x="484" y="667"/>
                </a:cubicBezTo>
                <a:cubicBezTo>
                  <a:pt x="736" y="667"/>
                  <a:pt x="1022" y="554"/>
                  <a:pt x="1056" y="347"/>
                </a:cubicBezTo>
                <a:cubicBezTo>
                  <a:pt x="1056" y="290"/>
                  <a:pt x="1028" y="233"/>
                  <a:pt x="1028" y="176"/>
                </a:cubicBezTo>
                <a:cubicBezTo>
                  <a:pt x="998" y="41"/>
                  <a:pt x="866" y="1"/>
                  <a:pt x="7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1"/>
          <p:cNvSpPr/>
          <p:nvPr/>
        </p:nvSpPr>
        <p:spPr>
          <a:xfrm rot="-8100000">
            <a:off x="7733219" y="4176874"/>
            <a:ext cx="35700" cy="18975"/>
          </a:xfrm>
          <a:custGeom>
            <a:rect b="b" l="l" r="r" t="t"/>
            <a:pathLst>
              <a:path extrusionOk="0" h="759" w="1428">
                <a:moveTo>
                  <a:pt x="829" y="0"/>
                </a:moveTo>
                <a:cubicBezTo>
                  <a:pt x="665" y="0"/>
                  <a:pt x="497" y="46"/>
                  <a:pt x="372" y="108"/>
                </a:cubicBezTo>
                <a:cubicBezTo>
                  <a:pt x="172" y="222"/>
                  <a:pt x="1" y="479"/>
                  <a:pt x="229" y="650"/>
                </a:cubicBezTo>
                <a:cubicBezTo>
                  <a:pt x="332" y="728"/>
                  <a:pt x="464" y="758"/>
                  <a:pt x="599" y="758"/>
                </a:cubicBezTo>
                <a:cubicBezTo>
                  <a:pt x="763" y="758"/>
                  <a:pt x="931" y="713"/>
                  <a:pt x="1056" y="650"/>
                </a:cubicBezTo>
                <a:cubicBezTo>
                  <a:pt x="1256" y="536"/>
                  <a:pt x="1427" y="279"/>
                  <a:pt x="1199" y="108"/>
                </a:cubicBezTo>
                <a:cubicBezTo>
                  <a:pt x="1096" y="31"/>
                  <a:pt x="964" y="0"/>
                  <a:pt x="82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1"/>
          <p:cNvSpPr/>
          <p:nvPr/>
        </p:nvSpPr>
        <p:spPr>
          <a:xfrm rot="-8100000">
            <a:off x="7599427" y="4247433"/>
            <a:ext cx="40700" cy="22425"/>
          </a:xfrm>
          <a:custGeom>
            <a:rect b="b" l="l" r="r" t="t"/>
            <a:pathLst>
              <a:path extrusionOk="0" h="897" w="1628">
                <a:moveTo>
                  <a:pt x="885" y="1"/>
                </a:moveTo>
                <a:cubicBezTo>
                  <a:pt x="600" y="1"/>
                  <a:pt x="172" y="115"/>
                  <a:pt x="87" y="428"/>
                </a:cubicBezTo>
                <a:cubicBezTo>
                  <a:pt x="1" y="742"/>
                  <a:pt x="315" y="828"/>
                  <a:pt x="572" y="856"/>
                </a:cubicBezTo>
                <a:cubicBezTo>
                  <a:pt x="632" y="877"/>
                  <a:pt x="693" y="897"/>
                  <a:pt x="753" y="897"/>
                </a:cubicBezTo>
                <a:cubicBezTo>
                  <a:pt x="778" y="897"/>
                  <a:pt x="803" y="893"/>
                  <a:pt x="828" y="885"/>
                </a:cubicBezTo>
                <a:cubicBezTo>
                  <a:pt x="1028" y="828"/>
                  <a:pt x="1256" y="714"/>
                  <a:pt x="1399" y="543"/>
                </a:cubicBezTo>
                <a:cubicBezTo>
                  <a:pt x="1627" y="200"/>
                  <a:pt x="1142"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1"/>
          <p:cNvSpPr/>
          <p:nvPr/>
        </p:nvSpPr>
        <p:spPr>
          <a:xfrm rot="-8100000">
            <a:off x="7555851" y="4340560"/>
            <a:ext cx="36725" cy="23925"/>
          </a:xfrm>
          <a:custGeom>
            <a:rect b="b" l="l" r="r" t="t"/>
            <a:pathLst>
              <a:path extrusionOk="0" h="957" w="1469">
                <a:moveTo>
                  <a:pt x="860" y="0"/>
                </a:moveTo>
                <a:cubicBezTo>
                  <a:pt x="464" y="0"/>
                  <a:pt x="1" y="207"/>
                  <a:pt x="204" y="551"/>
                </a:cubicBezTo>
                <a:cubicBezTo>
                  <a:pt x="289" y="693"/>
                  <a:pt x="432" y="722"/>
                  <a:pt x="518" y="836"/>
                </a:cubicBezTo>
                <a:cubicBezTo>
                  <a:pt x="576" y="917"/>
                  <a:pt x="695" y="956"/>
                  <a:pt x="819" y="956"/>
                </a:cubicBezTo>
                <a:cubicBezTo>
                  <a:pt x="998" y="956"/>
                  <a:pt x="1185" y="874"/>
                  <a:pt x="1202" y="722"/>
                </a:cubicBezTo>
                <a:cubicBezTo>
                  <a:pt x="1231" y="665"/>
                  <a:pt x="1259" y="522"/>
                  <a:pt x="1288" y="465"/>
                </a:cubicBezTo>
                <a:cubicBezTo>
                  <a:pt x="1469" y="142"/>
                  <a:pt x="1187" y="0"/>
                  <a:pt x="8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1"/>
          <p:cNvSpPr/>
          <p:nvPr/>
        </p:nvSpPr>
        <p:spPr>
          <a:xfrm rot="-8100000">
            <a:off x="7594764" y="4168849"/>
            <a:ext cx="37475" cy="17100"/>
          </a:xfrm>
          <a:custGeom>
            <a:rect b="b" l="l" r="r" t="t"/>
            <a:pathLst>
              <a:path extrusionOk="0" h="684" w="1499">
                <a:moveTo>
                  <a:pt x="651" y="1"/>
                </a:moveTo>
                <a:cubicBezTo>
                  <a:pt x="432" y="1"/>
                  <a:pt x="210" y="79"/>
                  <a:pt x="86" y="256"/>
                </a:cubicBezTo>
                <a:cubicBezTo>
                  <a:pt x="0" y="398"/>
                  <a:pt x="86" y="541"/>
                  <a:pt x="229" y="598"/>
                </a:cubicBezTo>
                <a:cubicBezTo>
                  <a:pt x="257" y="627"/>
                  <a:pt x="314" y="627"/>
                  <a:pt x="343" y="627"/>
                </a:cubicBezTo>
                <a:cubicBezTo>
                  <a:pt x="412" y="667"/>
                  <a:pt x="496" y="684"/>
                  <a:pt x="583" y="684"/>
                </a:cubicBezTo>
                <a:cubicBezTo>
                  <a:pt x="997" y="684"/>
                  <a:pt x="1499" y="297"/>
                  <a:pt x="1027" y="85"/>
                </a:cubicBezTo>
                <a:cubicBezTo>
                  <a:pt x="919" y="30"/>
                  <a:pt x="786" y="1"/>
                  <a:pt x="6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1"/>
          <p:cNvSpPr/>
          <p:nvPr/>
        </p:nvSpPr>
        <p:spPr>
          <a:xfrm rot="-8100000">
            <a:off x="7787854" y="4126754"/>
            <a:ext cx="32850" cy="16825"/>
          </a:xfrm>
          <a:custGeom>
            <a:rect b="b" l="l" r="r" t="t"/>
            <a:pathLst>
              <a:path extrusionOk="0" h="673" w="1314">
                <a:moveTo>
                  <a:pt x="753" y="0"/>
                </a:moveTo>
                <a:cubicBezTo>
                  <a:pt x="605" y="0"/>
                  <a:pt x="453" y="45"/>
                  <a:pt x="343" y="108"/>
                </a:cubicBezTo>
                <a:cubicBezTo>
                  <a:pt x="172" y="194"/>
                  <a:pt x="1" y="422"/>
                  <a:pt x="229" y="565"/>
                </a:cubicBezTo>
                <a:cubicBezTo>
                  <a:pt x="319" y="642"/>
                  <a:pt x="438" y="673"/>
                  <a:pt x="560" y="673"/>
                </a:cubicBezTo>
                <a:cubicBezTo>
                  <a:pt x="709" y="673"/>
                  <a:pt x="861" y="627"/>
                  <a:pt x="971" y="565"/>
                </a:cubicBezTo>
                <a:cubicBezTo>
                  <a:pt x="1142" y="479"/>
                  <a:pt x="1313" y="251"/>
                  <a:pt x="1085" y="108"/>
                </a:cubicBezTo>
                <a:cubicBezTo>
                  <a:pt x="995" y="31"/>
                  <a:pt x="875"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1"/>
          <p:cNvSpPr/>
          <p:nvPr/>
        </p:nvSpPr>
        <p:spPr>
          <a:xfrm rot="-8100000">
            <a:off x="7700788" y="4048863"/>
            <a:ext cx="30700" cy="21075"/>
          </a:xfrm>
          <a:custGeom>
            <a:rect b="b" l="l" r="r" t="t"/>
            <a:pathLst>
              <a:path extrusionOk="0" h="843" w="1228">
                <a:moveTo>
                  <a:pt x="885" y="1"/>
                </a:moveTo>
                <a:cubicBezTo>
                  <a:pt x="714" y="1"/>
                  <a:pt x="543" y="58"/>
                  <a:pt x="400" y="144"/>
                </a:cubicBezTo>
                <a:cubicBezTo>
                  <a:pt x="201" y="258"/>
                  <a:pt x="1" y="515"/>
                  <a:pt x="258" y="714"/>
                </a:cubicBezTo>
                <a:cubicBezTo>
                  <a:pt x="383" y="806"/>
                  <a:pt x="518" y="842"/>
                  <a:pt x="653" y="842"/>
                </a:cubicBezTo>
                <a:cubicBezTo>
                  <a:pt x="855" y="842"/>
                  <a:pt x="1057" y="760"/>
                  <a:pt x="1228" y="657"/>
                </a:cubicBezTo>
                <a:cubicBezTo>
                  <a:pt x="1199" y="457"/>
                  <a:pt x="1199" y="258"/>
                  <a:pt x="1199" y="58"/>
                </a:cubicBezTo>
                <a:cubicBezTo>
                  <a:pt x="1085" y="29"/>
                  <a:pt x="1000" y="1"/>
                  <a:pt x="8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1"/>
          <p:cNvSpPr/>
          <p:nvPr/>
        </p:nvSpPr>
        <p:spPr>
          <a:xfrm rot="-8100000">
            <a:off x="7721886" y="4433413"/>
            <a:ext cx="19175" cy="12025"/>
          </a:xfrm>
          <a:custGeom>
            <a:rect b="b" l="l" r="r" t="t"/>
            <a:pathLst>
              <a:path extrusionOk="0" h="481" w="767">
                <a:moveTo>
                  <a:pt x="447" y="1"/>
                </a:moveTo>
                <a:cubicBezTo>
                  <a:pt x="281" y="1"/>
                  <a:pt x="0" y="88"/>
                  <a:pt x="25" y="263"/>
                </a:cubicBezTo>
                <a:cubicBezTo>
                  <a:pt x="25" y="291"/>
                  <a:pt x="25" y="291"/>
                  <a:pt x="25" y="320"/>
                </a:cubicBezTo>
                <a:cubicBezTo>
                  <a:pt x="10" y="439"/>
                  <a:pt x="112" y="481"/>
                  <a:pt x="226" y="481"/>
                </a:cubicBezTo>
                <a:cubicBezTo>
                  <a:pt x="329" y="481"/>
                  <a:pt x="441" y="446"/>
                  <a:pt x="482" y="405"/>
                </a:cubicBezTo>
                <a:cubicBezTo>
                  <a:pt x="510" y="377"/>
                  <a:pt x="539" y="377"/>
                  <a:pt x="567" y="377"/>
                </a:cubicBezTo>
                <a:cubicBezTo>
                  <a:pt x="767" y="263"/>
                  <a:pt x="710" y="63"/>
                  <a:pt x="510" y="6"/>
                </a:cubicBezTo>
                <a:cubicBezTo>
                  <a:pt x="492" y="2"/>
                  <a:pt x="471" y="1"/>
                  <a:pt x="44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1"/>
          <p:cNvSpPr/>
          <p:nvPr/>
        </p:nvSpPr>
        <p:spPr>
          <a:xfrm rot="-8100000">
            <a:off x="7556811" y="4529890"/>
            <a:ext cx="26425" cy="14975"/>
          </a:xfrm>
          <a:custGeom>
            <a:rect b="b" l="l" r="r" t="t"/>
            <a:pathLst>
              <a:path extrusionOk="0" h="599" w="1057">
                <a:moveTo>
                  <a:pt x="588" y="1"/>
                </a:moveTo>
                <a:cubicBezTo>
                  <a:pt x="511" y="1"/>
                  <a:pt x="435" y="15"/>
                  <a:pt x="371" y="41"/>
                </a:cubicBezTo>
                <a:cubicBezTo>
                  <a:pt x="257" y="69"/>
                  <a:pt x="0" y="240"/>
                  <a:pt x="115" y="412"/>
                </a:cubicBezTo>
                <a:cubicBezTo>
                  <a:pt x="208" y="505"/>
                  <a:pt x="301" y="598"/>
                  <a:pt x="441" y="598"/>
                </a:cubicBezTo>
                <a:cubicBezTo>
                  <a:pt x="472" y="598"/>
                  <a:pt x="506" y="593"/>
                  <a:pt x="543" y="583"/>
                </a:cubicBezTo>
                <a:lnTo>
                  <a:pt x="600" y="583"/>
                </a:lnTo>
                <a:cubicBezTo>
                  <a:pt x="742" y="554"/>
                  <a:pt x="1056" y="440"/>
                  <a:pt x="999" y="240"/>
                </a:cubicBezTo>
                <a:cubicBezTo>
                  <a:pt x="971" y="155"/>
                  <a:pt x="942" y="126"/>
                  <a:pt x="856" y="69"/>
                </a:cubicBezTo>
                <a:cubicBezTo>
                  <a:pt x="778" y="22"/>
                  <a:pt x="682" y="1"/>
                  <a:pt x="58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1"/>
          <p:cNvSpPr/>
          <p:nvPr/>
        </p:nvSpPr>
        <p:spPr>
          <a:xfrm rot="-8100000">
            <a:off x="7624909" y="4378476"/>
            <a:ext cx="48550" cy="19300"/>
          </a:xfrm>
          <a:custGeom>
            <a:rect b="b" l="l" r="r" t="t"/>
            <a:pathLst>
              <a:path extrusionOk="0" h="772" w="1942">
                <a:moveTo>
                  <a:pt x="1177" y="1"/>
                </a:moveTo>
                <a:cubicBezTo>
                  <a:pt x="677" y="1"/>
                  <a:pt x="1" y="370"/>
                  <a:pt x="429" y="686"/>
                </a:cubicBezTo>
                <a:cubicBezTo>
                  <a:pt x="519" y="745"/>
                  <a:pt x="642" y="771"/>
                  <a:pt x="777" y="771"/>
                </a:cubicBezTo>
                <a:cubicBezTo>
                  <a:pt x="1283" y="771"/>
                  <a:pt x="1942" y="402"/>
                  <a:pt x="1513" y="86"/>
                </a:cubicBezTo>
                <a:cubicBezTo>
                  <a:pt x="1430" y="27"/>
                  <a:pt x="1310" y="1"/>
                  <a:pt x="11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1"/>
          <p:cNvSpPr/>
          <p:nvPr/>
        </p:nvSpPr>
        <p:spPr>
          <a:xfrm rot="-8100000">
            <a:off x="7662623" y="4336395"/>
            <a:ext cx="20250" cy="10300"/>
          </a:xfrm>
          <a:custGeom>
            <a:rect b="b" l="l" r="r" t="t"/>
            <a:pathLst>
              <a:path extrusionOk="0" h="412" w="810">
                <a:moveTo>
                  <a:pt x="489" y="0"/>
                </a:moveTo>
                <a:cubicBezTo>
                  <a:pt x="314" y="0"/>
                  <a:pt x="0" y="90"/>
                  <a:pt x="125" y="291"/>
                </a:cubicBezTo>
                <a:lnTo>
                  <a:pt x="125" y="319"/>
                </a:lnTo>
                <a:cubicBezTo>
                  <a:pt x="97" y="391"/>
                  <a:pt x="168" y="412"/>
                  <a:pt x="254" y="412"/>
                </a:cubicBezTo>
                <a:cubicBezTo>
                  <a:pt x="339" y="412"/>
                  <a:pt x="439" y="391"/>
                  <a:pt x="468" y="376"/>
                </a:cubicBezTo>
                <a:lnTo>
                  <a:pt x="525" y="348"/>
                </a:lnTo>
                <a:cubicBezTo>
                  <a:pt x="753" y="291"/>
                  <a:pt x="810" y="34"/>
                  <a:pt x="553" y="5"/>
                </a:cubicBezTo>
                <a:cubicBezTo>
                  <a:pt x="536" y="2"/>
                  <a:pt x="514" y="0"/>
                  <a:pt x="4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1"/>
          <p:cNvSpPr/>
          <p:nvPr/>
        </p:nvSpPr>
        <p:spPr>
          <a:xfrm rot="-8100000">
            <a:off x="7903012" y="4166865"/>
            <a:ext cx="57074" cy="29075"/>
          </a:xfrm>
          <a:custGeom>
            <a:rect b="b" l="l" r="r" t="t"/>
            <a:pathLst>
              <a:path extrusionOk="0" h="1163" w="2283">
                <a:moveTo>
                  <a:pt x="1227" y="1"/>
                </a:moveTo>
                <a:cubicBezTo>
                  <a:pt x="1027" y="1"/>
                  <a:pt x="826" y="43"/>
                  <a:pt x="656" y="115"/>
                </a:cubicBezTo>
                <a:cubicBezTo>
                  <a:pt x="314" y="229"/>
                  <a:pt x="0" y="600"/>
                  <a:pt x="342" y="914"/>
                </a:cubicBezTo>
                <a:cubicBezTo>
                  <a:pt x="529" y="1084"/>
                  <a:pt x="817" y="1163"/>
                  <a:pt x="1103" y="1163"/>
                </a:cubicBezTo>
                <a:cubicBezTo>
                  <a:pt x="1299" y="1163"/>
                  <a:pt x="1493" y="1126"/>
                  <a:pt x="1655" y="1057"/>
                </a:cubicBezTo>
                <a:cubicBezTo>
                  <a:pt x="1969" y="943"/>
                  <a:pt x="2283" y="572"/>
                  <a:pt x="1969" y="258"/>
                </a:cubicBezTo>
                <a:cubicBezTo>
                  <a:pt x="1772" y="78"/>
                  <a:pt x="1499" y="1"/>
                  <a:pt x="12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1"/>
          <p:cNvSpPr/>
          <p:nvPr/>
        </p:nvSpPr>
        <p:spPr>
          <a:xfrm rot="-8100000">
            <a:off x="7929188" y="4059556"/>
            <a:ext cx="52100" cy="29900"/>
          </a:xfrm>
          <a:custGeom>
            <a:rect b="b" l="l" r="r" t="t"/>
            <a:pathLst>
              <a:path extrusionOk="0" h="1196" w="2084">
                <a:moveTo>
                  <a:pt x="1253" y="0"/>
                </a:moveTo>
                <a:cubicBezTo>
                  <a:pt x="1135" y="0"/>
                  <a:pt x="1025" y="13"/>
                  <a:pt x="942" y="33"/>
                </a:cubicBezTo>
                <a:cubicBezTo>
                  <a:pt x="543" y="119"/>
                  <a:pt x="1" y="604"/>
                  <a:pt x="600" y="918"/>
                </a:cubicBezTo>
                <a:cubicBezTo>
                  <a:pt x="838" y="1037"/>
                  <a:pt x="1016" y="1195"/>
                  <a:pt x="1284" y="1195"/>
                </a:cubicBezTo>
                <a:cubicBezTo>
                  <a:pt x="1337" y="1195"/>
                  <a:pt x="1394" y="1189"/>
                  <a:pt x="1456" y="1175"/>
                </a:cubicBezTo>
                <a:cubicBezTo>
                  <a:pt x="1798" y="1118"/>
                  <a:pt x="2084" y="832"/>
                  <a:pt x="2084" y="490"/>
                </a:cubicBezTo>
                <a:cubicBezTo>
                  <a:pt x="2084" y="122"/>
                  <a:pt x="1624" y="0"/>
                  <a:pt x="1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1"/>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26" name="Google Shape;3026;p31"/>
          <p:cNvSpPr txBox="1"/>
          <p:nvPr>
            <p:ph idx="1" type="subTitle"/>
          </p:nvPr>
        </p:nvSpPr>
        <p:spPr>
          <a:xfrm>
            <a:off x="1098003" y="1314975"/>
            <a:ext cx="3397800" cy="2979300"/>
          </a:xfrm>
          <a:prstGeom prst="rect">
            <a:avLst/>
          </a:prstGeom>
        </p:spPr>
        <p:txBody>
          <a:bodyPr anchorCtr="0" anchor="t" bIns="91425" lIns="91425" spcFirstLastPara="1" rIns="91425" wrap="square" tIns="91425">
            <a:noAutofit/>
          </a:bodyPr>
          <a:lstStyle>
            <a:lvl1pPr lvl="0">
              <a:spcBef>
                <a:spcPts val="0"/>
              </a:spcBef>
              <a:spcAft>
                <a:spcPts val="0"/>
              </a:spcAft>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027" name="Google Shape;3027;p31"/>
          <p:cNvSpPr txBox="1"/>
          <p:nvPr>
            <p:ph idx="2" type="subTitle"/>
          </p:nvPr>
        </p:nvSpPr>
        <p:spPr>
          <a:xfrm>
            <a:off x="4917297" y="1314975"/>
            <a:ext cx="3128700" cy="2979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8">
    <p:bg>
      <p:bgPr>
        <a:solidFill>
          <a:schemeClr val="dk2"/>
        </a:solidFill>
      </p:bgPr>
    </p:bg>
    <p:spTree>
      <p:nvGrpSpPr>
        <p:cNvPr id="3028" name="Shape 3028"/>
        <p:cNvGrpSpPr/>
        <p:nvPr/>
      </p:nvGrpSpPr>
      <p:grpSpPr>
        <a:xfrm>
          <a:off x="0" y="0"/>
          <a:ext cx="0" cy="0"/>
          <a:chOff x="0" y="0"/>
          <a:chExt cx="0" cy="0"/>
        </a:xfrm>
      </p:grpSpPr>
      <p:sp>
        <p:nvSpPr>
          <p:cNvPr id="3029" name="Google Shape;3029;p3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bg>
      <p:bgPr>
        <a:solidFill>
          <a:schemeClr val="lt1"/>
        </a:solidFill>
      </p:bgPr>
    </p:bg>
    <p:spTree>
      <p:nvGrpSpPr>
        <p:cNvPr id="3030" name="Shape 3030"/>
        <p:cNvGrpSpPr/>
        <p:nvPr/>
      </p:nvGrpSpPr>
      <p:grpSpPr>
        <a:xfrm>
          <a:off x="0" y="0"/>
          <a:ext cx="0" cy="0"/>
          <a:chOff x="0" y="0"/>
          <a:chExt cx="0" cy="0"/>
        </a:xfrm>
      </p:grpSpPr>
      <p:sp>
        <p:nvSpPr>
          <p:cNvPr id="3031" name="Google Shape;3031;p33"/>
          <p:cNvSpPr txBox="1"/>
          <p:nvPr>
            <p:ph idx="1" type="subTitle"/>
          </p:nvPr>
        </p:nvSpPr>
        <p:spPr>
          <a:xfrm>
            <a:off x="2768400" y="1386108"/>
            <a:ext cx="3607200" cy="10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32" name="Google Shape;3032;p33"/>
          <p:cNvSpPr/>
          <p:nvPr/>
        </p:nvSpPr>
        <p:spPr>
          <a:xfrm>
            <a:off x="4952707" y="0"/>
            <a:ext cx="4191203" cy="5143389"/>
          </a:xfrm>
          <a:custGeom>
            <a:rect b="b" l="l" r="r" t="t"/>
            <a:pathLst>
              <a:path extrusionOk="0" h="159981" w="130364">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3"/>
          <p:cNvSpPr/>
          <p:nvPr/>
        </p:nvSpPr>
        <p:spPr>
          <a:xfrm>
            <a:off x="8859675" y="13025"/>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3"/>
          <p:cNvSpPr/>
          <p:nvPr/>
        </p:nvSpPr>
        <p:spPr>
          <a:xfrm>
            <a:off x="8366800" y="0"/>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3"/>
          <p:cNvSpPr/>
          <p:nvPr/>
        </p:nvSpPr>
        <p:spPr>
          <a:xfrm>
            <a:off x="7341300" y="12625"/>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6" name="Google Shape;3036;p33"/>
          <p:cNvGrpSpPr/>
          <p:nvPr/>
        </p:nvGrpSpPr>
        <p:grpSpPr>
          <a:xfrm>
            <a:off x="-386163" y="-404002"/>
            <a:ext cx="10063520" cy="5595278"/>
            <a:chOff x="-386163" y="-404002"/>
            <a:chExt cx="10063520" cy="5595278"/>
          </a:xfrm>
        </p:grpSpPr>
        <p:grpSp>
          <p:nvGrpSpPr>
            <p:cNvPr id="3037" name="Google Shape;3037;p33"/>
            <p:cNvGrpSpPr/>
            <p:nvPr/>
          </p:nvGrpSpPr>
          <p:grpSpPr>
            <a:xfrm rot="-2524272">
              <a:off x="-202908" y="-117379"/>
              <a:ext cx="1250887" cy="1028047"/>
              <a:chOff x="8331500" y="2555700"/>
              <a:chExt cx="696900" cy="572750"/>
            </a:xfrm>
          </p:grpSpPr>
          <p:sp>
            <p:nvSpPr>
              <p:cNvPr id="3038" name="Google Shape;3038;p33"/>
              <p:cNvSpPr/>
              <p:nvPr/>
            </p:nvSpPr>
            <p:spPr>
              <a:xfrm>
                <a:off x="8331500" y="2647725"/>
                <a:ext cx="94175" cy="113275"/>
              </a:xfrm>
              <a:custGeom>
                <a:rect b="b" l="l" r="r" t="t"/>
                <a:pathLst>
                  <a:path extrusionOk="0" h="4531" w="3767">
                    <a:moveTo>
                      <a:pt x="2111" y="0"/>
                    </a:moveTo>
                    <a:cubicBezTo>
                      <a:pt x="1683" y="0"/>
                      <a:pt x="1227" y="229"/>
                      <a:pt x="999" y="628"/>
                    </a:cubicBezTo>
                    <a:cubicBezTo>
                      <a:pt x="856" y="913"/>
                      <a:pt x="685" y="1199"/>
                      <a:pt x="542" y="1455"/>
                    </a:cubicBezTo>
                    <a:cubicBezTo>
                      <a:pt x="371" y="1826"/>
                      <a:pt x="200" y="2197"/>
                      <a:pt x="114" y="2597"/>
                    </a:cubicBezTo>
                    <a:cubicBezTo>
                      <a:pt x="29" y="2911"/>
                      <a:pt x="0" y="3224"/>
                      <a:pt x="86" y="3538"/>
                    </a:cubicBezTo>
                    <a:cubicBezTo>
                      <a:pt x="171" y="3995"/>
                      <a:pt x="571" y="4366"/>
                      <a:pt x="1027" y="4480"/>
                    </a:cubicBezTo>
                    <a:cubicBezTo>
                      <a:pt x="1144" y="4514"/>
                      <a:pt x="1260" y="4530"/>
                      <a:pt x="1375" y="4530"/>
                    </a:cubicBezTo>
                    <a:cubicBezTo>
                      <a:pt x="1739" y="4530"/>
                      <a:pt x="2086" y="4369"/>
                      <a:pt x="2368" y="4109"/>
                    </a:cubicBezTo>
                    <a:cubicBezTo>
                      <a:pt x="2539" y="3966"/>
                      <a:pt x="2682" y="3767"/>
                      <a:pt x="2825" y="3595"/>
                    </a:cubicBezTo>
                    <a:cubicBezTo>
                      <a:pt x="3024" y="3310"/>
                      <a:pt x="3167" y="2939"/>
                      <a:pt x="3310" y="2625"/>
                    </a:cubicBezTo>
                    <a:cubicBezTo>
                      <a:pt x="3338" y="2540"/>
                      <a:pt x="3367" y="2454"/>
                      <a:pt x="3424" y="2369"/>
                    </a:cubicBezTo>
                    <a:cubicBezTo>
                      <a:pt x="3452" y="2311"/>
                      <a:pt x="3481" y="2254"/>
                      <a:pt x="3509" y="2169"/>
                    </a:cubicBezTo>
                    <a:cubicBezTo>
                      <a:pt x="3567" y="2026"/>
                      <a:pt x="3652" y="1912"/>
                      <a:pt x="3681" y="1769"/>
                    </a:cubicBezTo>
                    <a:cubicBezTo>
                      <a:pt x="3766" y="1513"/>
                      <a:pt x="3709" y="1284"/>
                      <a:pt x="3681" y="999"/>
                    </a:cubicBezTo>
                    <a:cubicBezTo>
                      <a:pt x="3624" y="913"/>
                      <a:pt x="3595" y="799"/>
                      <a:pt x="3538" y="714"/>
                    </a:cubicBezTo>
                    <a:cubicBezTo>
                      <a:pt x="3424" y="514"/>
                      <a:pt x="3281" y="343"/>
                      <a:pt x="3082" y="229"/>
                    </a:cubicBezTo>
                    <a:cubicBezTo>
                      <a:pt x="2910" y="143"/>
                      <a:pt x="2739" y="86"/>
                      <a:pt x="2568" y="57"/>
                    </a:cubicBezTo>
                    <a:cubicBezTo>
                      <a:pt x="2425" y="0"/>
                      <a:pt x="2283" y="0"/>
                      <a:pt x="2111"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3"/>
              <p:cNvSpPr/>
              <p:nvPr/>
            </p:nvSpPr>
            <p:spPr>
              <a:xfrm>
                <a:off x="8495550" y="2555700"/>
                <a:ext cx="97750" cy="132000"/>
              </a:xfrm>
              <a:custGeom>
                <a:rect b="b" l="l" r="r" t="t"/>
                <a:pathLst>
                  <a:path extrusionOk="0" h="5280" w="3910">
                    <a:moveTo>
                      <a:pt x="2711" y="1"/>
                    </a:moveTo>
                    <a:cubicBezTo>
                      <a:pt x="2283" y="1"/>
                      <a:pt x="1855" y="229"/>
                      <a:pt x="1627" y="628"/>
                    </a:cubicBezTo>
                    <a:cubicBezTo>
                      <a:pt x="1541" y="771"/>
                      <a:pt x="1456" y="971"/>
                      <a:pt x="1370" y="1142"/>
                    </a:cubicBezTo>
                    <a:lnTo>
                      <a:pt x="1284" y="1199"/>
                    </a:lnTo>
                    <a:cubicBezTo>
                      <a:pt x="1199" y="1256"/>
                      <a:pt x="1113" y="1313"/>
                      <a:pt x="1028" y="1399"/>
                    </a:cubicBezTo>
                    <a:cubicBezTo>
                      <a:pt x="856" y="1541"/>
                      <a:pt x="771" y="1741"/>
                      <a:pt x="714" y="1969"/>
                    </a:cubicBezTo>
                    <a:cubicBezTo>
                      <a:pt x="600" y="2226"/>
                      <a:pt x="485" y="2512"/>
                      <a:pt x="371" y="2768"/>
                    </a:cubicBezTo>
                    <a:cubicBezTo>
                      <a:pt x="257" y="3054"/>
                      <a:pt x="115" y="3367"/>
                      <a:pt x="57" y="3681"/>
                    </a:cubicBezTo>
                    <a:cubicBezTo>
                      <a:pt x="0" y="3881"/>
                      <a:pt x="0" y="4109"/>
                      <a:pt x="57" y="4338"/>
                    </a:cubicBezTo>
                    <a:cubicBezTo>
                      <a:pt x="143" y="4651"/>
                      <a:pt x="371" y="4937"/>
                      <a:pt x="657" y="5108"/>
                    </a:cubicBezTo>
                    <a:cubicBezTo>
                      <a:pt x="856" y="5222"/>
                      <a:pt x="1056" y="5279"/>
                      <a:pt x="1284" y="5279"/>
                    </a:cubicBezTo>
                    <a:cubicBezTo>
                      <a:pt x="1598" y="5279"/>
                      <a:pt x="1969" y="5136"/>
                      <a:pt x="2169" y="4908"/>
                    </a:cubicBezTo>
                    <a:cubicBezTo>
                      <a:pt x="2283" y="4766"/>
                      <a:pt x="2397" y="4623"/>
                      <a:pt x="2511" y="4480"/>
                    </a:cubicBezTo>
                    <a:cubicBezTo>
                      <a:pt x="2540" y="4395"/>
                      <a:pt x="2568" y="4338"/>
                      <a:pt x="2597" y="4252"/>
                    </a:cubicBezTo>
                    <a:lnTo>
                      <a:pt x="2625" y="4223"/>
                    </a:lnTo>
                    <a:cubicBezTo>
                      <a:pt x="2882" y="4109"/>
                      <a:pt x="3110" y="3938"/>
                      <a:pt x="3253" y="3681"/>
                    </a:cubicBezTo>
                    <a:cubicBezTo>
                      <a:pt x="3453" y="3339"/>
                      <a:pt x="3538" y="2911"/>
                      <a:pt x="3653" y="2512"/>
                    </a:cubicBezTo>
                    <a:cubicBezTo>
                      <a:pt x="3767" y="2112"/>
                      <a:pt x="3909" y="1656"/>
                      <a:pt x="3909" y="1228"/>
                    </a:cubicBezTo>
                    <a:cubicBezTo>
                      <a:pt x="3909" y="685"/>
                      <a:pt x="3538" y="200"/>
                      <a:pt x="3025" y="58"/>
                    </a:cubicBezTo>
                    <a:cubicBezTo>
                      <a:pt x="2911" y="29"/>
                      <a:pt x="2797" y="1"/>
                      <a:pt x="2711"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3"/>
              <p:cNvSpPr/>
              <p:nvPr/>
            </p:nvSpPr>
            <p:spPr>
              <a:xfrm>
                <a:off x="8352175" y="2828175"/>
                <a:ext cx="94900" cy="140825"/>
              </a:xfrm>
              <a:custGeom>
                <a:rect b="b" l="l" r="r" t="t"/>
                <a:pathLst>
                  <a:path extrusionOk="0" h="5633" w="3796">
                    <a:moveTo>
                      <a:pt x="2340" y="1"/>
                    </a:moveTo>
                    <a:cubicBezTo>
                      <a:pt x="1741" y="1"/>
                      <a:pt x="1170" y="400"/>
                      <a:pt x="1028" y="1000"/>
                    </a:cubicBezTo>
                    <a:cubicBezTo>
                      <a:pt x="885" y="1513"/>
                      <a:pt x="742" y="1998"/>
                      <a:pt x="628" y="2512"/>
                    </a:cubicBezTo>
                    <a:lnTo>
                      <a:pt x="628" y="2540"/>
                    </a:lnTo>
                    <a:lnTo>
                      <a:pt x="571" y="2597"/>
                    </a:lnTo>
                    <a:cubicBezTo>
                      <a:pt x="514" y="2683"/>
                      <a:pt x="457" y="2797"/>
                      <a:pt x="400" y="2911"/>
                    </a:cubicBezTo>
                    <a:cubicBezTo>
                      <a:pt x="314" y="3054"/>
                      <a:pt x="257" y="3254"/>
                      <a:pt x="172" y="3425"/>
                    </a:cubicBezTo>
                    <a:cubicBezTo>
                      <a:pt x="58" y="3767"/>
                      <a:pt x="0" y="4138"/>
                      <a:pt x="115" y="4481"/>
                    </a:cubicBezTo>
                    <a:cubicBezTo>
                      <a:pt x="172" y="4709"/>
                      <a:pt x="314" y="4908"/>
                      <a:pt x="457" y="5080"/>
                    </a:cubicBezTo>
                    <a:cubicBezTo>
                      <a:pt x="657" y="5308"/>
                      <a:pt x="913" y="5508"/>
                      <a:pt x="1199" y="5593"/>
                    </a:cubicBezTo>
                    <a:cubicBezTo>
                      <a:pt x="1305" y="5620"/>
                      <a:pt x="1414" y="5633"/>
                      <a:pt x="1522" y="5633"/>
                    </a:cubicBezTo>
                    <a:cubicBezTo>
                      <a:pt x="2109" y="5633"/>
                      <a:pt x="2685" y="5254"/>
                      <a:pt x="2854" y="4652"/>
                    </a:cubicBezTo>
                    <a:cubicBezTo>
                      <a:pt x="3139" y="3682"/>
                      <a:pt x="3367" y="2683"/>
                      <a:pt x="3624" y="1713"/>
                    </a:cubicBezTo>
                    <a:cubicBezTo>
                      <a:pt x="3795" y="1000"/>
                      <a:pt x="3396" y="258"/>
                      <a:pt x="2682" y="58"/>
                    </a:cubicBezTo>
                    <a:cubicBezTo>
                      <a:pt x="2568" y="29"/>
                      <a:pt x="2454" y="1"/>
                      <a:pt x="2340"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3"/>
              <p:cNvSpPr/>
              <p:nvPr/>
            </p:nvSpPr>
            <p:spPr>
              <a:xfrm>
                <a:off x="8510525" y="2813925"/>
                <a:ext cx="85625" cy="107025"/>
              </a:xfrm>
              <a:custGeom>
                <a:rect b="b" l="l" r="r" t="t"/>
                <a:pathLst>
                  <a:path extrusionOk="0" h="4281" w="3425">
                    <a:moveTo>
                      <a:pt x="1884" y="0"/>
                    </a:moveTo>
                    <a:cubicBezTo>
                      <a:pt x="1684" y="29"/>
                      <a:pt x="1513" y="57"/>
                      <a:pt x="1370" y="172"/>
                    </a:cubicBezTo>
                    <a:cubicBezTo>
                      <a:pt x="1285" y="200"/>
                      <a:pt x="1227" y="257"/>
                      <a:pt x="1170" y="314"/>
                    </a:cubicBezTo>
                    <a:cubicBezTo>
                      <a:pt x="1085" y="371"/>
                      <a:pt x="1028" y="428"/>
                      <a:pt x="971" y="542"/>
                    </a:cubicBezTo>
                    <a:lnTo>
                      <a:pt x="914" y="685"/>
                    </a:lnTo>
                    <a:lnTo>
                      <a:pt x="800" y="885"/>
                    </a:lnTo>
                    <a:cubicBezTo>
                      <a:pt x="714" y="1056"/>
                      <a:pt x="657" y="1199"/>
                      <a:pt x="600" y="1341"/>
                    </a:cubicBezTo>
                    <a:cubicBezTo>
                      <a:pt x="486" y="1598"/>
                      <a:pt x="372" y="1855"/>
                      <a:pt x="257" y="2112"/>
                    </a:cubicBezTo>
                    <a:cubicBezTo>
                      <a:pt x="143" y="2426"/>
                      <a:pt x="58" y="2796"/>
                      <a:pt x="115" y="3110"/>
                    </a:cubicBezTo>
                    <a:lnTo>
                      <a:pt x="86" y="3196"/>
                    </a:lnTo>
                    <a:cubicBezTo>
                      <a:pt x="1" y="3396"/>
                      <a:pt x="58" y="3652"/>
                      <a:pt x="172" y="3852"/>
                    </a:cubicBezTo>
                    <a:cubicBezTo>
                      <a:pt x="286" y="4052"/>
                      <a:pt x="457" y="4195"/>
                      <a:pt x="657" y="4252"/>
                    </a:cubicBezTo>
                    <a:cubicBezTo>
                      <a:pt x="733" y="4271"/>
                      <a:pt x="809" y="4280"/>
                      <a:pt x="884" y="4280"/>
                    </a:cubicBezTo>
                    <a:cubicBezTo>
                      <a:pt x="1034" y="4280"/>
                      <a:pt x="1180" y="4242"/>
                      <a:pt x="1313" y="4166"/>
                    </a:cubicBezTo>
                    <a:lnTo>
                      <a:pt x="1342" y="4137"/>
                    </a:lnTo>
                    <a:cubicBezTo>
                      <a:pt x="1456" y="4137"/>
                      <a:pt x="1570" y="4137"/>
                      <a:pt x="1684" y="4109"/>
                    </a:cubicBezTo>
                    <a:cubicBezTo>
                      <a:pt x="1727" y="4114"/>
                      <a:pt x="1770" y="4116"/>
                      <a:pt x="1814" y="4116"/>
                    </a:cubicBezTo>
                    <a:cubicBezTo>
                      <a:pt x="2034" y="4116"/>
                      <a:pt x="2264" y="4057"/>
                      <a:pt x="2454" y="3938"/>
                    </a:cubicBezTo>
                    <a:cubicBezTo>
                      <a:pt x="2768" y="3767"/>
                      <a:pt x="2911" y="3538"/>
                      <a:pt x="3025" y="3224"/>
                    </a:cubicBezTo>
                    <a:cubicBezTo>
                      <a:pt x="3111" y="2996"/>
                      <a:pt x="3168" y="2796"/>
                      <a:pt x="3225" y="2597"/>
                    </a:cubicBezTo>
                    <a:cubicBezTo>
                      <a:pt x="3282" y="2483"/>
                      <a:pt x="3282" y="2397"/>
                      <a:pt x="3310" y="2283"/>
                    </a:cubicBezTo>
                    <a:cubicBezTo>
                      <a:pt x="3367" y="1998"/>
                      <a:pt x="3424" y="1655"/>
                      <a:pt x="3339" y="1370"/>
                    </a:cubicBezTo>
                    <a:cubicBezTo>
                      <a:pt x="3253" y="1113"/>
                      <a:pt x="3139" y="856"/>
                      <a:pt x="2939" y="685"/>
                    </a:cubicBezTo>
                    <a:lnTo>
                      <a:pt x="2768" y="571"/>
                    </a:lnTo>
                    <a:lnTo>
                      <a:pt x="2768" y="542"/>
                    </a:lnTo>
                    <a:cubicBezTo>
                      <a:pt x="2654" y="343"/>
                      <a:pt x="2569" y="286"/>
                      <a:pt x="2369" y="143"/>
                    </a:cubicBezTo>
                    <a:cubicBezTo>
                      <a:pt x="2226" y="57"/>
                      <a:pt x="2055" y="0"/>
                      <a:pt x="1884"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3"/>
              <p:cNvSpPr/>
              <p:nvPr/>
            </p:nvSpPr>
            <p:spPr>
              <a:xfrm>
                <a:off x="8713100" y="2823900"/>
                <a:ext cx="96325" cy="137050"/>
              </a:xfrm>
              <a:custGeom>
                <a:rect b="b" l="l" r="r" t="t"/>
                <a:pathLst>
                  <a:path extrusionOk="0" h="5482" w="3853">
                    <a:moveTo>
                      <a:pt x="2940" y="4452"/>
                    </a:moveTo>
                    <a:lnTo>
                      <a:pt x="2911" y="4480"/>
                    </a:lnTo>
                    <a:lnTo>
                      <a:pt x="2940" y="4480"/>
                    </a:lnTo>
                    <a:lnTo>
                      <a:pt x="2940" y="4452"/>
                    </a:lnTo>
                    <a:close/>
                    <a:moveTo>
                      <a:pt x="2369" y="1"/>
                    </a:moveTo>
                    <a:cubicBezTo>
                      <a:pt x="2112" y="1"/>
                      <a:pt x="1855" y="86"/>
                      <a:pt x="1656" y="200"/>
                    </a:cubicBezTo>
                    <a:cubicBezTo>
                      <a:pt x="1570" y="258"/>
                      <a:pt x="1456" y="343"/>
                      <a:pt x="1370" y="400"/>
                    </a:cubicBezTo>
                    <a:cubicBezTo>
                      <a:pt x="1199" y="600"/>
                      <a:pt x="1085" y="800"/>
                      <a:pt x="999" y="1028"/>
                    </a:cubicBezTo>
                    <a:cubicBezTo>
                      <a:pt x="857" y="1399"/>
                      <a:pt x="714" y="1741"/>
                      <a:pt x="571" y="2084"/>
                    </a:cubicBezTo>
                    <a:cubicBezTo>
                      <a:pt x="429" y="2455"/>
                      <a:pt x="258" y="2825"/>
                      <a:pt x="143" y="3225"/>
                    </a:cubicBezTo>
                    <a:cubicBezTo>
                      <a:pt x="1" y="3624"/>
                      <a:pt x="86" y="4052"/>
                      <a:pt x="315" y="4395"/>
                    </a:cubicBezTo>
                    <a:cubicBezTo>
                      <a:pt x="400" y="4880"/>
                      <a:pt x="771" y="5308"/>
                      <a:pt x="1256" y="5422"/>
                    </a:cubicBezTo>
                    <a:cubicBezTo>
                      <a:pt x="1388" y="5462"/>
                      <a:pt x="1519" y="5481"/>
                      <a:pt x="1647" y="5481"/>
                    </a:cubicBezTo>
                    <a:cubicBezTo>
                      <a:pt x="1879" y="5481"/>
                      <a:pt x="2099" y="5418"/>
                      <a:pt x="2283" y="5308"/>
                    </a:cubicBezTo>
                    <a:cubicBezTo>
                      <a:pt x="2397" y="5222"/>
                      <a:pt x="2483" y="5165"/>
                      <a:pt x="2569" y="5079"/>
                    </a:cubicBezTo>
                    <a:cubicBezTo>
                      <a:pt x="2740" y="4908"/>
                      <a:pt x="2854" y="4709"/>
                      <a:pt x="2911" y="4509"/>
                    </a:cubicBezTo>
                    <a:lnTo>
                      <a:pt x="2911" y="4452"/>
                    </a:lnTo>
                    <a:cubicBezTo>
                      <a:pt x="3025" y="4195"/>
                      <a:pt x="3139" y="3910"/>
                      <a:pt x="3225" y="3653"/>
                    </a:cubicBezTo>
                    <a:cubicBezTo>
                      <a:pt x="3368" y="3282"/>
                      <a:pt x="3510" y="2911"/>
                      <a:pt x="3567" y="2540"/>
                    </a:cubicBezTo>
                    <a:cubicBezTo>
                      <a:pt x="3624" y="2369"/>
                      <a:pt x="3624" y="2226"/>
                      <a:pt x="3624" y="2055"/>
                    </a:cubicBezTo>
                    <a:cubicBezTo>
                      <a:pt x="3653" y="1969"/>
                      <a:pt x="3681" y="1884"/>
                      <a:pt x="3738" y="1798"/>
                    </a:cubicBezTo>
                    <a:cubicBezTo>
                      <a:pt x="3853" y="1456"/>
                      <a:pt x="3767" y="999"/>
                      <a:pt x="3596" y="714"/>
                    </a:cubicBezTo>
                    <a:cubicBezTo>
                      <a:pt x="3396" y="400"/>
                      <a:pt x="3082" y="143"/>
                      <a:pt x="2740" y="58"/>
                    </a:cubicBezTo>
                    <a:cubicBezTo>
                      <a:pt x="2626" y="29"/>
                      <a:pt x="2483" y="1"/>
                      <a:pt x="2369"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3"/>
              <p:cNvSpPr/>
              <p:nvPr/>
            </p:nvSpPr>
            <p:spPr>
              <a:xfrm>
                <a:off x="8504825" y="3010075"/>
                <a:ext cx="88475" cy="118375"/>
              </a:xfrm>
              <a:custGeom>
                <a:rect b="b" l="l" r="r" t="t"/>
                <a:pathLst>
                  <a:path extrusionOk="0" h="4735" w="3539">
                    <a:moveTo>
                      <a:pt x="2169" y="1"/>
                    </a:moveTo>
                    <a:cubicBezTo>
                      <a:pt x="1941" y="1"/>
                      <a:pt x="1741" y="58"/>
                      <a:pt x="1570" y="143"/>
                    </a:cubicBezTo>
                    <a:cubicBezTo>
                      <a:pt x="1341" y="286"/>
                      <a:pt x="1085" y="543"/>
                      <a:pt x="1028" y="828"/>
                    </a:cubicBezTo>
                    <a:lnTo>
                      <a:pt x="999" y="885"/>
                    </a:lnTo>
                    <a:cubicBezTo>
                      <a:pt x="856" y="1056"/>
                      <a:pt x="771" y="1256"/>
                      <a:pt x="714" y="1456"/>
                    </a:cubicBezTo>
                    <a:cubicBezTo>
                      <a:pt x="685" y="1513"/>
                      <a:pt x="657" y="1598"/>
                      <a:pt x="657" y="1656"/>
                    </a:cubicBezTo>
                    <a:cubicBezTo>
                      <a:pt x="600" y="1798"/>
                      <a:pt x="542" y="1941"/>
                      <a:pt x="514" y="2055"/>
                    </a:cubicBezTo>
                    <a:cubicBezTo>
                      <a:pt x="485" y="2141"/>
                      <a:pt x="457" y="2226"/>
                      <a:pt x="428" y="2312"/>
                    </a:cubicBezTo>
                    <a:cubicBezTo>
                      <a:pt x="343" y="2540"/>
                      <a:pt x="257" y="2740"/>
                      <a:pt x="200" y="2968"/>
                    </a:cubicBezTo>
                    <a:cubicBezTo>
                      <a:pt x="0" y="3567"/>
                      <a:pt x="314" y="4252"/>
                      <a:pt x="828" y="4537"/>
                    </a:cubicBezTo>
                    <a:cubicBezTo>
                      <a:pt x="1042" y="4668"/>
                      <a:pt x="1295" y="4734"/>
                      <a:pt x="1549" y="4734"/>
                    </a:cubicBezTo>
                    <a:cubicBezTo>
                      <a:pt x="1905" y="4734"/>
                      <a:pt x="2261" y="4604"/>
                      <a:pt x="2511" y="4338"/>
                    </a:cubicBezTo>
                    <a:cubicBezTo>
                      <a:pt x="2654" y="4166"/>
                      <a:pt x="2768" y="4024"/>
                      <a:pt x="2854" y="3824"/>
                    </a:cubicBezTo>
                    <a:cubicBezTo>
                      <a:pt x="2939" y="3681"/>
                      <a:pt x="2996" y="3510"/>
                      <a:pt x="3053" y="3339"/>
                    </a:cubicBezTo>
                    <a:lnTo>
                      <a:pt x="3110" y="3196"/>
                    </a:lnTo>
                    <a:cubicBezTo>
                      <a:pt x="3196" y="3082"/>
                      <a:pt x="3253" y="2939"/>
                      <a:pt x="3310" y="2768"/>
                    </a:cubicBezTo>
                    <a:cubicBezTo>
                      <a:pt x="3367" y="2597"/>
                      <a:pt x="3453" y="2426"/>
                      <a:pt x="3481" y="2226"/>
                    </a:cubicBezTo>
                    <a:lnTo>
                      <a:pt x="3538" y="1827"/>
                    </a:lnTo>
                    <a:cubicBezTo>
                      <a:pt x="3538" y="1570"/>
                      <a:pt x="3453" y="1342"/>
                      <a:pt x="3339" y="1113"/>
                    </a:cubicBezTo>
                    <a:cubicBezTo>
                      <a:pt x="3310" y="600"/>
                      <a:pt x="2939" y="172"/>
                      <a:pt x="2483" y="58"/>
                    </a:cubicBezTo>
                    <a:cubicBezTo>
                      <a:pt x="2369" y="29"/>
                      <a:pt x="2254" y="1"/>
                      <a:pt x="2169"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3"/>
              <p:cNvSpPr/>
              <p:nvPr/>
            </p:nvSpPr>
            <p:spPr>
              <a:xfrm>
                <a:off x="8813675" y="2628450"/>
                <a:ext cx="92750" cy="114600"/>
              </a:xfrm>
              <a:custGeom>
                <a:rect b="b" l="l" r="r" t="t"/>
                <a:pathLst>
                  <a:path extrusionOk="0" h="4584" w="3710">
                    <a:moveTo>
                      <a:pt x="2141" y="1"/>
                    </a:moveTo>
                    <a:cubicBezTo>
                      <a:pt x="1998" y="1"/>
                      <a:pt x="1884" y="30"/>
                      <a:pt x="1741" y="30"/>
                    </a:cubicBezTo>
                    <a:cubicBezTo>
                      <a:pt x="1484" y="115"/>
                      <a:pt x="1285" y="229"/>
                      <a:pt x="1085" y="429"/>
                    </a:cubicBezTo>
                    <a:cubicBezTo>
                      <a:pt x="885" y="600"/>
                      <a:pt x="743" y="828"/>
                      <a:pt x="600" y="1057"/>
                    </a:cubicBezTo>
                    <a:cubicBezTo>
                      <a:pt x="514" y="1142"/>
                      <a:pt x="457" y="1256"/>
                      <a:pt x="400" y="1371"/>
                    </a:cubicBezTo>
                    <a:cubicBezTo>
                      <a:pt x="315" y="1542"/>
                      <a:pt x="229" y="1741"/>
                      <a:pt x="172" y="1941"/>
                    </a:cubicBezTo>
                    <a:cubicBezTo>
                      <a:pt x="86" y="2198"/>
                      <a:pt x="86" y="2455"/>
                      <a:pt x="29" y="2683"/>
                    </a:cubicBezTo>
                    <a:cubicBezTo>
                      <a:pt x="1" y="3025"/>
                      <a:pt x="86" y="3368"/>
                      <a:pt x="229" y="3653"/>
                    </a:cubicBezTo>
                    <a:cubicBezTo>
                      <a:pt x="372" y="3967"/>
                      <a:pt x="571" y="4224"/>
                      <a:pt x="857" y="4395"/>
                    </a:cubicBezTo>
                    <a:cubicBezTo>
                      <a:pt x="1088" y="4522"/>
                      <a:pt x="1342" y="4583"/>
                      <a:pt x="1595" y="4583"/>
                    </a:cubicBezTo>
                    <a:cubicBezTo>
                      <a:pt x="1967" y="4583"/>
                      <a:pt x="2337" y="4450"/>
                      <a:pt x="2626" y="4195"/>
                    </a:cubicBezTo>
                    <a:cubicBezTo>
                      <a:pt x="2740" y="4138"/>
                      <a:pt x="2854" y="4024"/>
                      <a:pt x="2940" y="3910"/>
                    </a:cubicBezTo>
                    <a:cubicBezTo>
                      <a:pt x="3082" y="3710"/>
                      <a:pt x="3225" y="3567"/>
                      <a:pt x="3339" y="3368"/>
                    </a:cubicBezTo>
                    <a:cubicBezTo>
                      <a:pt x="3453" y="3140"/>
                      <a:pt x="3596" y="2883"/>
                      <a:pt x="3653" y="2626"/>
                    </a:cubicBezTo>
                    <a:cubicBezTo>
                      <a:pt x="3710" y="2341"/>
                      <a:pt x="3710" y="2055"/>
                      <a:pt x="3653" y="1770"/>
                    </a:cubicBezTo>
                    <a:lnTo>
                      <a:pt x="3624" y="1684"/>
                    </a:lnTo>
                    <a:cubicBezTo>
                      <a:pt x="3653" y="1485"/>
                      <a:pt x="3624" y="1285"/>
                      <a:pt x="3567" y="1085"/>
                    </a:cubicBezTo>
                    <a:cubicBezTo>
                      <a:pt x="3539" y="971"/>
                      <a:pt x="3482" y="857"/>
                      <a:pt x="3425" y="743"/>
                    </a:cubicBezTo>
                    <a:cubicBezTo>
                      <a:pt x="3311" y="515"/>
                      <a:pt x="3139" y="343"/>
                      <a:pt x="2911" y="201"/>
                    </a:cubicBezTo>
                    <a:lnTo>
                      <a:pt x="2883" y="201"/>
                    </a:lnTo>
                    <a:cubicBezTo>
                      <a:pt x="2654" y="58"/>
                      <a:pt x="2398" y="1"/>
                      <a:pt x="2141"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3"/>
              <p:cNvSpPr/>
              <p:nvPr/>
            </p:nvSpPr>
            <p:spPr>
              <a:xfrm>
                <a:off x="8932100" y="2770400"/>
                <a:ext cx="96300" cy="132825"/>
              </a:xfrm>
              <a:custGeom>
                <a:rect b="b" l="l" r="r" t="t"/>
                <a:pathLst>
                  <a:path extrusionOk="0" h="5313" w="3852">
                    <a:moveTo>
                      <a:pt x="1826" y="1"/>
                    </a:moveTo>
                    <a:cubicBezTo>
                      <a:pt x="1626" y="1"/>
                      <a:pt x="1427" y="58"/>
                      <a:pt x="1227" y="144"/>
                    </a:cubicBezTo>
                    <a:cubicBezTo>
                      <a:pt x="999" y="286"/>
                      <a:pt x="771" y="543"/>
                      <a:pt x="713" y="828"/>
                    </a:cubicBezTo>
                    <a:cubicBezTo>
                      <a:pt x="571" y="1199"/>
                      <a:pt x="485" y="1599"/>
                      <a:pt x="371" y="1998"/>
                    </a:cubicBezTo>
                    <a:cubicBezTo>
                      <a:pt x="285" y="2369"/>
                      <a:pt x="171" y="2740"/>
                      <a:pt x="114" y="3111"/>
                    </a:cubicBezTo>
                    <a:lnTo>
                      <a:pt x="86" y="3254"/>
                    </a:lnTo>
                    <a:cubicBezTo>
                      <a:pt x="0" y="3596"/>
                      <a:pt x="0" y="3824"/>
                      <a:pt x="57" y="4138"/>
                    </a:cubicBezTo>
                    <a:cubicBezTo>
                      <a:pt x="114" y="4423"/>
                      <a:pt x="285" y="4709"/>
                      <a:pt x="485" y="4908"/>
                    </a:cubicBezTo>
                    <a:cubicBezTo>
                      <a:pt x="656" y="5080"/>
                      <a:pt x="885" y="5194"/>
                      <a:pt x="1113" y="5251"/>
                    </a:cubicBezTo>
                    <a:cubicBezTo>
                      <a:pt x="1256" y="5279"/>
                      <a:pt x="1398" y="5308"/>
                      <a:pt x="1541" y="5308"/>
                    </a:cubicBezTo>
                    <a:cubicBezTo>
                      <a:pt x="1568" y="5311"/>
                      <a:pt x="1595" y="5312"/>
                      <a:pt x="1623" y="5312"/>
                    </a:cubicBezTo>
                    <a:cubicBezTo>
                      <a:pt x="1862" y="5312"/>
                      <a:pt x="2132" y="5207"/>
                      <a:pt x="2311" y="5080"/>
                    </a:cubicBezTo>
                    <a:cubicBezTo>
                      <a:pt x="2454" y="5023"/>
                      <a:pt x="2568" y="4908"/>
                      <a:pt x="2654" y="4794"/>
                    </a:cubicBezTo>
                    <a:cubicBezTo>
                      <a:pt x="2739" y="4680"/>
                      <a:pt x="2825" y="4566"/>
                      <a:pt x="2910" y="4452"/>
                    </a:cubicBezTo>
                    <a:cubicBezTo>
                      <a:pt x="2967" y="4338"/>
                      <a:pt x="3025" y="4252"/>
                      <a:pt x="3082" y="4138"/>
                    </a:cubicBezTo>
                    <a:cubicBezTo>
                      <a:pt x="3253" y="3796"/>
                      <a:pt x="3367" y="3425"/>
                      <a:pt x="3567" y="3082"/>
                    </a:cubicBezTo>
                    <a:cubicBezTo>
                      <a:pt x="3852" y="2597"/>
                      <a:pt x="3852" y="2027"/>
                      <a:pt x="3567" y="1570"/>
                    </a:cubicBezTo>
                    <a:cubicBezTo>
                      <a:pt x="3453" y="1342"/>
                      <a:pt x="3253" y="1171"/>
                      <a:pt x="3025" y="1028"/>
                    </a:cubicBezTo>
                    <a:lnTo>
                      <a:pt x="2967" y="857"/>
                    </a:lnTo>
                    <a:cubicBezTo>
                      <a:pt x="2910" y="657"/>
                      <a:pt x="2825" y="486"/>
                      <a:pt x="2682" y="343"/>
                    </a:cubicBezTo>
                    <a:cubicBezTo>
                      <a:pt x="2597" y="286"/>
                      <a:pt x="2511" y="201"/>
                      <a:pt x="2425" y="144"/>
                    </a:cubicBezTo>
                    <a:cubicBezTo>
                      <a:pt x="2254" y="58"/>
                      <a:pt x="2054" y="1"/>
                      <a:pt x="1826"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3"/>
              <p:cNvSpPr/>
              <p:nvPr/>
            </p:nvSpPr>
            <p:spPr>
              <a:xfrm>
                <a:off x="8790850" y="3025775"/>
                <a:ext cx="79200" cy="96350"/>
              </a:xfrm>
              <a:custGeom>
                <a:rect b="b" l="l" r="r" t="t"/>
                <a:pathLst>
                  <a:path extrusionOk="0" h="3854" w="3168">
                    <a:moveTo>
                      <a:pt x="1855" y="0"/>
                    </a:moveTo>
                    <a:cubicBezTo>
                      <a:pt x="1741" y="0"/>
                      <a:pt x="1627" y="29"/>
                      <a:pt x="1484" y="57"/>
                    </a:cubicBezTo>
                    <a:cubicBezTo>
                      <a:pt x="1056" y="143"/>
                      <a:pt x="743" y="485"/>
                      <a:pt x="486" y="828"/>
                    </a:cubicBezTo>
                    <a:cubicBezTo>
                      <a:pt x="372" y="1028"/>
                      <a:pt x="286" y="1227"/>
                      <a:pt x="200" y="1455"/>
                    </a:cubicBezTo>
                    <a:cubicBezTo>
                      <a:pt x="172" y="1541"/>
                      <a:pt x="143" y="1627"/>
                      <a:pt x="115" y="1712"/>
                    </a:cubicBezTo>
                    <a:cubicBezTo>
                      <a:pt x="86" y="1883"/>
                      <a:pt x="58" y="2055"/>
                      <a:pt x="29" y="2226"/>
                    </a:cubicBezTo>
                    <a:cubicBezTo>
                      <a:pt x="1" y="2540"/>
                      <a:pt x="86" y="2882"/>
                      <a:pt x="286" y="3139"/>
                    </a:cubicBezTo>
                    <a:cubicBezTo>
                      <a:pt x="400" y="3367"/>
                      <a:pt x="571" y="3538"/>
                      <a:pt x="800" y="3652"/>
                    </a:cubicBezTo>
                    <a:cubicBezTo>
                      <a:pt x="1006" y="3784"/>
                      <a:pt x="1261" y="3853"/>
                      <a:pt x="1517" y="3853"/>
                    </a:cubicBezTo>
                    <a:cubicBezTo>
                      <a:pt x="1651" y="3853"/>
                      <a:pt x="1785" y="3834"/>
                      <a:pt x="1912" y="3795"/>
                    </a:cubicBezTo>
                    <a:cubicBezTo>
                      <a:pt x="2483" y="3652"/>
                      <a:pt x="2968" y="3082"/>
                      <a:pt x="2968" y="2483"/>
                    </a:cubicBezTo>
                    <a:cubicBezTo>
                      <a:pt x="2997" y="2369"/>
                      <a:pt x="2997" y="2283"/>
                      <a:pt x="3025" y="2169"/>
                    </a:cubicBezTo>
                    <a:cubicBezTo>
                      <a:pt x="3054" y="2083"/>
                      <a:pt x="3082" y="1998"/>
                      <a:pt x="3082" y="1941"/>
                    </a:cubicBezTo>
                    <a:lnTo>
                      <a:pt x="3111" y="1798"/>
                    </a:lnTo>
                    <a:cubicBezTo>
                      <a:pt x="3168" y="1627"/>
                      <a:pt x="3168" y="1513"/>
                      <a:pt x="3168" y="1398"/>
                    </a:cubicBezTo>
                    <a:cubicBezTo>
                      <a:pt x="3168" y="1256"/>
                      <a:pt x="3168" y="1113"/>
                      <a:pt x="3139" y="970"/>
                    </a:cubicBezTo>
                    <a:cubicBezTo>
                      <a:pt x="3025" y="657"/>
                      <a:pt x="2825" y="343"/>
                      <a:pt x="2512" y="172"/>
                    </a:cubicBezTo>
                    <a:cubicBezTo>
                      <a:pt x="2312" y="57"/>
                      <a:pt x="2084" y="0"/>
                      <a:pt x="1855"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3"/>
              <p:cNvSpPr/>
              <p:nvPr/>
            </p:nvSpPr>
            <p:spPr>
              <a:xfrm>
                <a:off x="8658900" y="2565700"/>
                <a:ext cx="108450" cy="164000"/>
              </a:xfrm>
              <a:custGeom>
                <a:rect b="b" l="l" r="r" t="t"/>
                <a:pathLst>
                  <a:path extrusionOk="0" h="6560" w="4338">
                    <a:moveTo>
                      <a:pt x="2711" y="0"/>
                    </a:moveTo>
                    <a:cubicBezTo>
                      <a:pt x="2426" y="0"/>
                      <a:pt x="2140" y="86"/>
                      <a:pt x="1912" y="228"/>
                    </a:cubicBezTo>
                    <a:cubicBezTo>
                      <a:pt x="1798" y="314"/>
                      <a:pt x="1684" y="400"/>
                      <a:pt x="1570" y="485"/>
                    </a:cubicBezTo>
                    <a:cubicBezTo>
                      <a:pt x="1370" y="685"/>
                      <a:pt x="1227" y="913"/>
                      <a:pt x="1170" y="1170"/>
                    </a:cubicBezTo>
                    <a:cubicBezTo>
                      <a:pt x="1056" y="1427"/>
                      <a:pt x="999" y="1684"/>
                      <a:pt x="913" y="1912"/>
                    </a:cubicBezTo>
                    <a:cubicBezTo>
                      <a:pt x="856" y="2083"/>
                      <a:pt x="799" y="2226"/>
                      <a:pt x="742" y="2368"/>
                    </a:cubicBezTo>
                    <a:cubicBezTo>
                      <a:pt x="599" y="2711"/>
                      <a:pt x="457" y="3082"/>
                      <a:pt x="400" y="3453"/>
                    </a:cubicBezTo>
                    <a:cubicBezTo>
                      <a:pt x="343" y="3652"/>
                      <a:pt x="314" y="3852"/>
                      <a:pt x="343" y="4080"/>
                    </a:cubicBezTo>
                    <a:cubicBezTo>
                      <a:pt x="314" y="4223"/>
                      <a:pt x="257" y="4394"/>
                      <a:pt x="229" y="4537"/>
                    </a:cubicBezTo>
                    <a:cubicBezTo>
                      <a:pt x="0" y="5393"/>
                      <a:pt x="485" y="6249"/>
                      <a:pt x="1341" y="6505"/>
                    </a:cubicBezTo>
                    <a:cubicBezTo>
                      <a:pt x="1475" y="6542"/>
                      <a:pt x="1611" y="6560"/>
                      <a:pt x="1745" y="6560"/>
                    </a:cubicBezTo>
                    <a:cubicBezTo>
                      <a:pt x="2445" y="6560"/>
                      <a:pt x="3114" y="6087"/>
                      <a:pt x="3282" y="5393"/>
                    </a:cubicBezTo>
                    <a:cubicBezTo>
                      <a:pt x="3396" y="4965"/>
                      <a:pt x="3510" y="4537"/>
                      <a:pt x="3624" y="4109"/>
                    </a:cubicBezTo>
                    <a:cubicBezTo>
                      <a:pt x="3710" y="3909"/>
                      <a:pt x="3795" y="3709"/>
                      <a:pt x="3909" y="3538"/>
                    </a:cubicBezTo>
                    <a:lnTo>
                      <a:pt x="3881" y="3538"/>
                    </a:lnTo>
                    <a:cubicBezTo>
                      <a:pt x="3938" y="3424"/>
                      <a:pt x="3995" y="3310"/>
                      <a:pt x="4052" y="3167"/>
                    </a:cubicBezTo>
                    <a:cubicBezTo>
                      <a:pt x="4109" y="3053"/>
                      <a:pt x="4109" y="2882"/>
                      <a:pt x="4109" y="2739"/>
                    </a:cubicBezTo>
                    <a:cubicBezTo>
                      <a:pt x="4109" y="2654"/>
                      <a:pt x="4109" y="2597"/>
                      <a:pt x="4109" y="2511"/>
                    </a:cubicBezTo>
                    <a:lnTo>
                      <a:pt x="4137" y="2397"/>
                    </a:lnTo>
                    <a:cubicBezTo>
                      <a:pt x="4166" y="2311"/>
                      <a:pt x="4195" y="2254"/>
                      <a:pt x="4223" y="2169"/>
                    </a:cubicBezTo>
                    <a:cubicBezTo>
                      <a:pt x="4337" y="1855"/>
                      <a:pt x="4309" y="1484"/>
                      <a:pt x="4252" y="1170"/>
                    </a:cubicBezTo>
                    <a:cubicBezTo>
                      <a:pt x="4080" y="485"/>
                      <a:pt x="3396" y="0"/>
                      <a:pt x="2711"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8" name="Google Shape;3048;p33"/>
            <p:cNvGrpSpPr/>
            <p:nvPr/>
          </p:nvGrpSpPr>
          <p:grpSpPr>
            <a:xfrm>
              <a:off x="5769558" y="0"/>
              <a:ext cx="3907799" cy="5143444"/>
              <a:chOff x="5769558" y="0"/>
              <a:chExt cx="3907799" cy="5143444"/>
            </a:xfrm>
          </p:grpSpPr>
          <p:sp>
            <p:nvSpPr>
              <p:cNvPr id="3049" name="Google Shape;3049;p33"/>
              <p:cNvSpPr/>
              <p:nvPr/>
            </p:nvSpPr>
            <p:spPr>
              <a:xfrm>
                <a:off x="5769558" y="0"/>
                <a:ext cx="3907799" cy="5143444"/>
              </a:xfrm>
              <a:custGeom>
                <a:rect b="b" l="l" r="r" t="t"/>
                <a:pathLst>
                  <a:path extrusionOk="0" h="160808" w="122176">
                    <a:moveTo>
                      <a:pt x="1" y="0"/>
                    </a:moveTo>
                    <a:cubicBezTo>
                      <a:pt x="86" y="314"/>
                      <a:pt x="200" y="657"/>
                      <a:pt x="286" y="970"/>
                    </a:cubicBezTo>
                    <a:cubicBezTo>
                      <a:pt x="3196" y="9587"/>
                      <a:pt x="10015" y="16806"/>
                      <a:pt x="18489" y="20087"/>
                    </a:cubicBezTo>
                    <a:cubicBezTo>
                      <a:pt x="28818" y="24081"/>
                      <a:pt x="54411" y="22341"/>
                      <a:pt x="64341" y="27248"/>
                    </a:cubicBezTo>
                    <a:cubicBezTo>
                      <a:pt x="74783" y="32413"/>
                      <a:pt x="80661" y="43940"/>
                      <a:pt x="83086" y="55353"/>
                    </a:cubicBezTo>
                    <a:cubicBezTo>
                      <a:pt x="85512" y="66737"/>
                      <a:pt x="85198" y="78549"/>
                      <a:pt x="87081" y="90048"/>
                    </a:cubicBezTo>
                    <a:cubicBezTo>
                      <a:pt x="90276" y="109649"/>
                      <a:pt x="105028" y="124286"/>
                      <a:pt x="114443" y="141776"/>
                    </a:cubicBezTo>
                    <a:cubicBezTo>
                      <a:pt x="118951" y="150193"/>
                      <a:pt x="119436" y="160693"/>
                      <a:pt x="121519" y="160807"/>
                    </a:cubicBezTo>
                    <a:lnTo>
                      <a:pt x="122175" y="0"/>
                    </a:ln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0" name="Google Shape;3050;p33"/>
              <p:cNvGrpSpPr/>
              <p:nvPr/>
            </p:nvGrpSpPr>
            <p:grpSpPr>
              <a:xfrm>
                <a:off x="5947600" y="34975"/>
                <a:ext cx="3220250" cy="4157150"/>
                <a:chOff x="5947600" y="34975"/>
                <a:chExt cx="3220250" cy="4157150"/>
              </a:xfrm>
            </p:grpSpPr>
            <p:sp>
              <p:nvSpPr>
                <p:cNvPr id="3051" name="Google Shape;3051;p33"/>
                <p:cNvSpPr/>
                <p:nvPr/>
              </p:nvSpPr>
              <p:spPr>
                <a:xfrm>
                  <a:off x="8906225" y="226400"/>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3"/>
                <p:cNvSpPr/>
                <p:nvPr/>
              </p:nvSpPr>
              <p:spPr>
                <a:xfrm>
                  <a:off x="8973800" y="217125"/>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3"/>
                <p:cNvSpPr/>
                <p:nvPr/>
              </p:nvSpPr>
              <p:spPr>
                <a:xfrm>
                  <a:off x="8979675" y="289550"/>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3"/>
                <p:cNvSpPr/>
                <p:nvPr/>
              </p:nvSpPr>
              <p:spPr>
                <a:xfrm>
                  <a:off x="9026600" y="376900"/>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3"/>
                <p:cNvSpPr/>
                <p:nvPr/>
              </p:nvSpPr>
              <p:spPr>
                <a:xfrm>
                  <a:off x="9057525" y="320575"/>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3"/>
                <p:cNvSpPr/>
                <p:nvPr/>
              </p:nvSpPr>
              <p:spPr>
                <a:xfrm>
                  <a:off x="9050050" y="266875"/>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3"/>
                <p:cNvSpPr/>
                <p:nvPr/>
              </p:nvSpPr>
              <p:spPr>
                <a:xfrm>
                  <a:off x="8893425" y="300300"/>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3"/>
                <p:cNvSpPr/>
                <p:nvPr/>
              </p:nvSpPr>
              <p:spPr>
                <a:xfrm>
                  <a:off x="8934575" y="361375"/>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3"/>
                <p:cNvSpPr/>
                <p:nvPr/>
              </p:nvSpPr>
              <p:spPr>
                <a:xfrm>
                  <a:off x="8871100" y="403425"/>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3"/>
                <p:cNvSpPr/>
                <p:nvPr/>
              </p:nvSpPr>
              <p:spPr>
                <a:xfrm>
                  <a:off x="8889650" y="404700"/>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3"/>
                <p:cNvSpPr/>
                <p:nvPr/>
              </p:nvSpPr>
              <p:spPr>
                <a:xfrm>
                  <a:off x="8777650" y="311500"/>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3"/>
                <p:cNvSpPr/>
                <p:nvPr/>
              </p:nvSpPr>
              <p:spPr>
                <a:xfrm>
                  <a:off x="8746275" y="221450"/>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3"/>
                <p:cNvSpPr/>
                <p:nvPr/>
              </p:nvSpPr>
              <p:spPr>
                <a:xfrm>
                  <a:off x="8737875" y="173825"/>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3"/>
                <p:cNvSpPr/>
                <p:nvPr/>
              </p:nvSpPr>
              <p:spPr>
                <a:xfrm>
                  <a:off x="8834275" y="172250"/>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3"/>
                <p:cNvSpPr/>
                <p:nvPr/>
              </p:nvSpPr>
              <p:spPr>
                <a:xfrm>
                  <a:off x="8685625" y="284000"/>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3"/>
                <p:cNvSpPr/>
                <p:nvPr/>
              </p:nvSpPr>
              <p:spPr>
                <a:xfrm>
                  <a:off x="8632125" y="229775"/>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3"/>
                <p:cNvSpPr/>
                <p:nvPr/>
              </p:nvSpPr>
              <p:spPr>
                <a:xfrm>
                  <a:off x="8639975" y="113550"/>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3"/>
                <p:cNvSpPr/>
                <p:nvPr/>
              </p:nvSpPr>
              <p:spPr>
                <a:xfrm>
                  <a:off x="8781925" y="68775"/>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3"/>
                <p:cNvSpPr/>
                <p:nvPr/>
              </p:nvSpPr>
              <p:spPr>
                <a:xfrm>
                  <a:off x="8980950" y="109650"/>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3"/>
                <p:cNvSpPr/>
                <p:nvPr/>
              </p:nvSpPr>
              <p:spPr>
                <a:xfrm>
                  <a:off x="8887500" y="124450"/>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3"/>
                <p:cNvSpPr/>
                <p:nvPr/>
              </p:nvSpPr>
              <p:spPr>
                <a:xfrm>
                  <a:off x="9065825" y="141500"/>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3"/>
                <p:cNvSpPr/>
                <p:nvPr/>
              </p:nvSpPr>
              <p:spPr>
                <a:xfrm>
                  <a:off x="9037300" y="60725"/>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3"/>
                <p:cNvSpPr/>
                <p:nvPr/>
              </p:nvSpPr>
              <p:spPr>
                <a:xfrm>
                  <a:off x="8121400" y="1445650"/>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3"/>
                <p:cNvSpPr/>
                <p:nvPr/>
              </p:nvSpPr>
              <p:spPr>
                <a:xfrm>
                  <a:off x="8226975" y="1470875"/>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3"/>
                <p:cNvSpPr/>
                <p:nvPr/>
              </p:nvSpPr>
              <p:spPr>
                <a:xfrm>
                  <a:off x="8219225" y="1542850"/>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3"/>
                <p:cNvSpPr/>
                <p:nvPr/>
              </p:nvSpPr>
              <p:spPr>
                <a:xfrm>
                  <a:off x="8274775" y="1411150"/>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3"/>
                <p:cNvSpPr/>
                <p:nvPr/>
              </p:nvSpPr>
              <p:spPr>
                <a:xfrm>
                  <a:off x="8151375" y="1287675"/>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3"/>
                <p:cNvSpPr/>
                <p:nvPr/>
              </p:nvSpPr>
              <p:spPr>
                <a:xfrm>
                  <a:off x="8051500" y="1254875"/>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3"/>
                <p:cNvSpPr/>
                <p:nvPr/>
              </p:nvSpPr>
              <p:spPr>
                <a:xfrm>
                  <a:off x="8041525" y="1333150"/>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3"/>
                <p:cNvSpPr/>
                <p:nvPr/>
              </p:nvSpPr>
              <p:spPr>
                <a:xfrm>
                  <a:off x="7965900" y="1390350"/>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3"/>
                <p:cNvSpPr/>
                <p:nvPr/>
              </p:nvSpPr>
              <p:spPr>
                <a:xfrm>
                  <a:off x="7993725" y="1485500"/>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3"/>
                <p:cNvSpPr/>
                <p:nvPr/>
              </p:nvSpPr>
              <p:spPr>
                <a:xfrm>
                  <a:off x="8168650" y="1363425"/>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3"/>
                <p:cNvSpPr/>
                <p:nvPr/>
              </p:nvSpPr>
              <p:spPr>
                <a:xfrm>
                  <a:off x="8098575" y="1545275"/>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3"/>
                <p:cNvSpPr/>
                <p:nvPr/>
              </p:nvSpPr>
              <p:spPr>
                <a:xfrm>
                  <a:off x="7886025" y="1423825"/>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3"/>
                <p:cNvSpPr/>
                <p:nvPr/>
              </p:nvSpPr>
              <p:spPr>
                <a:xfrm>
                  <a:off x="7846075" y="1316675"/>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3"/>
                <p:cNvSpPr/>
                <p:nvPr/>
              </p:nvSpPr>
              <p:spPr>
                <a:xfrm>
                  <a:off x="7791875" y="1490800"/>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3"/>
                <p:cNvSpPr/>
                <p:nvPr/>
              </p:nvSpPr>
              <p:spPr>
                <a:xfrm>
                  <a:off x="9031600" y="1080200"/>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3"/>
                <p:cNvSpPr/>
                <p:nvPr/>
              </p:nvSpPr>
              <p:spPr>
                <a:xfrm>
                  <a:off x="8959450" y="996875"/>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3"/>
                <p:cNvSpPr/>
                <p:nvPr/>
              </p:nvSpPr>
              <p:spPr>
                <a:xfrm>
                  <a:off x="8893200" y="1066075"/>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3"/>
                <p:cNvSpPr/>
                <p:nvPr/>
              </p:nvSpPr>
              <p:spPr>
                <a:xfrm>
                  <a:off x="8809275" y="972775"/>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3"/>
                <p:cNvSpPr/>
                <p:nvPr/>
              </p:nvSpPr>
              <p:spPr>
                <a:xfrm>
                  <a:off x="8396025" y="845525"/>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3"/>
                <p:cNvSpPr/>
                <p:nvPr/>
              </p:nvSpPr>
              <p:spPr>
                <a:xfrm>
                  <a:off x="8494950" y="804000"/>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3"/>
                <p:cNvSpPr/>
                <p:nvPr/>
              </p:nvSpPr>
              <p:spPr>
                <a:xfrm>
                  <a:off x="8438125" y="734750"/>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3"/>
                <p:cNvSpPr/>
                <p:nvPr/>
              </p:nvSpPr>
              <p:spPr>
                <a:xfrm>
                  <a:off x="8403875" y="793275"/>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3"/>
                <p:cNvSpPr/>
                <p:nvPr/>
              </p:nvSpPr>
              <p:spPr>
                <a:xfrm>
                  <a:off x="9118600" y="632875"/>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3"/>
                <p:cNvSpPr/>
                <p:nvPr/>
              </p:nvSpPr>
              <p:spPr>
                <a:xfrm>
                  <a:off x="9127875" y="692825"/>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3"/>
                <p:cNvSpPr/>
                <p:nvPr/>
              </p:nvSpPr>
              <p:spPr>
                <a:xfrm>
                  <a:off x="8653525" y="1467800"/>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3"/>
                <p:cNvSpPr/>
                <p:nvPr/>
              </p:nvSpPr>
              <p:spPr>
                <a:xfrm>
                  <a:off x="8791925" y="1440425"/>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3"/>
                <p:cNvSpPr/>
                <p:nvPr/>
              </p:nvSpPr>
              <p:spPr>
                <a:xfrm>
                  <a:off x="8702750" y="1339850"/>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3"/>
                <p:cNvSpPr/>
                <p:nvPr/>
              </p:nvSpPr>
              <p:spPr>
                <a:xfrm>
                  <a:off x="8687775" y="1325450"/>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3"/>
                <p:cNvSpPr/>
                <p:nvPr/>
              </p:nvSpPr>
              <p:spPr>
                <a:xfrm>
                  <a:off x="8671600" y="1410100"/>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3"/>
                <p:cNvSpPr/>
                <p:nvPr/>
              </p:nvSpPr>
              <p:spPr>
                <a:xfrm>
                  <a:off x="8571500" y="1422400"/>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3"/>
                <p:cNvSpPr/>
                <p:nvPr/>
              </p:nvSpPr>
              <p:spPr>
                <a:xfrm>
                  <a:off x="8605025" y="1440425"/>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3"/>
                <p:cNvSpPr/>
                <p:nvPr/>
              </p:nvSpPr>
              <p:spPr>
                <a:xfrm>
                  <a:off x="7864625" y="849525"/>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3"/>
                <p:cNvSpPr/>
                <p:nvPr/>
              </p:nvSpPr>
              <p:spPr>
                <a:xfrm>
                  <a:off x="7943800" y="792025"/>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3"/>
                <p:cNvSpPr/>
                <p:nvPr/>
              </p:nvSpPr>
              <p:spPr>
                <a:xfrm>
                  <a:off x="7831800" y="682050"/>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3"/>
                <p:cNvSpPr/>
                <p:nvPr/>
              </p:nvSpPr>
              <p:spPr>
                <a:xfrm>
                  <a:off x="7849650" y="772850"/>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3"/>
                <p:cNvSpPr/>
                <p:nvPr/>
              </p:nvSpPr>
              <p:spPr>
                <a:xfrm>
                  <a:off x="7728375" y="832850"/>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3"/>
                <p:cNvSpPr/>
                <p:nvPr/>
              </p:nvSpPr>
              <p:spPr>
                <a:xfrm>
                  <a:off x="7684150" y="687900"/>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3"/>
                <p:cNvSpPr/>
                <p:nvPr/>
              </p:nvSpPr>
              <p:spPr>
                <a:xfrm>
                  <a:off x="7720575" y="588125"/>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7624675" y="742900"/>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3"/>
                <p:cNvSpPr/>
                <p:nvPr/>
              </p:nvSpPr>
              <p:spPr>
                <a:xfrm>
                  <a:off x="7731950" y="908025"/>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3"/>
                <p:cNvSpPr/>
                <p:nvPr/>
              </p:nvSpPr>
              <p:spPr>
                <a:xfrm>
                  <a:off x="7617100" y="897600"/>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3"/>
                <p:cNvSpPr/>
                <p:nvPr/>
              </p:nvSpPr>
              <p:spPr>
                <a:xfrm>
                  <a:off x="7901725" y="644200"/>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3"/>
                <p:cNvSpPr/>
                <p:nvPr/>
              </p:nvSpPr>
              <p:spPr>
                <a:xfrm>
                  <a:off x="7853200" y="458650"/>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3"/>
                <p:cNvSpPr/>
                <p:nvPr/>
              </p:nvSpPr>
              <p:spPr>
                <a:xfrm>
                  <a:off x="7792575" y="617975"/>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33"/>
                <p:cNvSpPr/>
                <p:nvPr/>
              </p:nvSpPr>
              <p:spPr>
                <a:xfrm>
                  <a:off x="7790450" y="672075"/>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33"/>
                <p:cNvSpPr/>
                <p:nvPr/>
              </p:nvSpPr>
              <p:spPr>
                <a:xfrm>
                  <a:off x="8212000" y="323575"/>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3"/>
                <p:cNvSpPr/>
                <p:nvPr/>
              </p:nvSpPr>
              <p:spPr>
                <a:xfrm>
                  <a:off x="8174200" y="141500"/>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3"/>
                <p:cNvSpPr/>
                <p:nvPr/>
              </p:nvSpPr>
              <p:spPr>
                <a:xfrm>
                  <a:off x="8269075" y="121350"/>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3"/>
                <p:cNvSpPr/>
                <p:nvPr/>
              </p:nvSpPr>
              <p:spPr>
                <a:xfrm>
                  <a:off x="8205050" y="170375"/>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3"/>
                <p:cNvSpPr/>
                <p:nvPr/>
              </p:nvSpPr>
              <p:spPr>
                <a:xfrm>
                  <a:off x="8100000" y="180725"/>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3"/>
                <p:cNvSpPr/>
                <p:nvPr/>
              </p:nvSpPr>
              <p:spPr>
                <a:xfrm>
                  <a:off x="8166050" y="68425"/>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3"/>
                <p:cNvSpPr/>
                <p:nvPr/>
              </p:nvSpPr>
              <p:spPr>
                <a:xfrm>
                  <a:off x="8264775" y="34975"/>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3"/>
                <p:cNvSpPr/>
                <p:nvPr/>
              </p:nvSpPr>
              <p:spPr>
                <a:xfrm>
                  <a:off x="8153900" y="218675"/>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3"/>
                <p:cNvSpPr/>
                <p:nvPr/>
              </p:nvSpPr>
              <p:spPr>
                <a:xfrm>
                  <a:off x="7991600" y="201700"/>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3"/>
                <p:cNvSpPr/>
                <p:nvPr/>
              </p:nvSpPr>
              <p:spPr>
                <a:xfrm>
                  <a:off x="8236500" y="254325"/>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3"/>
                <p:cNvSpPr/>
                <p:nvPr/>
              </p:nvSpPr>
              <p:spPr>
                <a:xfrm>
                  <a:off x="7921675" y="1064400"/>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3"/>
                <p:cNvSpPr/>
                <p:nvPr/>
              </p:nvSpPr>
              <p:spPr>
                <a:xfrm>
                  <a:off x="7966700" y="1055325"/>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3"/>
                <p:cNvSpPr/>
                <p:nvPr/>
              </p:nvSpPr>
              <p:spPr>
                <a:xfrm>
                  <a:off x="8582925" y="1148300"/>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3"/>
                <p:cNvSpPr/>
                <p:nvPr/>
              </p:nvSpPr>
              <p:spPr>
                <a:xfrm>
                  <a:off x="8589050" y="1093150"/>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3"/>
                <p:cNvSpPr/>
                <p:nvPr/>
              </p:nvSpPr>
              <p:spPr>
                <a:xfrm>
                  <a:off x="8815450" y="591325"/>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33"/>
                <p:cNvSpPr/>
                <p:nvPr/>
              </p:nvSpPr>
              <p:spPr>
                <a:xfrm>
                  <a:off x="8854700" y="668800"/>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33"/>
                <p:cNvSpPr/>
                <p:nvPr/>
              </p:nvSpPr>
              <p:spPr>
                <a:xfrm>
                  <a:off x="8767925" y="631875"/>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3"/>
                <p:cNvSpPr/>
                <p:nvPr/>
              </p:nvSpPr>
              <p:spPr>
                <a:xfrm>
                  <a:off x="8529425" y="492225"/>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3"/>
                <p:cNvSpPr/>
                <p:nvPr/>
              </p:nvSpPr>
              <p:spPr>
                <a:xfrm>
                  <a:off x="8506000" y="445750"/>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3"/>
                <p:cNvSpPr/>
                <p:nvPr/>
              </p:nvSpPr>
              <p:spPr>
                <a:xfrm>
                  <a:off x="8468350" y="491400"/>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3"/>
                <p:cNvSpPr/>
                <p:nvPr/>
              </p:nvSpPr>
              <p:spPr>
                <a:xfrm>
                  <a:off x="8386750" y="453300"/>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3"/>
                <p:cNvSpPr/>
                <p:nvPr/>
              </p:nvSpPr>
              <p:spPr>
                <a:xfrm>
                  <a:off x="8188350" y="576650"/>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3"/>
                <p:cNvSpPr/>
                <p:nvPr/>
              </p:nvSpPr>
              <p:spPr>
                <a:xfrm>
                  <a:off x="8980950" y="1370525"/>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3"/>
                <p:cNvSpPr/>
                <p:nvPr/>
              </p:nvSpPr>
              <p:spPr>
                <a:xfrm>
                  <a:off x="8984925" y="1307400"/>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3"/>
                <p:cNvSpPr/>
                <p:nvPr/>
              </p:nvSpPr>
              <p:spPr>
                <a:xfrm>
                  <a:off x="9030350" y="1306450"/>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3"/>
                <p:cNvSpPr/>
                <p:nvPr/>
              </p:nvSpPr>
              <p:spPr>
                <a:xfrm>
                  <a:off x="9106150" y="1844700"/>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3"/>
                <p:cNvSpPr/>
                <p:nvPr/>
              </p:nvSpPr>
              <p:spPr>
                <a:xfrm>
                  <a:off x="9034000" y="1761375"/>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3"/>
                <p:cNvSpPr/>
                <p:nvPr/>
              </p:nvSpPr>
              <p:spPr>
                <a:xfrm>
                  <a:off x="8967750" y="1830575"/>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3"/>
                <p:cNvSpPr/>
                <p:nvPr/>
              </p:nvSpPr>
              <p:spPr>
                <a:xfrm>
                  <a:off x="8883825" y="1737275"/>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3"/>
                <p:cNvSpPr/>
                <p:nvPr/>
              </p:nvSpPr>
              <p:spPr>
                <a:xfrm>
                  <a:off x="8728075" y="2232300"/>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3"/>
                <p:cNvSpPr/>
                <p:nvPr/>
              </p:nvSpPr>
              <p:spPr>
                <a:xfrm>
                  <a:off x="8866475" y="2204925"/>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3"/>
                <p:cNvSpPr/>
                <p:nvPr/>
              </p:nvSpPr>
              <p:spPr>
                <a:xfrm>
                  <a:off x="8777300" y="2104350"/>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3"/>
                <p:cNvSpPr/>
                <p:nvPr/>
              </p:nvSpPr>
              <p:spPr>
                <a:xfrm>
                  <a:off x="8762325" y="2089950"/>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3"/>
                <p:cNvSpPr/>
                <p:nvPr/>
              </p:nvSpPr>
              <p:spPr>
                <a:xfrm>
                  <a:off x="8746150" y="2174600"/>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3"/>
                <p:cNvSpPr/>
                <p:nvPr/>
              </p:nvSpPr>
              <p:spPr>
                <a:xfrm>
                  <a:off x="8646050" y="2186900"/>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3"/>
                <p:cNvSpPr/>
                <p:nvPr/>
              </p:nvSpPr>
              <p:spPr>
                <a:xfrm>
                  <a:off x="8679575" y="2204925"/>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3"/>
                <p:cNvSpPr/>
                <p:nvPr/>
              </p:nvSpPr>
              <p:spPr>
                <a:xfrm>
                  <a:off x="8657475" y="1912800"/>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3"/>
                <p:cNvSpPr/>
                <p:nvPr/>
              </p:nvSpPr>
              <p:spPr>
                <a:xfrm>
                  <a:off x="8663600" y="1857650"/>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3"/>
                <p:cNvSpPr/>
                <p:nvPr/>
              </p:nvSpPr>
              <p:spPr>
                <a:xfrm>
                  <a:off x="9055500" y="2135025"/>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3"/>
                <p:cNvSpPr/>
                <p:nvPr/>
              </p:nvSpPr>
              <p:spPr>
                <a:xfrm>
                  <a:off x="9059475" y="2071900"/>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3"/>
                <p:cNvSpPr/>
                <p:nvPr/>
              </p:nvSpPr>
              <p:spPr>
                <a:xfrm>
                  <a:off x="9104900" y="2070950"/>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3"/>
                <p:cNvSpPr/>
                <p:nvPr/>
              </p:nvSpPr>
              <p:spPr>
                <a:xfrm>
                  <a:off x="7563625" y="120050"/>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3"/>
                <p:cNvSpPr/>
                <p:nvPr/>
              </p:nvSpPr>
              <p:spPr>
                <a:xfrm>
                  <a:off x="7491475" y="36725"/>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3"/>
                <p:cNvSpPr/>
                <p:nvPr/>
              </p:nvSpPr>
              <p:spPr>
                <a:xfrm>
                  <a:off x="7425225" y="105925"/>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33"/>
                <p:cNvSpPr/>
                <p:nvPr/>
              </p:nvSpPr>
              <p:spPr>
                <a:xfrm>
                  <a:off x="7185550" y="507650"/>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33"/>
                <p:cNvSpPr/>
                <p:nvPr/>
              </p:nvSpPr>
              <p:spPr>
                <a:xfrm>
                  <a:off x="7323950" y="480275"/>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3"/>
                <p:cNvSpPr/>
                <p:nvPr/>
              </p:nvSpPr>
              <p:spPr>
                <a:xfrm>
                  <a:off x="7234775" y="379700"/>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3"/>
                <p:cNvSpPr/>
                <p:nvPr/>
              </p:nvSpPr>
              <p:spPr>
                <a:xfrm>
                  <a:off x="7219800" y="365300"/>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3"/>
                <p:cNvSpPr/>
                <p:nvPr/>
              </p:nvSpPr>
              <p:spPr>
                <a:xfrm>
                  <a:off x="7203625" y="449950"/>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3"/>
                <p:cNvSpPr/>
                <p:nvPr/>
              </p:nvSpPr>
              <p:spPr>
                <a:xfrm>
                  <a:off x="7103525" y="462250"/>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3"/>
                <p:cNvSpPr/>
                <p:nvPr/>
              </p:nvSpPr>
              <p:spPr>
                <a:xfrm>
                  <a:off x="7137050" y="480275"/>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3"/>
                <p:cNvSpPr/>
                <p:nvPr/>
              </p:nvSpPr>
              <p:spPr>
                <a:xfrm>
                  <a:off x="7114950" y="188150"/>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3"/>
                <p:cNvSpPr/>
                <p:nvPr/>
              </p:nvSpPr>
              <p:spPr>
                <a:xfrm>
                  <a:off x="7121075" y="133000"/>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3"/>
                <p:cNvSpPr/>
                <p:nvPr/>
              </p:nvSpPr>
              <p:spPr>
                <a:xfrm>
                  <a:off x="7512975" y="410375"/>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3"/>
                <p:cNvSpPr/>
                <p:nvPr/>
              </p:nvSpPr>
              <p:spPr>
                <a:xfrm>
                  <a:off x="7516950" y="347250"/>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3"/>
                <p:cNvSpPr/>
                <p:nvPr/>
              </p:nvSpPr>
              <p:spPr>
                <a:xfrm>
                  <a:off x="7562375" y="346300"/>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3"/>
                <p:cNvSpPr/>
                <p:nvPr/>
              </p:nvSpPr>
              <p:spPr>
                <a:xfrm>
                  <a:off x="6431950" y="58488"/>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3"/>
                <p:cNvSpPr/>
                <p:nvPr/>
              </p:nvSpPr>
              <p:spPr>
                <a:xfrm>
                  <a:off x="6450500" y="59763"/>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3"/>
                <p:cNvSpPr/>
                <p:nvPr/>
              </p:nvSpPr>
              <p:spPr>
                <a:xfrm>
                  <a:off x="5998975" y="389813"/>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3"/>
                <p:cNvSpPr/>
                <p:nvPr/>
              </p:nvSpPr>
              <p:spPr>
                <a:xfrm>
                  <a:off x="6752375" y="315088"/>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3"/>
                <p:cNvSpPr/>
                <p:nvPr/>
              </p:nvSpPr>
              <p:spPr>
                <a:xfrm>
                  <a:off x="6679450" y="287938"/>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3"/>
                <p:cNvSpPr/>
                <p:nvPr/>
              </p:nvSpPr>
              <p:spPr>
                <a:xfrm>
                  <a:off x="6688725" y="347888"/>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3"/>
                <p:cNvSpPr/>
                <p:nvPr/>
              </p:nvSpPr>
              <p:spPr>
                <a:xfrm>
                  <a:off x="6376300" y="246388"/>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3"/>
                <p:cNvSpPr/>
                <p:nvPr/>
              </p:nvSpPr>
              <p:spPr>
                <a:xfrm>
                  <a:off x="6415550" y="323863"/>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3"/>
                <p:cNvSpPr/>
                <p:nvPr/>
              </p:nvSpPr>
              <p:spPr>
                <a:xfrm>
                  <a:off x="6328775" y="286938"/>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3"/>
                <p:cNvSpPr/>
                <p:nvPr/>
              </p:nvSpPr>
              <p:spPr>
                <a:xfrm>
                  <a:off x="6090275" y="147288"/>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3"/>
                <p:cNvSpPr/>
                <p:nvPr/>
              </p:nvSpPr>
              <p:spPr>
                <a:xfrm>
                  <a:off x="6066850" y="100813"/>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3"/>
                <p:cNvSpPr/>
                <p:nvPr/>
              </p:nvSpPr>
              <p:spPr>
                <a:xfrm>
                  <a:off x="6029200" y="146463"/>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3"/>
                <p:cNvSpPr/>
                <p:nvPr/>
              </p:nvSpPr>
              <p:spPr>
                <a:xfrm>
                  <a:off x="5947600" y="108363"/>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3"/>
                <p:cNvSpPr/>
                <p:nvPr/>
              </p:nvSpPr>
              <p:spPr>
                <a:xfrm rot="5400000">
                  <a:off x="9078963" y="308025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3"/>
                <p:cNvSpPr/>
                <p:nvPr/>
              </p:nvSpPr>
              <p:spPr>
                <a:xfrm rot="5400000">
                  <a:off x="9098263" y="3093525"/>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3"/>
                <p:cNvSpPr/>
                <p:nvPr/>
              </p:nvSpPr>
              <p:spPr>
                <a:xfrm rot="5400000">
                  <a:off x="8743688" y="2648150"/>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3"/>
                <p:cNvSpPr/>
                <p:nvPr/>
              </p:nvSpPr>
              <p:spPr>
                <a:xfrm rot="5400000">
                  <a:off x="8802038" y="34134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3"/>
                <p:cNvSpPr/>
                <p:nvPr/>
              </p:nvSpPr>
              <p:spPr>
                <a:xfrm rot="5400000">
                  <a:off x="8833400" y="3334313"/>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3"/>
                <p:cNvSpPr/>
                <p:nvPr/>
              </p:nvSpPr>
              <p:spPr>
                <a:xfrm rot="5400000">
                  <a:off x="8778975" y="3338488"/>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3"/>
                <p:cNvSpPr/>
                <p:nvPr/>
              </p:nvSpPr>
              <p:spPr>
                <a:xfrm rot="5400000">
                  <a:off x="8886388" y="3027625"/>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3"/>
                <p:cNvSpPr/>
                <p:nvPr/>
              </p:nvSpPr>
              <p:spPr>
                <a:xfrm rot="5400000">
                  <a:off x="8811425" y="3066513"/>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3"/>
                <p:cNvSpPr/>
                <p:nvPr/>
              </p:nvSpPr>
              <p:spPr>
                <a:xfrm rot="5400000">
                  <a:off x="8847788" y="2978925"/>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3"/>
                <p:cNvSpPr/>
                <p:nvPr/>
              </p:nvSpPr>
              <p:spPr>
                <a:xfrm rot="5400000">
                  <a:off x="8985638" y="27403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3"/>
                <p:cNvSpPr/>
                <p:nvPr/>
              </p:nvSpPr>
              <p:spPr>
                <a:xfrm rot="5400000">
                  <a:off x="9039863" y="2717950"/>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3"/>
                <p:cNvSpPr/>
                <p:nvPr/>
              </p:nvSpPr>
              <p:spPr>
                <a:xfrm rot="5400000">
                  <a:off x="8994225" y="2680288"/>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3"/>
                <p:cNvSpPr/>
                <p:nvPr/>
              </p:nvSpPr>
              <p:spPr>
                <a:xfrm rot="5400000">
                  <a:off x="9027775" y="2598313"/>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3"/>
                <p:cNvSpPr/>
                <p:nvPr/>
              </p:nvSpPr>
              <p:spPr>
                <a:xfrm>
                  <a:off x="8555250" y="2119550"/>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3"/>
                <p:cNvSpPr/>
                <p:nvPr/>
              </p:nvSpPr>
              <p:spPr>
                <a:xfrm>
                  <a:off x="8483100" y="2036225"/>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3"/>
                <p:cNvSpPr/>
                <p:nvPr/>
              </p:nvSpPr>
              <p:spPr>
                <a:xfrm>
                  <a:off x="8416850" y="2105425"/>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3"/>
                <p:cNvSpPr/>
                <p:nvPr/>
              </p:nvSpPr>
              <p:spPr>
                <a:xfrm>
                  <a:off x="8332925" y="2012125"/>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3"/>
                <p:cNvSpPr/>
                <p:nvPr/>
              </p:nvSpPr>
              <p:spPr>
                <a:xfrm>
                  <a:off x="8177175" y="2507150"/>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3"/>
                <p:cNvSpPr/>
                <p:nvPr/>
              </p:nvSpPr>
              <p:spPr>
                <a:xfrm>
                  <a:off x="8315575" y="2479775"/>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3"/>
                <p:cNvSpPr/>
                <p:nvPr/>
              </p:nvSpPr>
              <p:spPr>
                <a:xfrm>
                  <a:off x="8226400" y="2379200"/>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3"/>
                <p:cNvSpPr/>
                <p:nvPr/>
              </p:nvSpPr>
              <p:spPr>
                <a:xfrm>
                  <a:off x="8211425" y="2364800"/>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3"/>
                <p:cNvSpPr/>
                <p:nvPr/>
              </p:nvSpPr>
              <p:spPr>
                <a:xfrm>
                  <a:off x="8195250" y="2449450"/>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3"/>
                <p:cNvSpPr/>
                <p:nvPr/>
              </p:nvSpPr>
              <p:spPr>
                <a:xfrm>
                  <a:off x="8095150" y="2461750"/>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3"/>
                <p:cNvSpPr/>
                <p:nvPr/>
              </p:nvSpPr>
              <p:spPr>
                <a:xfrm>
                  <a:off x="8128675" y="2479775"/>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3"/>
                <p:cNvSpPr/>
                <p:nvPr/>
              </p:nvSpPr>
              <p:spPr>
                <a:xfrm>
                  <a:off x="8106575" y="2187650"/>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3"/>
                <p:cNvSpPr/>
                <p:nvPr/>
              </p:nvSpPr>
              <p:spPr>
                <a:xfrm>
                  <a:off x="8112700" y="2132500"/>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3"/>
                <p:cNvSpPr/>
                <p:nvPr/>
              </p:nvSpPr>
              <p:spPr>
                <a:xfrm>
                  <a:off x="8504600" y="2409875"/>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3"/>
                <p:cNvSpPr/>
                <p:nvPr/>
              </p:nvSpPr>
              <p:spPr>
                <a:xfrm>
                  <a:off x="8508575" y="2346750"/>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3"/>
                <p:cNvSpPr/>
                <p:nvPr/>
              </p:nvSpPr>
              <p:spPr>
                <a:xfrm>
                  <a:off x="8554000" y="2345800"/>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3"/>
                <p:cNvSpPr/>
                <p:nvPr/>
              </p:nvSpPr>
              <p:spPr>
                <a:xfrm>
                  <a:off x="8396025" y="2927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3"/>
                <p:cNvSpPr/>
                <p:nvPr/>
              </p:nvSpPr>
              <p:spPr>
                <a:xfrm>
                  <a:off x="8534425" y="2899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3"/>
                <p:cNvSpPr/>
                <p:nvPr/>
              </p:nvSpPr>
              <p:spPr>
                <a:xfrm>
                  <a:off x="8430275" y="2784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3"/>
                <p:cNvSpPr/>
                <p:nvPr/>
              </p:nvSpPr>
              <p:spPr>
                <a:xfrm>
                  <a:off x="8347525" y="2899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3"/>
                <p:cNvSpPr/>
                <p:nvPr/>
              </p:nvSpPr>
              <p:spPr>
                <a:xfrm>
                  <a:off x="9093975" y="374602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3"/>
                <p:cNvSpPr/>
                <p:nvPr/>
              </p:nvSpPr>
              <p:spPr>
                <a:xfrm>
                  <a:off x="9021825" y="366270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3"/>
                <p:cNvSpPr/>
                <p:nvPr/>
              </p:nvSpPr>
              <p:spPr>
                <a:xfrm>
                  <a:off x="8955575" y="373190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3"/>
                <p:cNvSpPr/>
                <p:nvPr/>
              </p:nvSpPr>
              <p:spPr>
                <a:xfrm>
                  <a:off x="8871650" y="363860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3"/>
                <p:cNvSpPr/>
                <p:nvPr/>
              </p:nvSpPr>
              <p:spPr>
                <a:xfrm>
                  <a:off x="9072488" y="413415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3"/>
                <p:cNvSpPr/>
                <p:nvPr/>
              </p:nvSpPr>
              <p:spPr>
                <a:xfrm>
                  <a:off x="8999563" y="410700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3"/>
                <p:cNvSpPr/>
                <p:nvPr/>
              </p:nvSpPr>
              <p:spPr>
                <a:xfrm>
                  <a:off x="9008838" y="416695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27" name="Google Shape;3227;p33"/>
            <p:cNvGrpSpPr/>
            <p:nvPr/>
          </p:nvGrpSpPr>
          <p:grpSpPr>
            <a:xfrm rot="-4525675">
              <a:off x="248423" y="3694059"/>
              <a:ext cx="1404231" cy="1306240"/>
              <a:chOff x="5212300" y="2549513"/>
              <a:chExt cx="752025" cy="666400"/>
            </a:xfrm>
          </p:grpSpPr>
          <p:sp>
            <p:nvSpPr>
              <p:cNvPr id="3228" name="Google Shape;3228;p33"/>
              <p:cNvSpPr/>
              <p:nvPr/>
            </p:nvSpPr>
            <p:spPr>
              <a:xfrm>
                <a:off x="5212300" y="2803963"/>
                <a:ext cx="185475" cy="179900"/>
              </a:xfrm>
              <a:custGeom>
                <a:rect b="b" l="l" r="r" t="t"/>
                <a:pathLst>
                  <a:path extrusionOk="0" h="7196" w="7419">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3"/>
              <p:cNvSpPr/>
              <p:nvPr/>
            </p:nvSpPr>
            <p:spPr>
              <a:xfrm>
                <a:off x="5553375" y="2757913"/>
                <a:ext cx="146125" cy="142375"/>
              </a:xfrm>
              <a:custGeom>
                <a:rect b="b" l="l" r="r" t="t"/>
                <a:pathLst>
                  <a:path extrusionOk="0" h="5695" w="5845">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3"/>
              <p:cNvSpPr/>
              <p:nvPr/>
            </p:nvSpPr>
            <p:spPr>
              <a:xfrm>
                <a:off x="5351025" y="3113838"/>
                <a:ext cx="123775" cy="102075"/>
              </a:xfrm>
              <a:custGeom>
                <a:rect b="b" l="l" r="r" t="t"/>
                <a:pathLst>
                  <a:path extrusionOk="0" h="4083" w="4951">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3"/>
              <p:cNvSpPr/>
              <p:nvPr/>
            </p:nvSpPr>
            <p:spPr>
              <a:xfrm>
                <a:off x="5860675" y="2712463"/>
                <a:ext cx="103650" cy="91775"/>
              </a:xfrm>
              <a:custGeom>
                <a:rect b="b" l="l" r="r" t="t"/>
                <a:pathLst>
                  <a:path extrusionOk="0" h="3671" w="4146">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3"/>
              <p:cNvSpPr/>
              <p:nvPr/>
            </p:nvSpPr>
            <p:spPr>
              <a:xfrm>
                <a:off x="5529150" y="2549513"/>
                <a:ext cx="85250" cy="69050"/>
              </a:xfrm>
              <a:custGeom>
                <a:rect b="b" l="l" r="r" t="t"/>
                <a:pathLst>
                  <a:path extrusionOk="0" h="2762" w="341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3" name="Google Shape;3233;p33"/>
          <p:cNvSpPr txBox="1"/>
          <p:nvPr/>
        </p:nvSpPr>
        <p:spPr>
          <a:xfrm>
            <a:off x="2876700" y="3284700"/>
            <a:ext cx="3390600" cy="92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595959"/>
                </a:solidFill>
                <a:latin typeface="Roboto"/>
                <a:ea typeface="Roboto"/>
                <a:cs typeface="Roboto"/>
                <a:sym typeface="Roboto"/>
              </a:rPr>
              <a:t>CREDITS: This presentation template was created by </a:t>
            </a:r>
            <a:r>
              <a:rPr b="1" lang="en" sz="1200">
                <a:solidFill>
                  <a:srgbClr val="595959"/>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rgbClr val="595959"/>
                </a:solidFill>
                <a:latin typeface="Roboto"/>
                <a:ea typeface="Roboto"/>
                <a:cs typeface="Roboto"/>
                <a:sym typeface="Roboto"/>
              </a:rPr>
              <a:t>, including icons by </a:t>
            </a:r>
            <a:r>
              <a:rPr b="1" lang="en" sz="1200">
                <a:solidFill>
                  <a:srgbClr val="595959"/>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rgbClr val="595959"/>
                </a:solidFill>
                <a:latin typeface="Roboto"/>
                <a:ea typeface="Roboto"/>
                <a:cs typeface="Roboto"/>
                <a:sym typeface="Roboto"/>
              </a:rPr>
              <a:t>, and infographics &amp; images by </a:t>
            </a:r>
            <a:r>
              <a:rPr b="1" lang="en" sz="1200">
                <a:solidFill>
                  <a:srgbClr val="595959"/>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rgbClr val="595959"/>
              </a:solidFill>
              <a:latin typeface="Roboto"/>
              <a:ea typeface="Roboto"/>
              <a:cs typeface="Roboto"/>
              <a:sym typeface="Roboto"/>
            </a:endParaRPr>
          </a:p>
        </p:txBody>
      </p:sp>
      <p:sp>
        <p:nvSpPr>
          <p:cNvPr id="3234" name="Google Shape;3234;p33"/>
          <p:cNvSpPr txBox="1"/>
          <p:nvPr>
            <p:ph type="title"/>
          </p:nvPr>
        </p:nvSpPr>
        <p:spPr>
          <a:xfrm>
            <a:off x="692275" y="644150"/>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382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0">
    <p:spTree>
      <p:nvGrpSpPr>
        <p:cNvPr id="3235" name="Shape 3235"/>
        <p:cNvGrpSpPr/>
        <p:nvPr/>
      </p:nvGrpSpPr>
      <p:grpSpPr>
        <a:xfrm>
          <a:off x="0" y="0"/>
          <a:ext cx="0" cy="0"/>
          <a:chOff x="0" y="0"/>
          <a:chExt cx="0" cy="0"/>
        </a:xfrm>
      </p:grpSpPr>
      <p:grpSp>
        <p:nvGrpSpPr>
          <p:cNvPr id="3236" name="Google Shape;3236;p34"/>
          <p:cNvGrpSpPr/>
          <p:nvPr/>
        </p:nvGrpSpPr>
        <p:grpSpPr>
          <a:xfrm>
            <a:off x="8248151" y="4304131"/>
            <a:ext cx="687426" cy="608882"/>
            <a:chOff x="6057125" y="2457013"/>
            <a:chExt cx="752025" cy="666100"/>
          </a:xfrm>
        </p:grpSpPr>
        <p:sp>
          <p:nvSpPr>
            <p:cNvPr id="3237" name="Google Shape;3237;p34"/>
            <p:cNvSpPr/>
            <p:nvPr/>
          </p:nvSpPr>
          <p:spPr>
            <a:xfrm>
              <a:off x="6057125" y="2711463"/>
              <a:ext cx="185475" cy="179900"/>
            </a:xfrm>
            <a:custGeom>
              <a:rect b="b" l="l" r="r" t="t"/>
              <a:pathLst>
                <a:path extrusionOk="0" h="7196" w="7419">
                  <a:moveTo>
                    <a:pt x="5266" y="0"/>
                  </a:moveTo>
                  <a:cubicBezTo>
                    <a:pt x="4880" y="0"/>
                    <a:pt x="4449" y="84"/>
                    <a:pt x="3966" y="171"/>
                  </a:cubicBezTo>
                  <a:cubicBezTo>
                    <a:pt x="2369" y="457"/>
                    <a:pt x="685" y="1056"/>
                    <a:pt x="172" y="2511"/>
                  </a:cubicBezTo>
                  <a:cubicBezTo>
                    <a:pt x="57" y="2825"/>
                    <a:pt x="0" y="3196"/>
                    <a:pt x="0" y="3595"/>
                  </a:cubicBezTo>
                  <a:cubicBezTo>
                    <a:pt x="28" y="5556"/>
                    <a:pt x="1044" y="7196"/>
                    <a:pt x="3102" y="7196"/>
                  </a:cubicBezTo>
                  <a:cubicBezTo>
                    <a:pt x="3170" y="7196"/>
                    <a:pt x="3239" y="7194"/>
                    <a:pt x="3310" y="7190"/>
                  </a:cubicBezTo>
                  <a:cubicBezTo>
                    <a:pt x="4737" y="7133"/>
                    <a:pt x="6163" y="6848"/>
                    <a:pt x="6848" y="5450"/>
                  </a:cubicBezTo>
                  <a:cubicBezTo>
                    <a:pt x="7419" y="4337"/>
                    <a:pt x="7419" y="2168"/>
                    <a:pt x="6791" y="970"/>
                  </a:cubicBezTo>
                  <a:cubicBezTo>
                    <a:pt x="6387" y="215"/>
                    <a:pt x="5885" y="0"/>
                    <a:pt x="526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4"/>
            <p:cNvSpPr/>
            <p:nvPr/>
          </p:nvSpPr>
          <p:spPr>
            <a:xfrm>
              <a:off x="6398850" y="2665413"/>
              <a:ext cx="145475" cy="142375"/>
            </a:xfrm>
            <a:custGeom>
              <a:rect b="b" l="l" r="r" t="t"/>
              <a:pathLst>
                <a:path extrusionOk="0" h="5695" w="5819">
                  <a:moveTo>
                    <a:pt x="3591" y="0"/>
                  </a:moveTo>
                  <a:cubicBezTo>
                    <a:pt x="2384" y="0"/>
                    <a:pt x="951" y="751"/>
                    <a:pt x="512" y="1671"/>
                  </a:cubicBezTo>
                  <a:cubicBezTo>
                    <a:pt x="398" y="1899"/>
                    <a:pt x="341" y="2156"/>
                    <a:pt x="284" y="2384"/>
                  </a:cubicBezTo>
                  <a:cubicBezTo>
                    <a:pt x="0" y="4109"/>
                    <a:pt x="1529" y="5694"/>
                    <a:pt x="3214" y="5694"/>
                  </a:cubicBezTo>
                  <a:cubicBezTo>
                    <a:pt x="3396" y="5694"/>
                    <a:pt x="3581" y="5676"/>
                    <a:pt x="3765" y="5637"/>
                  </a:cubicBezTo>
                  <a:cubicBezTo>
                    <a:pt x="5191" y="5351"/>
                    <a:pt x="5819" y="5123"/>
                    <a:pt x="5790" y="3440"/>
                  </a:cubicBezTo>
                  <a:cubicBezTo>
                    <a:pt x="5790" y="2327"/>
                    <a:pt x="5648" y="986"/>
                    <a:pt x="4763" y="330"/>
                  </a:cubicBezTo>
                  <a:cubicBezTo>
                    <a:pt x="4442" y="101"/>
                    <a:pt x="4032" y="0"/>
                    <a:pt x="359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4"/>
            <p:cNvSpPr/>
            <p:nvPr/>
          </p:nvSpPr>
          <p:spPr>
            <a:xfrm>
              <a:off x="6195800" y="3021338"/>
              <a:ext cx="123850" cy="101775"/>
            </a:xfrm>
            <a:custGeom>
              <a:rect b="b" l="l" r="r" t="t"/>
              <a:pathLst>
                <a:path extrusionOk="0" h="4071" w="4954">
                  <a:moveTo>
                    <a:pt x="3515" y="0"/>
                  </a:moveTo>
                  <a:cubicBezTo>
                    <a:pt x="2530" y="0"/>
                    <a:pt x="1203" y="1616"/>
                    <a:pt x="417" y="2613"/>
                  </a:cubicBezTo>
                  <a:cubicBezTo>
                    <a:pt x="1" y="3735"/>
                    <a:pt x="857" y="4070"/>
                    <a:pt x="1716" y="4070"/>
                  </a:cubicBezTo>
                  <a:cubicBezTo>
                    <a:pt x="2037" y="4070"/>
                    <a:pt x="2358" y="4024"/>
                    <a:pt x="2614" y="3954"/>
                  </a:cubicBezTo>
                  <a:cubicBezTo>
                    <a:pt x="3898" y="3554"/>
                    <a:pt x="4953" y="3041"/>
                    <a:pt x="4611" y="1415"/>
                  </a:cubicBezTo>
                  <a:cubicBezTo>
                    <a:pt x="4396" y="385"/>
                    <a:pt x="3996" y="0"/>
                    <a:pt x="351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4"/>
            <p:cNvSpPr/>
            <p:nvPr/>
          </p:nvSpPr>
          <p:spPr>
            <a:xfrm>
              <a:off x="6705525" y="2619963"/>
              <a:ext cx="103625" cy="91775"/>
            </a:xfrm>
            <a:custGeom>
              <a:rect b="b" l="l" r="r" t="t"/>
              <a:pathLst>
                <a:path extrusionOk="0" h="3671" w="4145">
                  <a:moveTo>
                    <a:pt x="2515" y="0"/>
                  </a:moveTo>
                  <a:cubicBezTo>
                    <a:pt x="1625" y="0"/>
                    <a:pt x="532" y="525"/>
                    <a:pt x="0" y="1435"/>
                  </a:cubicBezTo>
                  <a:cubicBezTo>
                    <a:pt x="171" y="2861"/>
                    <a:pt x="171" y="3375"/>
                    <a:pt x="1626" y="3632"/>
                  </a:cubicBezTo>
                  <a:cubicBezTo>
                    <a:pt x="1768" y="3658"/>
                    <a:pt x="1900" y="3670"/>
                    <a:pt x="2025" y="3670"/>
                  </a:cubicBezTo>
                  <a:cubicBezTo>
                    <a:pt x="2982" y="3670"/>
                    <a:pt x="3463" y="2923"/>
                    <a:pt x="3766" y="1863"/>
                  </a:cubicBezTo>
                  <a:cubicBezTo>
                    <a:pt x="4145" y="568"/>
                    <a:pt x="3440" y="0"/>
                    <a:pt x="251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4"/>
            <p:cNvSpPr/>
            <p:nvPr/>
          </p:nvSpPr>
          <p:spPr>
            <a:xfrm>
              <a:off x="6373975" y="2457013"/>
              <a:ext cx="85400" cy="69050"/>
            </a:xfrm>
            <a:custGeom>
              <a:rect b="b" l="l" r="r" t="t"/>
              <a:pathLst>
                <a:path extrusionOk="0" h="2762" w="3416">
                  <a:moveTo>
                    <a:pt x="1156" y="0"/>
                  </a:moveTo>
                  <a:cubicBezTo>
                    <a:pt x="924" y="0"/>
                    <a:pt x="723" y="67"/>
                    <a:pt x="594" y="220"/>
                  </a:cubicBezTo>
                  <a:lnTo>
                    <a:pt x="280" y="392"/>
                  </a:lnTo>
                  <a:cubicBezTo>
                    <a:pt x="1" y="1508"/>
                    <a:pt x="186" y="2762"/>
                    <a:pt x="1424" y="2762"/>
                  </a:cubicBezTo>
                  <a:cubicBezTo>
                    <a:pt x="1451" y="2762"/>
                    <a:pt x="1479" y="2761"/>
                    <a:pt x="1507" y="2760"/>
                  </a:cubicBezTo>
                  <a:cubicBezTo>
                    <a:pt x="2135" y="2731"/>
                    <a:pt x="2819" y="2474"/>
                    <a:pt x="3076" y="1847"/>
                  </a:cubicBezTo>
                  <a:cubicBezTo>
                    <a:pt x="3416" y="986"/>
                    <a:pt x="2049" y="0"/>
                    <a:pt x="115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2" name="Google Shape;3242;p34"/>
          <p:cNvGrpSpPr/>
          <p:nvPr/>
        </p:nvGrpSpPr>
        <p:grpSpPr>
          <a:xfrm>
            <a:off x="7948193" y="196841"/>
            <a:ext cx="976914" cy="802881"/>
            <a:chOff x="8331500" y="2555700"/>
            <a:chExt cx="696900" cy="572750"/>
          </a:xfrm>
        </p:grpSpPr>
        <p:sp>
          <p:nvSpPr>
            <p:cNvPr id="3243" name="Google Shape;3243;p34"/>
            <p:cNvSpPr/>
            <p:nvPr/>
          </p:nvSpPr>
          <p:spPr>
            <a:xfrm>
              <a:off x="8331500" y="2647725"/>
              <a:ext cx="94175" cy="113275"/>
            </a:xfrm>
            <a:custGeom>
              <a:rect b="b" l="l" r="r" t="t"/>
              <a:pathLst>
                <a:path extrusionOk="0" h="4531" w="3767">
                  <a:moveTo>
                    <a:pt x="2111" y="0"/>
                  </a:moveTo>
                  <a:cubicBezTo>
                    <a:pt x="1683" y="0"/>
                    <a:pt x="1227" y="229"/>
                    <a:pt x="999" y="628"/>
                  </a:cubicBezTo>
                  <a:cubicBezTo>
                    <a:pt x="856" y="913"/>
                    <a:pt x="685" y="1199"/>
                    <a:pt x="542" y="1455"/>
                  </a:cubicBezTo>
                  <a:cubicBezTo>
                    <a:pt x="371" y="1826"/>
                    <a:pt x="200" y="2197"/>
                    <a:pt x="114" y="2597"/>
                  </a:cubicBezTo>
                  <a:cubicBezTo>
                    <a:pt x="29" y="2911"/>
                    <a:pt x="0" y="3224"/>
                    <a:pt x="86" y="3538"/>
                  </a:cubicBezTo>
                  <a:cubicBezTo>
                    <a:pt x="171" y="3995"/>
                    <a:pt x="571" y="4366"/>
                    <a:pt x="1027" y="4480"/>
                  </a:cubicBezTo>
                  <a:cubicBezTo>
                    <a:pt x="1144" y="4514"/>
                    <a:pt x="1260" y="4530"/>
                    <a:pt x="1375" y="4530"/>
                  </a:cubicBezTo>
                  <a:cubicBezTo>
                    <a:pt x="1739" y="4530"/>
                    <a:pt x="2086" y="4369"/>
                    <a:pt x="2368" y="4109"/>
                  </a:cubicBezTo>
                  <a:cubicBezTo>
                    <a:pt x="2539" y="3966"/>
                    <a:pt x="2682" y="3767"/>
                    <a:pt x="2825" y="3595"/>
                  </a:cubicBezTo>
                  <a:cubicBezTo>
                    <a:pt x="3024" y="3310"/>
                    <a:pt x="3167" y="2939"/>
                    <a:pt x="3310" y="2625"/>
                  </a:cubicBezTo>
                  <a:cubicBezTo>
                    <a:pt x="3338" y="2540"/>
                    <a:pt x="3367" y="2454"/>
                    <a:pt x="3424" y="2369"/>
                  </a:cubicBezTo>
                  <a:cubicBezTo>
                    <a:pt x="3452" y="2311"/>
                    <a:pt x="3481" y="2254"/>
                    <a:pt x="3509" y="2169"/>
                  </a:cubicBezTo>
                  <a:cubicBezTo>
                    <a:pt x="3567" y="2026"/>
                    <a:pt x="3652" y="1912"/>
                    <a:pt x="3681" y="1769"/>
                  </a:cubicBezTo>
                  <a:cubicBezTo>
                    <a:pt x="3766" y="1513"/>
                    <a:pt x="3709" y="1284"/>
                    <a:pt x="3681" y="999"/>
                  </a:cubicBezTo>
                  <a:cubicBezTo>
                    <a:pt x="3624" y="913"/>
                    <a:pt x="3595" y="799"/>
                    <a:pt x="3538" y="714"/>
                  </a:cubicBezTo>
                  <a:cubicBezTo>
                    <a:pt x="3424" y="514"/>
                    <a:pt x="3281" y="343"/>
                    <a:pt x="3082" y="229"/>
                  </a:cubicBezTo>
                  <a:cubicBezTo>
                    <a:pt x="2910" y="143"/>
                    <a:pt x="2739" y="86"/>
                    <a:pt x="2568" y="57"/>
                  </a:cubicBezTo>
                  <a:cubicBezTo>
                    <a:pt x="2425" y="0"/>
                    <a:pt x="2283" y="0"/>
                    <a:pt x="2111"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4"/>
            <p:cNvSpPr/>
            <p:nvPr/>
          </p:nvSpPr>
          <p:spPr>
            <a:xfrm>
              <a:off x="8495550" y="2555700"/>
              <a:ext cx="97750" cy="132000"/>
            </a:xfrm>
            <a:custGeom>
              <a:rect b="b" l="l" r="r" t="t"/>
              <a:pathLst>
                <a:path extrusionOk="0" h="5280" w="3910">
                  <a:moveTo>
                    <a:pt x="2711" y="1"/>
                  </a:moveTo>
                  <a:cubicBezTo>
                    <a:pt x="2283" y="1"/>
                    <a:pt x="1855" y="229"/>
                    <a:pt x="1627" y="628"/>
                  </a:cubicBezTo>
                  <a:cubicBezTo>
                    <a:pt x="1541" y="771"/>
                    <a:pt x="1456" y="971"/>
                    <a:pt x="1370" y="1142"/>
                  </a:cubicBezTo>
                  <a:lnTo>
                    <a:pt x="1284" y="1199"/>
                  </a:lnTo>
                  <a:cubicBezTo>
                    <a:pt x="1199" y="1256"/>
                    <a:pt x="1113" y="1313"/>
                    <a:pt x="1028" y="1399"/>
                  </a:cubicBezTo>
                  <a:cubicBezTo>
                    <a:pt x="856" y="1541"/>
                    <a:pt x="771" y="1741"/>
                    <a:pt x="714" y="1969"/>
                  </a:cubicBezTo>
                  <a:cubicBezTo>
                    <a:pt x="600" y="2226"/>
                    <a:pt x="485" y="2512"/>
                    <a:pt x="371" y="2768"/>
                  </a:cubicBezTo>
                  <a:cubicBezTo>
                    <a:pt x="257" y="3054"/>
                    <a:pt x="115" y="3367"/>
                    <a:pt x="57" y="3681"/>
                  </a:cubicBezTo>
                  <a:cubicBezTo>
                    <a:pt x="0" y="3881"/>
                    <a:pt x="0" y="4109"/>
                    <a:pt x="57" y="4338"/>
                  </a:cubicBezTo>
                  <a:cubicBezTo>
                    <a:pt x="143" y="4651"/>
                    <a:pt x="371" y="4937"/>
                    <a:pt x="657" y="5108"/>
                  </a:cubicBezTo>
                  <a:cubicBezTo>
                    <a:pt x="856" y="5222"/>
                    <a:pt x="1056" y="5279"/>
                    <a:pt x="1284" y="5279"/>
                  </a:cubicBezTo>
                  <a:cubicBezTo>
                    <a:pt x="1598" y="5279"/>
                    <a:pt x="1969" y="5136"/>
                    <a:pt x="2169" y="4908"/>
                  </a:cubicBezTo>
                  <a:cubicBezTo>
                    <a:pt x="2283" y="4766"/>
                    <a:pt x="2397" y="4623"/>
                    <a:pt x="2511" y="4480"/>
                  </a:cubicBezTo>
                  <a:cubicBezTo>
                    <a:pt x="2540" y="4395"/>
                    <a:pt x="2568" y="4338"/>
                    <a:pt x="2597" y="4252"/>
                  </a:cubicBezTo>
                  <a:lnTo>
                    <a:pt x="2625" y="4223"/>
                  </a:lnTo>
                  <a:cubicBezTo>
                    <a:pt x="2882" y="4109"/>
                    <a:pt x="3110" y="3938"/>
                    <a:pt x="3253" y="3681"/>
                  </a:cubicBezTo>
                  <a:cubicBezTo>
                    <a:pt x="3453" y="3339"/>
                    <a:pt x="3538" y="2911"/>
                    <a:pt x="3653" y="2512"/>
                  </a:cubicBezTo>
                  <a:cubicBezTo>
                    <a:pt x="3767" y="2112"/>
                    <a:pt x="3909" y="1656"/>
                    <a:pt x="3909" y="1228"/>
                  </a:cubicBezTo>
                  <a:cubicBezTo>
                    <a:pt x="3909" y="685"/>
                    <a:pt x="3538" y="200"/>
                    <a:pt x="3025" y="58"/>
                  </a:cubicBezTo>
                  <a:cubicBezTo>
                    <a:pt x="2911" y="29"/>
                    <a:pt x="2797" y="1"/>
                    <a:pt x="2711"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4"/>
            <p:cNvSpPr/>
            <p:nvPr/>
          </p:nvSpPr>
          <p:spPr>
            <a:xfrm>
              <a:off x="8352175" y="2828175"/>
              <a:ext cx="94900" cy="140825"/>
            </a:xfrm>
            <a:custGeom>
              <a:rect b="b" l="l" r="r" t="t"/>
              <a:pathLst>
                <a:path extrusionOk="0" h="5633" w="3796">
                  <a:moveTo>
                    <a:pt x="2340" y="1"/>
                  </a:moveTo>
                  <a:cubicBezTo>
                    <a:pt x="1741" y="1"/>
                    <a:pt x="1170" y="400"/>
                    <a:pt x="1028" y="1000"/>
                  </a:cubicBezTo>
                  <a:cubicBezTo>
                    <a:pt x="885" y="1513"/>
                    <a:pt x="742" y="1998"/>
                    <a:pt x="628" y="2512"/>
                  </a:cubicBezTo>
                  <a:lnTo>
                    <a:pt x="628" y="2540"/>
                  </a:lnTo>
                  <a:lnTo>
                    <a:pt x="571" y="2597"/>
                  </a:lnTo>
                  <a:cubicBezTo>
                    <a:pt x="514" y="2683"/>
                    <a:pt x="457" y="2797"/>
                    <a:pt x="400" y="2911"/>
                  </a:cubicBezTo>
                  <a:cubicBezTo>
                    <a:pt x="314" y="3054"/>
                    <a:pt x="257" y="3254"/>
                    <a:pt x="172" y="3425"/>
                  </a:cubicBezTo>
                  <a:cubicBezTo>
                    <a:pt x="58" y="3767"/>
                    <a:pt x="0" y="4138"/>
                    <a:pt x="115" y="4481"/>
                  </a:cubicBezTo>
                  <a:cubicBezTo>
                    <a:pt x="172" y="4709"/>
                    <a:pt x="314" y="4908"/>
                    <a:pt x="457" y="5080"/>
                  </a:cubicBezTo>
                  <a:cubicBezTo>
                    <a:pt x="657" y="5308"/>
                    <a:pt x="913" y="5508"/>
                    <a:pt x="1199" y="5593"/>
                  </a:cubicBezTo>
                  <a:cubicBezTo>
                    <a:pt x="1305" y="5620"/>
                    <a:pt x="1414" y="5633"/>
                    <a:pt x="1522" y="5633"/>
                  </a:cubicBezTo>
                  <a:cubicBezTo>
                    <a:pt x="2109" y="5633"/>
                    <a:pt x="2685" y="5254"/>
                    <a:pt x="2854" y="4652"/>
                  </a:cubicBezTo>
                  <a:cubicBezTo>
                    <a:pt x="3139" y="3682"/>
                    <a:pt x="3367" y="2683"/>
                    <a:pt x="3624" y="1713"/>
                  </a:cubicBezTo>
                  <a:cubicBezTo>
                    <a:pt x="3795" y="1000"/>
                    <a:pt x="3396" y="258"/>
                    <a:pt x="2682" y="58"/>
                  </a:cubicBezTo>
                  <a:cubicBezTo>
                    <a:pt x="2568" y="29"/>
                    <a:pt x="2454" y="1"/>
                    <a:pt x="2340"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4"/>
            <p:cNvSpPr/>
            <p:nvPr/>
          </p:nvSpPr>
          <p:spPr>
            <a:xfrm>
              <a:off x="8510525" y="2813925"/>
              <a:ext cx="85625" cy="107025"/>
            </a:xfrm>
            <a:custGeom>
              <a:rect b="b" l="l" r="r" t="t"/>
              <a:pathLst>
                <a:path extrusionOk="0" h="4281" w="3425">
                  <a:moveTo>
                    <a:pt x="1884" y="0"/>
                  </a:moveTo>
                  <a:cubicBezTo>
                    <a:pt x="1684" y="29"/>
                    <a:pt x="1513" y="57"/>
                    <a:pt x="1370" y="172"/>
                  </a:cubicBezTo>
                  <a:cubicBezTo>
                    <a:pt x="1285" y="200"/>
                    <a:pt x="1227" y="257"/>
                    <a:pt x="1170" y="314"/>
                  </a:cubicBezTo>
                  <a:cubicBezTo>
                    <a:pt x="1085" y="371"/>
                    <a:pt x="1028" y="428"/>
                    <a:pt x="971" y="542"/>
                  </a:cubicBezTo>
                  <a:lnTo>
                    <a:pt x="914" y="685"/>
                  </a:lnTo>
                  <a:lnTo>
                    <a:pt x="800" y="885"/>
                  </a:lnTo>
                  <a:cubicBezTo>
                    <a:pt x="714" y="1056"/>
                    <a:pt x="657" y="1199"/>
                    <a:pt x="600" y="1341"/>
                  </a:cubicBezTo>
                  <a:cubicBezTo>
                    <a:pt x="486" y="1598"/>
                    <a:pt x="372" y="1855"/>
                    <a:pt x="257" y="2112"/>
                  </a:cubicBezTo>
                  <a:cubicBezTo>
                    <a:pt x="143" y="2426"/>
                    <a:pt x="58" y="2796"/>
                    <a:pt x="115" y="3110"/>
                  </a:cubicBezTo>
                  <a:lnTo>
                    <a:pt x="86" y="3196"/>
                  </a:lnTo>
                  <a:cubicBezTo>
                    <a:pt x="1" y="3396"/>
                    <a:pt x="58" y="3652"/>
                    <a:pt x="172" y="3852"/>
                  </a:cubicBezTo>
                  <a:cubicBezTo>
                    <a:pt x="286" y="4052"/>
                    <a:pt x="457" y="4195"/>
                    <a:pt x="657" y="4252"/>
                  </a:cubicBezTo>
                  <a:cubicBezTo>
                    <a:pt x="733" y="4271"/>
                    <a:pt x="809" y="4280"/>
                    <a:pt x="884" y="4280"/>
                  </a:cubicBezTo>
                  <a:cubicBezTo>
                    <a:pt x="1034" y="4280"/>
                    <a:pt x="1180" y="4242"/>
                    <a:pt x="1313" y="4166"/>
                  </a:cubicBezTo>
                  <a:lnTo>
                    <a:pt x="1342" y="4137"/>
                  </a:lnTo>
                  <a:cubicBezTo>
                    <a:pt x="1456" y="4137"/>
                    <a:pt x="1570" y="4137"/>
                    <a:pt x="1684" y="4109"/>
                  </a:cubicBezTo>
                  <a:cubicBezTo>
                    <a:pt x="1727" y="4114"/>
                    <a:pt x="1770" y="4116"/>
                    <a:pt x="1814" y="4116"/>
                  </a:cubicBezTo>
                  <a:cubicBezTo>
                    <a:pt x="2034" y="4116"/>
                    <a:pt x="2264" y="4057"/>
                    <a:pt x="2454" y="3938"/>
                  </a:cubicBezTo>
                  <a:cubicBezTo>
                    <a:pt x="2768" y="3767"/>
                    <a:pt x="2911" y="3538"/>
                    <a:pt x="3025" y="3224"/>
                  </a:cubicBezTo>
                  <a:cubicBezTo>
                    <a:pt x="3111" y="2996"/>
                    <a:pt x="3168" y="2796"/>
                    <a:pt x="3225" y="2597"/>
                  </a:cubicBezTo>
                  <a:cubicBezTo>
                    <a:pt x="3282" y="2483"/>
                    <a:pt x="3282" y="2397"/>
                    <a:pt x="3310" y="2283"/>
                  </a:cubicBezTo>
                  <a:cubicBezTo>
                    <a:pt x="3367" y="1998"/>
                    <a:pt x="3424" y="1655"/>
                    <a:pt x="3339" y="1370"/>
                  </a:cubicBezTo>
                  <a:cubicBezTo>
                    <a:pt x="3253" y="1113"/>
                    <a:pt x="3139" y="856"/>
                    <a:pt x="2939" y="685"/>
                  </a:cubicBezTo>
                  <a:lnTo>
                    <a:pt x="2768" y="571"/>
                  </a:lnTo>
                  <a:lnTo>
                    <a:pt x="2768" y="542"/>
                  </a:lnTo>
                  <a:cubicBezTo>
                    <a:pt x="2654" y="343"/>
                    <a:pt x="2569" y="286"/>
                    <a:pt x="2369" y="143"/>
                  </a:cubicBezTo>
                  <a:cubicBezTo>
                    <a:pt x="2226" y="57"/>
                    <a:pt x="2055" y="0"/>
                    <a:pt x="1884"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4"/>
            <p:cNvSpPr/>
            <p:nvPr/>
          </p:nvSpPr>
          <p:spPr>
            <a:xfrm>
              <a:off x="8713100" y="2823900"/>
              <a:ext cx="96325" cy="137050"/>
            </a:xfrm>
            <a:custGeom>
              <a:rect b="b" l="l" r="r" t="t"/>
              <a:pathLst>
                <a:path extrusionOk="0" h="5482" w="3853">
                  <a:moveTo>
                    <a:pt x="2940" y="4452"/>
                  </a:moveTo>
                  <a:lnTo>
                    <a:pt x="2911" y="4480"/>
                  </a:lnTo>
                  <a:lnTo>
                    <a:pt x="2940" y="4480"/>
                  </a:lnTo>
                  <a:lnTo>
                    <a:pt x="2940" y="4452"/>
                  </a:lnTo>
                  <a:close/>
                  <a:moveTo>
                    <a:pt x="2369" y="1"/>
                  </a:moveTo>
                  <a:cubicBezTo>
                    <a:pt x="2112" y="1"/>
                    <a:pt x="1855" y="86"/>
                    <a:pt x="1656" y="200"/>
                  </a:cubicBezTo>
                  <a:cubicBezTo>
                    <a:pt x="1570" y="258"/>
                    <a:pt x="1456" y="343"/>
                    <a:pt x="1370" y="400"/>
                  </a:cubicBezTo>
                  <a:cubicBezTo>
                    <a:pt x="1199" y="600"/>
                    <a:pt x="1085" y="800"/>
                    <a:pt x="999" y="1028"/>
                  </a:cubicBezTo>
                  <a:cubicBezTo>
                    <a:pt x="857" y="1399"/>
                    <a:pt x="714" y="1741"/>
                    <a:pt x="571" y="2084"/>
                  </a:cubicBezTo>
                  <a:cubicBezTo>
                    <a:pt x="429" y="2455"/>
                    <a:pt x="258" y="2825"/>
                    <a:pt x="143" y="3225"/>
                  </a:cubicBezTo>
                  <a:cubicBezTo>
                    <a:pt x="1" y="3624"/>
                    <a:pt x="86" y="4052"/>
                    <a:pt x="315" y="4395"/>
                  </a:cubicBezTo>
                  <a:cubicBezTo>
                    <a:pt x="400" y="4880"/>
                    <a:pt x="771" y="5308"/>
                    <a:pt x="1256" y="5422"/>
                  </a:cubicBezTo>
                  <a:cubicBezTo>
                    <a:pt x="1388" y="5462"/>
                    <a:pt x="1519" y="5481"/>
                    <a:pt x="1647" y="5481"/>
                  </a:cubicBezTo>
                  <a:cubicBezTo>
                    <a:pt x="1879" y="5481"/>
                    <a:pt x="2099" y="5418"/>
                    <a:pt x="2283" y="5308"/>
                  </a:cubicBezTo>
                  <a:cubicBezTo>
                    <a:pt x="2397" y="5222"/>
                    <a:pt x="2483" y="5165"/>
                    <a:pt x="2569" y="5079"/>
                  </a:cubicBezTo>
                  <a:cubicBezTo>
                    <a:pt x="2740" y="4908"/>
                    <a:pt x="2854" y="4709"/>
                    <a:pt x="2911" y="4509"/>
                  </a:cubicBezTo>
                  <a:lnTo>
                    <a:pt x="2911" y="4452"/>
                  </a:lnTo>
                  <a:cubicBezTo>
                    <a:pt x="3025" y="4195"/>
                    <a:pt x="3139" y="3910"/>
                    <a:pt x="3225" y="3653"/>
                  </a:cubicBezTo>
                  <a:cubicBezTo>
                    <a:pt x="3368" y="3282"/>
                    <a:pt x="3510" y="2911"/>
                    <a:pt x="3567" y="2540"/>
                  </a:cubicBezTo>
                  <a:cubicBezTo>
                    <a:pt x="3624" y="2369"/>
                    <a:pt x="3624" y="2226"/>
                    <a:pt x="3624" y="2055"/>
                  </a:cubicBezTo>
                  <a:cubicBezTo>
                    <a:pt x="3653" y="1969"/>
                    <a:pt x="3681" y="1884"/>
                    <a:pt x="3738" y="1798"/>
                  </a:cubicBezTo>
                  <a:cubicBezTo>
                    <a:pt x="3853" y="1456"/>
                    <a:pt x="3767" y="999"/>
                    <a:pt x="3596" y="714"/>
                  </a:cubicBezTo>
                  <a:cubicBezTo>
                    <a:pt x="3396" y="400"/>
                    <a:pt x="3082" y="143"/>
                    <a:pt x="2740" y="58"/>
                  </a:cubicBezTo>
                  <a:cubicBezTo>
                    <a:pt x="2626" y="29"/>
                    <a:pt x="2483" y="1"/>
                    <a:pt x="2369"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34"/>
            <p:cNvSpPr/>
            <p:nvPr/>
          </p:nvSpPr>
          <p:spPr>
            <a:xfrm>
              <a:off x="8504825" y="3010075"/>
              <a:ext cx="88475" cy="118375"/>
            </a:xfrm>
            <a:custGeom>
              <a:rect b="b" l="l" r="r" t="t"/>
              <a:pathLst>
                <a:path extrusionOk="0" h="4735" w="3539">
                  <a:moveTo>
                    <a:pt x="2169" y="1"/>
                  </a:moveTo>
                  <a:cubicBezTo>
                    <a:pt x="1941" y="1"/>
                    <a:pt x="1741" y="58"/>
                    <a:pt x="1570" y="143"/>
                  </a:cubicBezTo>
                  <a:cubicBezTo>
                    <a:pt x="1341" y="286"/>
                    <a:pt x="1085" y="543"/>
                    <a:pt x="1028" y="828"/>
                  </a:cubicBezTo>
                  <a:lnTo>
                    <a:pt x="999" y="885"/>
                  </a:lnTo>
                  <a:cubicBezTo>
                    <a:pt x="856" y="1056"/>
                    <a:pt x="771" y="1256"/>
                    <a:pt x="714" y="1456"/>
                  </a:cubicBezTo>
                  <a:cubicBezTo>
                    <a:pt x="685" y="1513"/>
                    <a:pt x="657" y="1598"/>
                    <a:pt x="657" y="1656"/>
                  </a:cubicBezTo>
                  <a:cubicBezTo>
                    <a:pt x="600" y="1798"/>
                    <a:pt x="542" y="1941"/>
                    <a:pt x="514" y="2055"/>
                  </a:cubicBezTo>
                  <a:cubicBezTo>
                    <a:pt x="485" y="2141"/>
                    <a:pt x="457" y="2226"/>
                    <a:pt x="428" y="2312"/>
                  </a:cubicBezTo>
                  <a:cubicBezTo>
                    <a:pt x="343" y="2540"/>
                    <a:pt x="257" y="2740"/>
                    <a:pt x="200" y="2968"/>
                  </a:cubicBezTo>
                  <a:cubicBezTo>
                    <a:pt x="0" y="3567"/>
                    <a:pt x="314" y="4252"/>
                    <a:pt x="828" y="4537"/>
                  </a:cubicBezTo>
                  <a:cubicBezTo>
                    <a:pt x="1042" y="4668"/>
                    <a:pt x="1295" y="4734"/>
                    <a:pt x="1549" y="4734"/>
                  </a:cubicBezTo>
                  <a:cubicBezTo>
                    <a:pt x="1905" y="4734"/>
                    <a:pt x="2261" y="4604"/>
                    <a:pt x="2511" y="4338"/>
                  </a:cubicBezTo>
                  <a:cubicBezTo>
                    <a:pt x="2654" y="4166"/>
                    <a:pt x="2768" y="4024"/>
                    <a:pt x="2854" y="3824"/>
                  </a:cubicBezTo>
                  <a:cubicBezTo>
                    <a:pt x="2939" y="3681"/>
                    <a:pt x="2996" y="3510"/>
                    <a:pt x="3053" y="3339"/>
                  </a:cubicBezTo>
                  <a:lnTo>
                    <a:pt x="3110" y="3196"/>
                  </a:lnTo>
                  <a:cubicBezTo>
                    <a:pt x="3196" y="3082"/>
                    <a:pt x="3253" y="2939"/>
                    <a:pt x="3310" y="2768"/>
                  </a:cubicBezTo>
                  <a:cubicBezTo>
                    <a:pt x="3367" y="2597"/>
                    <a:pt x="3453" y="2426"/>
                    <a:pt x="3481" y="2226"/>
                  </a:cubicBezTo>
                  <a:lnTo>
                    <a:pt x="3538" y="1827"/>
                  </a:lnTo>
                  <a:cubicBezTo>
                    <a:pt x="3538" y="1570"/>
                    <a:pt x="3453" y="1342"/>
                    <a:pt x="3339" y="1113"/>
                  </a:cubicBezTo>
                  <a:cubicBezTo>
                    <a:pt x="3310" y="600"/>
                    <a:pt x="2939" y="172"/>
                    <a:pt x="2483" y="58"/>
                  </a:cubicBezTo>
                  <a:cubicBezTo>
                    <a:pt x="2369" y="29"/>
                    <a:pt x="2254" y="1"/>
                    <a:pt x="2169"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34"/>
            <p:cNvSpPr/>
            <p:nvPr/>
          </p:nvSpPr>
          <p:spPr>
            <a:xfrm>
              <a:off x="8813675" y="2628450"/>
              <a:ext cx="92750" cy="114600"/>
            </a:xfrm>
            <a:custGeom>
              <a:rect b="b" l="l" r="r" t="t"/>
              <a:pathLst>
                <a:path extrusionOk="0" h="4584" w="3710">
                  <a:moveTo>
                    <a:pt x="2141" y="1"/>
                  </a:moveTo>
                  <a:cubicBezTo>
                    <a:pt x="1998" y="1"/>
                    <a:pt x="1884" y="30"/>
                    <a:pt x="1741" y="30"/>
                  </a:cubicBezTo>
                  <a:cubicBezTo>
                    <a:pt x="1484" y="115"/>
                    <a:pt x="1285" y="229"/>
                    <a:pt x="1085" y="429"/>
                  </a:cubicBezTo>
                  <a:cubicBezTo>
                    <a:pt x="885" y="600"/>
                    <a:pt x="743" y="828"/>
                    <a:pt x="600" y="1057"/>
                  </a:cubicBezTo>
                  <a:cubicBezTo>
                    <a:pt x="514" y="1142"/>
                    <a:pt x="457" y="1256"/>
                    <a:pt x="400" y="1371"/>
                  </a:cubicBezTo>
                  <a:cubicBezTo>
                    <a:pt x="315" y="1542"/>
                    <a:pt x="229" y="1741"/>
                    <a:pt x="172" y="1941"/>
                  </a:cubicBezTo>
                  <a:cubicBezTo>
                    <a:pt x="86" y="2198"/>
                    <a:pt x="86" y="2455"/>
                    <a:pt x="29" y="2683"/>
                  </a:cubicBezTo>
                  <a:cubicBezTo>
                    <a:pt x="1" y="3025"/>
                    <a:pt x="86" y="3368"/>
                    <a:pt x="229" y="3653"/>
                  </a:cubicBezTo>
                  <a:cubicBezTo>
                    <a:pt x="372" y="3967"/>
                    <a:pt x="571" y="4224"/>
                    <a:pt x="857" y="4395"/>
                  </a:cubicBezTo>
                  <a:cubicBezTo>
                    <a:pt x="1088" y="4522"/>
                    <a:pt x="1342" y="4583"/>
                    <a:pt x="1595" y="4583"/>
                  </a:cubicBezTo>
                  <a:cubicBezTo>
                    <a:pt x="1967" y="4583"/>
                    <a:pt x="2337" y="4450"/>
                    <a:pt x="2626" y="4195"/>
                  </a:cubicBezTo>
                  <a:cubicBezTo>
                    <a:pt x="2740" y="4138"/>
                    <a:pt x="2854" y="4024"/>
                    <a:pt x="2940" y="3910"/>
                  </a:cubicBezTo>
                  <a:cubicBezTo>
                    <a:pt x="3082" y="3710"/>
                    <a:pt x="3225" y="3567"/>
                    <a:pt x="3339" y="3368"/>
                  </a:cubicBezTo>
                  <a:cubicBezTo>
                    <a:pt x="3453" y="3140"/>
                    <a:pt x="3596" y="2883"/>
                    <a:pt x="3653" y="2626"/>
                  </a:cubicBezTo>
                  <a:cubicBezTo>
                    <a:pt x="3710" y="2341"/>
                    <a:pt x="3710" y="2055"/>
                    <a:pt x="3653" y="1770"/>
                  </a:cubicBezTo>
                  <a:lnTo>
                    <a:pt x="3624" y="1684"/>
                  </a:lnTo>
                  <a:cubicBezTo>
                    <a:pt x="3653" y="1485"/>
                    <a:pt x="3624" y="1285"/>
                    <a:pt x="3567" y="1085"/>
                  </a:cubicBezTo>
                  <a:cubicBezTo>
                    <a:pt x="3539" y="971"/>
                    <a:pt x="3482" y="857"/>
                    <a:pt x="3425" y="743"/>
                  </a:cubicBezTo>
                  <a:cubicBezTo>
                    <a:pt x="3311" y="515"/>
                    <a:pt x="3139" y="343"/>
                    <a:pt x="2911" y="201"/>
                  </a:cubicBezTo>
                  <a:lnTo>
                    <a:pt x="2883" y="201"/>
                  </a:lnTo>
                  <a:cubicBezTo>
                    <a:pt x="2654" y="58"/>
                    <a:pt x="2398" y="1"/>
                    <a:pt x="2141"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34"/>
            <p:cNvSpPr/>
            <p:nvPr/>
          </p:nvSpPr>
          <p:spPr>
            <a:xfrm>
              <a:off x="8932100" y="2770400"/>
              <a:ext cx="96300" cy="132825"/>
            </a:xfrm>
            <a:custGeom>
              <a:rect b="b" l="l" r="r" t="t"/>
              <a:pathLst>
                <a:path extrusionOk="0" h="5313" w="3852">
                  <a:moveTo>
                    <a:pt x="1826" y="1"/>
                  </a:moveTo>
                  <a:cubicBezTo>
                    <a:pt x="1626" y="1"/>
                    <a:pt x="1427" y="58"/>
                    <a:pt x="1227" y="144"/>
                  </a:cubicBezTo>
                  <a:cubicBezTo>
                    <a:pt x="999" y="286"/>
                    <a:pt x="771" y="543"/>
                    <a:pt x="713" y="828"/>
                  </a:cubicBezTo>
                  <a:cubicBezTo>
                    <a:pt x="571" y="1199"/>
                    <a:pt x="485" y="1599"/>
                    <a:pt x="371" y="1998"/>
                  </a:cubicBezTo>
                  <a:cubicBezTo>
                    <a:pt x="285" y="2369"/>
                    <a:pt x="171" y="2740"/>
                    <a:pt x="114" y="3111"/>
                  </a:cubicBezTo>
                  <a:lnTo>
                    <a:pt x="86" y="3254"/>
                  </a:lnTo>
                  <a:cubicBezTo>
                    <a:pt x="0" y="3596"/>
                    <a:pt x="0" y="3824"/>
                    <a:pt x="57" y="4138"/>
                  </a:cubicBezTo>
                  <a:cubicBezTo>
                    <a:pt x="114" y="4423"/>
                    <a:pt x="285" y="4709"/>
                    <a:pt x="485" y="4908"/>
                  </a:cubicBezTo>
                  <a:cubicBezTo>
                    <a:pt x="656" y="5080"/>
                    <a:pt x="885" y="5194"/>
                    <a:pt x="1113" y="5251"/>
                  </a:cubicBezTo>
                  <a:cubicBezTo>
                    <a:pt x="1256" y="5279"/>
                    <a:pt x="1398" y="5308"/>
                    <a:pt x="1541" y="5308"/>
                  </a:cubicBezTo>
                  <a:cubicBezTo>
                    <a:pt x="1568" y="5311"/>
                    <a:pt x="1595" y="5312"/>
                    <a:pt x="1623" y="5312"/>
                  </a:cubicBezTo>
                  <a:cubicBezTo>
                    <a:pt x="1862" y="5312"/>
                    <a:pt x="2132" y="5207"/>
                    <a:pt x="2311" y="5080"/>
                  </a:cubicBezTo>
                  <a:cubicBezTo>
                    <a:pt x="2454" y="5023"/>
                    <a:pt x="2568" y="4908"/>
                    <a:pt x="2654" y="4794"/>
                  </a:cubicBezTo>
                  <a:cubicBezTo>
                    <a:pt x="2739" y="4680"/>
                    <a:pt x="2825" y="4566"/>
                    <a:pt x="2910" y="4452"/>
                  </a:cubicBezTo>
                  <a:cubicBezTo>
                    <a:pt x="2967" y="4338"/>
                    <a:pt x="3025" y="4252"/>
                    <a:pt x="3082" y="4138"/>
                  </a:cubicBezTo>
                  <a:cubicBezTo>
                    <a:pt x="3253" y="3796"/>
                    <a:pt x="3367" y="3425"/>
                    <a:pt x="3567" y="3082"/>
                  </a:cubicBezTo>
                  <a:cubicBezTo>
                    <a:pt x="3852" y="2597"/>
                    <a:pt x="3852" y="2027"/>
                    <a:pt x="3567" y="1570"/>
                  </a:cubicBezTo>
                  <a:cubicBezTo>
                    <a:pt x="3453" y="1342"/>
                    <a:pt x="3253" y="1171"/>
                    <a:pt x="3025" y="1028"/>
                  </a:cubicBezTo>
                  <a:lnTo>
                    <a:pt x="2967" y="857"/>
                  </a:lnTo>
                  <a:cubicBezTo>
                    <a:pt x="2910" y="657"/>
                    <a:pt x="2825" y="486"/>
                    <a:pt x="2682" y="343"/>
                  </a:cubicBezTo>
                  <a:cubicBezTo>
                    <a:pt x="2597" y="286"/>
                    <a:pt x="2511" y="201"/>
                    <a:pt x="2425" y="144"/>
                  </a:cubicBezTo>
                  <a:cubicBezTo>
                    <a:pt x="2254" y="58"/>
                    <a:pt x="2054" y="1"/>
                    <a:pt x="1826"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34"/>
            <p:cNvSpPr/>
            <p:nvPr/>
          </p:nvSpPr>
          <p:spPr>
            <a:xfrm>
              <a:off x="8790850" y="3025775"/>
              <a:ext cx="79200" cy="96350"/>
            </a:xfrm>
            <a:custGeom>
              <a:rect b="b" l="l" r="r" t="t"/>
              <a:pathLst>
                <a:path extrusionOk="0" h="3854" w="3168">
                  <a:moveTo>
                    <a:pt x="1855" y="0"/>
                  </a:moveTo>
                  <a:cubicBezTo>
                    <a:pt x="1741" y="0"/>
                    <a:pt x="1627" y="29"/>
                    <a:pt x="1484" y="57"/>
                  </a:cubicBezTo>
                  <a:cubicBezTo>
                    <a:pt x="1056" y="143"/>
                    <a:pt x="743" y="485"/>
                    <a:pt x="486" y="828"/>
                  </a:cubicBezTo>
                  <a:cubicBezTo>
                    <a:pt x="372" y="1028"/>
                    <a:pt x="286" y="1227"/>
                    <a:pt x="200" y="1455"/>
                  </a:cubicBezTo>
                  <a:cubicBezTo>
                    <a:pt x="172" y="1541"/>
                    <a:pt x="143" y="1627"/>
                    <a:pt x="115" y="1712"/>
                  </a:cubicBezTo>
                  <a:cubicBezTo>
                    <a:pt x="86" y="1883"/>
                    <a:pt x="58" y="2055"/>
                    <a:pt x="29" y="2226"/>
                  </a:cubicBezTo>
                  <a:cubicBezTo>
                    <a:pt x="1" y="2540"/>
                    <a:pt x="86" y="2882"/>
                    <a:pt x="286" y="3139"/>
                  </a:cubicBezTo>
                  <a:cubicBezTo>
                    <a:pt x="400" y="3367"/>
                    <a:pt x="571" y="3538"/>
                    <a:pt x="800" y="3652"/>
                  </a:cubicBezTo>
                  <a:cubicBezTo>
                    <a:pt x="1006" y="3784"/>
                    <a:pt x="1261" y="3853"/>
                    <a:pt x="1517" y="3853"/>
                  </a:cubicBezTo>
                  <a:cubicBezTo>
                    <a:pt x="1651" y="3853"/>
                    <a:pt x="1785" y="3834"/>
                    <a:pt x="1912" y="3795"/>
                  </a:cubicBezTo>
                  <a:cubicBezTo>
                    <a:pt x="2483" y="3652"/>
                    <a:pt x="2968" y="3082"/>
                    <a:pt x="2968" y="2483"/>
                  </a:cubicBezTo>
                  <a:cubicBezTo>
                    <a:pt x="2997" y="2369"/>
                    <a:pt x="2997" y="2283"/>
                    <a:pt x="3025" y="2169"/>
                  </a:cubicBezTo>
                  <a:cubicBezTo>
                    <a:pt x="3054" y="2083"/>
                    <a:pt x="3082" y="1998"/>
                    <a:pt x="3082" y="1941"/>
                  </a:cubicBezTo>
                  <a:lnTo>
                    <a:pt x="3111" y="1798"/>
                  </a:lnTo>
                  <a:cubicBezTo>
                    <a:pt x="3168" y="1627"/>
                    <a:pt x="3168" y="1513"/>
                    <a:pt x="3168" y="1398"/>
                  </a:cubicBezTo>
                  <a:cubicBezTo>
                    <a:pt x="3168" y="1256"/>
                    <a:pt x="3168" y="1113"/>
                    <a:pt x="3139" y="970"/>
                  </a:cubicBezTo>
                  <a:cubicBezTo>
                    <a:pt x="3025" y="657"/>
                    <a:pt x="2825" y="343"/>
                    <a:pt x="2512" y="172"/>
                  </a:cubicBezTo>
                  <a:cubicBezTo>
                    <a:pt x="2312" y="57"/>
                    <a:pt x="2084" y="0"/>
                    <a:pt x="1855"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34"/>
            <p:cNvSpPr/>
            <p:nvPr/>
          </p:nvSpPr>
          <p:spPr>
            <a:xfrm>
              <a:off x="8658900" y="2565700"/>
              <a:ext cx="108450" cy="164000"/>
            </a:xfrm>
            <a:custGeom>
              <a:rect b="b" l="l" r="r" t="t"/>
              <a:pathLst>
                <a:path extrusionOk="0" h="6560" w="4338">
                  <a:moveTo>
                    <a:pt x="2711" y="0"/>
                  </a:moveTo>
                  <a:cubicBezTo>
                    <a:pt x="2426" y="0"/>
                    <a:pt x="2140" y="86"/>
                    <a:pt x="1912" y="228"/>
                  </a:cubicBezTo>
                  <a:cubicBezTo>
                    <a:pt x="1798" y="314"/>
                    <a:pt x="1684" y="400"/>
                    <a:pt x="1570" y="485"/>
                  </a:cubicBezTo>
                  <a:cubicBezTo>
                    <a:pt x="1370" y="685"/>
                    <a:pt x="1227" y="913"/>
                    <a:pt x="1170" y="1170"/>
                  </a:cubicBezTo>
                  <a:cubicBezTo>
                    <a:pt x="1056" y="1427"/>
                    <a:pt x="999" y="1684"/>
                    <a:pt x="913" y="1912"/>
                  </a:cubicBezTo>
                  <a:cubicBezTo>
                    <a:pt x="856" y="2083"/>
                    <a:pt x="799" y="2226"/>
                    <a:pt x="742" y="2368"/>
                  </a:cubicBezTo>
                  <a:cubicBezTo>
                    <a:pt x="599" y="2711"/>
                    <a:pt x="457" y="3082"/>
                    <a:pt x="400" y="3453"/>
                  </a:cubicBezTo>
                  <a:cubicBezTo>
                    <a:pt x="343" y="3652"/>
                    <a:pt x="314" y="3852"/>
                    <a:pt x="343" y="4080"/>
                  </a:cubicBezTo>
                  <a:cubicBezTo>
                    <a:pt x="314" y="4223"/>
                    <a:pt x="257" y="4394"/>
                    <a:pt x="229" y="4537"/>
                  </a:cubicBezTo>
                  <a:cubicBezTo>
                    <a:pt x="0" y="5393"/>
                    <a:pt x="485" y="6249"/>
                    <a:pt x="1341" y="6505"/>
                  </a:cubicBezTo>
                  <a:cubicBezTo>
                    <a:pt x="1475" y="6542"/>
                    <a:pt x="1611" y="6560"/>
                    <a:pt x="1745" y="6560"/>
                  </a:cubicBezTo>
                  <a:cubicBezTo>
                    <a:pt x="2445" y="6560"/>
                    <a:pt x="3114" y="6087"/>
                    <a:pt x="3282" y="5393"/>
                  </a:cubicBezTo>
                  <a:cubicBezTo>
                    <a:pt x="3396" y="4965"/>
                    <a:pt x="3510" y="4537"/>
                    <a:pt x="3624" y="4109"/>
                  </a:cubicBezTo>
                  <a:cubicBezTo>
                    <a:pt x="3710" y="3909"/>
                    <a:pt x="3795" y="3709"/>
                    <a:pt x="3909" y="3538"/>
                  </a:cubicBezTo>
                  <a:lnTo>
                    <a:pt x="3881" y="3538"/>
                  </a:lnTo>
                  <a:cubicBezTo>
                    <a:pt x="3938" y="3424"/>
                    <a:pt x="3995" y="3310"/>
                    <a:pt x="4052" y="3167"/>
                  </a:cubicBezTo>
                  <a:cubicBezTo>
                    <a:pt x="4109" y="3053"/>
                    <a:pt x="4109" y="2882"/>
                    <a:pt x="4109" y="2739"/>
                  </a:cubicBezTo>
                  <a:cubicBezTo>
                    <a:pt x="4109" y="2654"/>
                    <a:pt x="4109" y="2597"/>
                    <a:pt x="4109" y="2511"/>
                  </a:cubicBezTo>
                  <a:lnTo>
                    <a:pt x="4137" y="2397"/>
                  </a:lnTo>
                  <a:cubicBezTo>
                    <a:pt x="4166" y="2311"/>
                    <a:pt x="4195" y="2254"/>
                    <a:pt x="4223" y="2169"/>
                  </a:cubicBezTo>
                  <a:cubicBezTo>
                    <a:pt x="4337" y="1855"/>
                    <a:pt x="4309" y="1484"/>
                    <a:pt x="4252" y="1170"/>
                  </a:cubicBezTo>
                  <a:cubicBezTo>
                    <a:pt x="4080" y="485"/>
                    <a:pt x="3396" y="0"/>
                    <a:pt x="2711" y="0"/>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3" name="Google Shape;3253;p34"/>
          <p:cNvGrpSpPr/>
          <p:nvPr/>
        </p:nvGrpSpPr>
        <p:grpSpPr>
          <a:xfrm>
            <a:off x="-242073" y="-341673"/>
            <a:ext cx="1591325" cy="1472620"/>
            <a:chOff x="262675" y="238475"/>
            <a:chExt cx="1689125" cy="1563125"/>
          </a:xfrm>
        </p:grpSpPr>
        <p:sp>
          <p:nvSpPr>
            <p:cNvPr id="3254" name="Google Shape;3254;p34"/>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34"/>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34"/>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4"/>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4"/>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4"/>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4"/>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4"/>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4"/>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4"/>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4"/>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4"/>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4"/>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4"/>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4"/>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4"/>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4"/>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4"/>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4"/>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4"/>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4"/>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4"/>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4"/>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4"/>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4"/>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34"/>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34"/>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4"/>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4"/>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4"/>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4"/>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4"/>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4"/>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4"/>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4"/>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4"/>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4"/>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4"/>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4"/>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4"/>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4"/>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4"/>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4"/>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4"/>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4"/>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4"/>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4"/>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4"/>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4"/>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4"/>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4"/>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4"/>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4"/>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4"/>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4"/>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4"/>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4"/>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4"/>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4"/>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4"/>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4"/>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4"/>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4"/>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4"/>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4"/>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34"/>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34"/>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4"/>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4"/>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4"/>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4"/>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4"/>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4"/>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4"/>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4"/>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4"/>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4"/>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4"/>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4"/>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4"/>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4"/>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4"/>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4"/>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4"/>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4"/>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4"/>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4"/>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4"/>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4"/>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4"/>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4"/>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4"/>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4"/>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4"/>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4"/>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4"/>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4"/>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1">
    <p:bg>
      <p:bgPr>
        <a:solidFill>
          <a:schemeClr val="dk2"/>
        </a:solidFill>
      </p:bgPr>
    </p:bg>
    <p:spTree>
      <p:nvGrpSpPr>
        <p:cNvPr id="3351" name="Shape 3351"/>
        <p:cNvGrpSpPr/>
        <p:nvPr/>
      </p:nvGrpSpPr>
      <p:grpSpPr>
        <a:xfrm>
          <a:off x="0" y="0"/>
          <a:ext cx="0" cy="0"/>
          <a:chOff x="0" y="0"/>
          <a:chExt cx="0" cy="0"/>
        </a:xfrm>
      </p:grpSpPr>
      <p:grpSp>
        <p:nvGrpSpPr>
          <p:cNvPr id="3352" name="Google Shape;3352;p35"/>
          <p:cNvGrpSpPr/>
          <p:nvPr/>
        </p:nvGrpSpPr>
        <p:grpSpPr>
          <a:xfrm>
            <a:off x="197405" y="4199300"/>
            <a:ext cx="848071" cy="731580"/>
            <a:chOff x="6668150" y="3630500"/>
            <a:chExt cx="910925" cy="785800"/>
          </a:xfrm>
        </p:grpSpPr>
        <p:sp>
          <p:nvSpPr>
            <p:cNvPr id="3353" name="Google Shape;3353;p35"/>
            <p:cNvSpPr/>
            <p:nvPr/>
          </p:nvSpPr>
          <p:spPr>
            <a:xfrm>
              <a:off x="6917100" y="4174275"/>
              <a:ext cx="230425" cy="242025"/>
            </a:xfrm>
            <a:custGeom>
              <a:rect b="b" l="l" r="r" t="t"/>
              <a:pathLst>
                <a:path extrusionOk="0" h="9681" w="9217">
                  <a:moveTo>
                    <a:pt x="4642" y="1"/>
                  </a:moveTo>
                  <a:cubicBezTo>
                    <a:pt x="4512" y="1"/>
                    <a:pt x="4382" y="8"/>
                    <a:pt x="4252" y="19"/>
                  </a:cubicBezTo>
                  <a:cubicBezTo>
                    <a:pt x="4052" y="48"/>
                    <a:pt x="3852" y="76"/>
                    <a:pt x="3681" y="105"/>
                  </a:cubicBezTo>
                  <a:cubicBezTo>
                    <a:pt x="3453" y="133"/>
                    <a:pt x="3139" y="305"/>
                    <a:pt x="2939" y="390"/>
                  </a:cubicBezTo>
                  <a:cubicBezTo>
                    <a:pt x="2825" y="447"/>
                    <a:pt x="2711" y="504"/>
                    <a:pt x="2597" y="590"/>
                  </a:cubicBezTo>
                  <a:cubicBezTo>
                    <a:pt x="1969" y="961"/>
                    <a:pt x="1427" y="1503"/>
                    <a:pt x="999" y="2102"/>
                  </a:cubicBezTo>
                  <a:cubicBezTo>
                    <a:pt x="314" y="3101"/>
                    <a:pt x="1" y="4385"/>
                    <a:pt x="172" y="5583"/>
                  </a:cubicBezTo>
                  <a:cubicBezTo>
                    <a:pt x="229" y="6125"/>
                    <a:pt x="343" y="6639"/>
                    <a:pt x="486" y="7181"/>
                  </a:cubicBezTo>
                  <a:cubicBezTo>
                    <a:pt x="600" y="7666"/>
                    <a:pt x="771" y="8122"/>
                    <a:pt x="914" y="8608"/>
                  </a:cubicBezTo>
                  <a:cubicBezTo>
                    <a:pt x="1056" y="8978"/>
                    <a:pt x="1285" y="9292"/>
                    <a:pt x="1627" y="9492"/>
                  </a:cubicBezTo>
                  <a:cubicBezTo>
                    <a:pt x="1851" y="9623"/>
                    <a:pt x="2100" y="9680"/>
                    <a:pt x="2349" y="9680"/>
                  </a:cubicBezTo>
                  <a:cubicBezTo>
                    <a:pt x="2480" y="9680"/>
                    <a:pt x="2612" y="9664"/>
                    <a:pt x="2740" y="9635"/>
                  </a:cubicBezTo>
                  <a:cubicBezTo>
                    <a:pt x="3482" y="9435"/>
                    <a:pt x="4024" y="8579"/>
                    <a:pt x="3767" y="7809"/>
                  </a:cubicBezTo>
                  <a:cubicBezTo>
                    <a:pt x="3510" y="7067"/>
                    <a:pt x="3253" y="6325"/>
                    <a:pt x="3111" y="5526"/>
                  </a:cubicBezTo>
                  <a:cubicBezTo>
                    <a:pt x="3082" y="5269"/>
                    <a:pt x="3082" y="5012"/>
                    <a:pt x="3082" y="4756"/>
                  </a:cubicBezTo>
                  <a:cubicBezTo>
                    <a:pt x="3139" y="4556"/>
                    <a:pt x="3168" y="4356"/>
                    <a:pt x="3225" y="4156"/>
                  </a:cubicBezTo>
                  <a:cubicBezTo>
                    <a:pt x="3310" y="4014"/>
                    <a:pt x="3396" y="3871"/>
                    <a:pt x="3482" y="3729"/>
                  </a:cubicBezTo>
                  <a:cubicBezTo>
                    <a:pt x="3596" y="3586"/>
                    <a:pt x="3710" y="3472"/>
                    <a:pt x="3852" y="3358"/>
                  </a:cubicBezTo>
                  <a:lnTo>
                    <a:pt x="3967" y="3272"/>
                  </a:lnTo>
                  <a:cubicBezTo>
                    <a:pt x="4109" y="3158"/>
                    <a:pt x="4252" y="3101"/>
                    <a:pt x="4395" y="3015"/>
                  </a:cubicBezTo>
                  <a:lnTo>
                    <a:pt x="4480" y="2987"/>
                  </a:lnTo>
                  <a:lnTo>
                    <a:pt x="4651" y="3044"/>
                  </a:lnTo>
                  <a:cubicBezTo>
                    <a:pt x="4937" y="3158"/>
                    <a:pt x="5193" y="3329"/>
                    <a:pt x="5422" y="3500"/>
                  </a:cubicBezTo>
                  <a:cubicBezTo>
                    <a:pt x="5821" y="3814"/>
                    <a:pt x="6164" y="4156"/>
                    <a:pt x="6534" y="4499"/>
                  </a:cubicBezTo>
                  <a:cubicBezTo>
                    <a:pt x="6859" y="4767"/>
                    <a:pt x="7259" y="4909"/>
                    <a:pt x="7654" y="4909"/>
                  </a:cubicBezTo>
                  <a:cubicBezTo>
                    <a:pt x="8058" y="4909"/>
                    <a:pt x="8457" y="4759"/>
                    <a:pt x="8760" y="4442"/>
                  </a:cubicBezTo>
                  <a:cubicBezTo>
                    <a:pt x="9045" y="4156"/>
                    <a:pt x="9217" y="3757"/>
                    <a:pt x="9217" y="3329"/>
                  </a:cubicBezTo>
                  <a:cubicBezTo>
                    <a:pt x="9188" y="2901"/>
                    <a:pt x="9017" y="2530"/>
                    <a:pt x="8731" y="2216"/>
                  </a:cubicBezTo>
                  <a:cubicBezTo>
                    <a:pt x="8332" y="1817"/>
                    <a:pt x="7875" y="1474"/>
                    <a:pt x="7419" y="1161"/>
                  </a:cubicBezTo>
                  <a:cubicBezTo>
                    <a:pt x="7077" y="904"/>
                    <a:pt x="6706" y="676"/>
                    <a:pt x="6306" y="476"/>
                  </a:cubicBezTo>
                  <a:cubicBezTo>
                    <a:pt x="5964" y="276"/>
                    <a:pt x="5564" y="162"/>
                    <a:pt x="5193" y="48"/>
                  </a:cubicBezTo>
                  <a:cubicBezTo>
                    <a:pt x="5010" y="14"/>
                    <a:pt x="4826" y="1"/>
                    <a:pt x="4642" y="1"/>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5"/>
            <p:cNvSpPr/>
            <p:nvPr/>
          </p:nvSpPr>
          <p:spPr>
            <a:xfrm>
              <a:off x="7317975" y="3974625"/>
              <a:ext cx="183350" cy="210900"/>
            </a:xfrm>
            <a:custGeom>
              <a:rect b="b" l="l" r="r" t="t"/>
              <a:pathLst>
                <a:path extrusionOk="0" h="8436" w="7334">
                  <a:moveTo>
                    <a:pt x="4070" y="1"/>
                  </a:moveTo>
                  <a:cubicBezTo>
                    <a:pt x="3868" y="1"/>
                    <a:pt x="3669" y="23"/>
                    <a:pt x="3482" y="73"/>
                  </a:cubicBezTo>
                  <a:cubicBezTo>
                    <a:pt x="3082" y="159"/>
                    <a:pt x="2711" y="330"/>
                    <a:pt x="2369" y="501"/>
                  </a:cubicBezTo>
                  <a:lnTo>
                    <a:pt x="2255" y="558"/>
                  </a:lnTo>
                  <a:cubicBezTo>
                    <a:pt x="1998" y="730"/>
                    <a:pt x="1741" y="929"/>
                    <a:pt x="1513" y="1129"/>
                  </a:cubicBezTo>
                  <a:cubicBezTo>
                    <a:pt x="1399" y="1243"/>
                    <a:pt x="1285" y="1357"/>
                    <a:pt x="1171" y="1471"/>
                  </a:cubicBezTo>
                  <a:cubicBezTo>
                    <a:pt x="714" y="2014"/>
                    <a:pt x="286" y="2584"/>
                    <a:pt x="143" y="3298"/>
                  </a:cubicBezTo>
                  <a:cubicBezTo>
                    <a:pt x="1" y="3954"/>
                    <a:pt x="115" y="4610"/>
                    <a:pt x="257" y="5266"/>
                  </a:cubicBezTo>
                  <a:cubicBezTo>
                    <a:pt x="400" y="6008"/>
                    <a:pt x="657" y="6693"/>
                    <a:pt x="885" y="7406"/>
                  </a:cubicBezTo>
                  <a:cubicBezTo>
                    <a:pt x="999" y="7777"/>
                    <a:pt x="1228" y="8062"/>
                    <a:pt x="1570" y="8262"/>
                  </a:cubicBezTo>
                  <a:cubicBezTo>
                    <a:pt x="1773" y="8373"/>
                    <a:pt x="2011" y="8436"/>
                    <a:pt x="2247" y="8436"/>
                  </a:cubicBezTo>
                  <a:cubicBezTo>
                    <a:pt x="2376" y="8436"/>
                    <a:pt x="2504" y="8417"/>
                    <a:pt x="2626" y="8376"/>
                  </a:cubicBezTo>
                  <a:cubicBezTo>
                    <a:pt x="3367" y="8177"/>
                    <a:pt x="3853" y="7378"/>
                    <a:pt x="3624" y="6636"/>
                  </a:cubicBezTo>
                  <a:cubicBezTo>
                    <a:pt x="3367" y="5837"/>
                    <a:pt x="3082" y="5009"/>
                    <a:pt x="2911" y="4182"/>
                  </a:cubicBezTo>
                  <a:lnTo>
                    <a:pt x="2911" y="3897"/>
                  </a:lnTo>
                  <a:lnTo>
                    <a:pt x="2911" y="3868"/>
                  </a:lnTo>
                  <a:lnTo>
                    <a:pt x="2997" y="3697"/>
                  </a:lnTo>
                  <a:cubicBezTo>
                    <a:pt x="3168" y="3497"/>
                    <a:pt x="3339" y="3326"/>
                    <a:pt x="3510" y="3183"/>
                  </a:cubicBezTo>
                  <a:cubicBezTo>
                    <a:pt x="3624" y="3098"/>
                    <a:pt x="3767" y="3012"/>
                    <a:pt x="3881" y="2955"/>
                  </a:cubicBezTo>
                  <a:lnTo>
                    <a:pt x="3967" y="2927"/>
                  </a:lnTo>
                  <a:cubicBezTo>
                    <a:pt x="4109" y="3098"/>
                    <a:pt x="4252" y="3269"/>
                    <a:pt x="4395" y="3440"/>
                  </a:cubicBezTo>
                  <a:cubicBezTo>
                    <a:pt x="4480" y="3526"/>
                    <a:pt x="4537" y="3640"/>
                    <a:pt x="4623" y="3726"/>
                  </a:cubicBezTo>
                  <a:cubicBezTo>
                    <a:pt x="4794" y="3954"/>
                    <a:pt x="5022" y="4096"/>
                    <a:pt x="5251" y="4268"/>
                  </a:cubicBezTo>
                  <a:cubicBezTo>
                    <a:pt x="5479" y="4382"/>
                    <a:pt x="5707" y="4439"/>
                    <a:pt x="5964" y="4439"/>
                  </a:cubicBezTo>
                  <a:cubicBezTo>
                    <a:pt x="6335" y="4410"/>
                    <a:pt x="6677" y="4268"/>
                    <a:pt x="6963" y="3982"/>
                  </a:cubicBezTo>
                  <a:cubicBezTo>
                    <a:pt x="7134" y="3811"/>
                    <a:pt x="7248" y="3611"/>
                    <a:pt x="7305" y="3383"/>
                  </a:cubicBezTo>
                  <a:cubicBezTo>
                    <a:pt x="7305" y="3240"/>
                    <a:pt x="7333" y="3126"/>
                    <a:pt x="7333" y="3012"/>
                  </a:cubicBezTo>
                  <a:cubicBezTo>
                    <a:pt x="7333" y="2755"/>
                    <a:pt x="7276" y="2527"/>
                    <a:pt x="7134" y="2299"/>
                  </a:cubicBezTo>
                  <a:cubicBezTo>
                    <a:pt x="6963" y="1899"/>
                    <a:pt x="6677" y="1557"/>
                    <a:pt x="6392" y="1215"/>
                  </a:cubicBezTo>
                  <a:cubicBezTo>
                    <a:pt x="5992" y="730"/>
                    <a:pt x="5479" y="273"/>
                    <a:pt x="4851" y="102"/>
                  </a:cubicBezTo>
                  <a:cubicBezTo>
                    <a:pt x="4595" y="38"/>
                    <a:pt x="4329" y="1"/>
                    <a:pt x="4070" y="1"/>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5"/>
            <p:cNvSpPr/>
            <p:nvPr/>
          </p:nvSpPr>
          <p:spPr>
            <a:xfrm>
              <a:off x="7009125" y="3888175"/>
              <a:ext cx="209025" cy="196100"/>
            </a:xfrm>
            <a:custGeom>
              <a:rect b="b" l="l" r="r" t="t"/>
              <a:pathLst>
                <a:path extrusionOk="0" h="7844" w="8361">
                  <a:moveTo>
                    <a:pt x="3967" y="1"/>
                  </a:moveTo>
                  <a:cubicBezTo>
                    <a:pt x="3304" y="1"/>
                    <a:pt x="2654" y="179"/>
                    <a:pt x="2083" y="536"/>
                  </a:cubicBezTo>
                  <a:cubicBezTo>
                    <a:pt x="1998" y="593"/>
                    <a:pt x="1912" y="650"/>
                    <a:pt x="1798" y="735"/>
                  </a:cubicBezTo>
                  <a:cubicBezTo>
                    <a:pt x="1598" y="878"/>
                    <a:pt x="1370" y="1049"/>
                    <a:pt x="1170" y="1220"/>
                  </a:cubicBezTo>
                  <a:cubicBezTo>
                    <a:pt x="885" y="1477"/>
                    <a:pt x="685" y="1734"/>
                    <a:pt x="485" y="2048"/>
                  </a:cubicBezTo>
                  <a:cubicBezTo>
                    <a:pt x="371" y="2247"/>
                    <a:pt x="286" y="2504"/>
                    <a:pt x="200" y="2733"/>
                  </a:cubicBezTo>
                  <a:cubicBezTo>
                    <a:pt x="171" y="2847"/>
                    <a:pt x="114" y="2961"/>
                    <a:pt x="114" y="3075"/>
                  </a:cubicBezTo>
                  <a:cubicBezTo>
                    <a:pt x="0" y="3560"/>
                    <a:pt x="29" y="4045"/>
                    <a:pt x="114" y="4530"/>
                  </a:cubicBezTo>
                  <a:cubicBezTo>
                    <a:pt x="286" y="5443"/>
                    <a:pt x="714" y="6299"/>
                    <a:pt x="1142" y="7126"/>
                  </a:cubicBezTo>
                  <a:cubicBezTo>
                    <a:pt x="1405" y="7596"/>
                    <a:pt x="1940" y="7843"/>
                    <a:pt x="2462" y="7843"/>
                  </a:cubicBezTo>
                  <a:cubicBezTo>
                    <a:pt x="2733" y="7843"/>
                    <a:pt x="3000" y="7777"/>
                    <a:pt x="3224" y="7640"/>
                  </a:cubicBezTo>
                  <a:cubicBezTo>
                    <a:pt x="3567" y="7440"/>
                    <a:pt x="3824" y="7098"/>
                    <a:pt x="3938" y="6698"/>
                  </a:cubicBezTo>
                  <a:cubicBezTo>
                    <a:pt x="4023" y="6299"/>
                    <a:pt x="3938" y="5928"/>
                    <a:pt x="3767" y="5557"/>
                  </a:cubicBezTo>
                  <a:cubicBezTo>
                    <a:pt x="3624" y="5272"/>
                    <a:pt x="3481" y="5015"/>
                    <a:pt x="3339" y="4730"/>
                  </a:cubicBezTo>
                  <a:cubicBezTo>
                    <a:pt x="3224" y="4444"/>
                    <a:pt x="3139" y="4159"/>
                    <a:pt x="3082" y="3874"/>
                  </a:cubicBezTo>
                  <a:lnTo>
                    <a:pt x="3082" y="3703"/>
                  </a:lnTo>
                  <a:lnTo>
                    <a:pt x="3110" y="3560"/>
                  </a:lnTo>
                  <a:lnTo>
                    <a:pt x="3139" y="3503"/>
                  </a:lnTo>
                  <a:cubicBezTo>
                    <a:pt x="3310" y="3332"/>
                    <a:pt x="3453" y="3189"/>
                    <a:pt x="3624" y="3046"/>
                  </a:cubicBezTo>
                  <a:cubicBezTo>
                    <a:pt x="3738" y="2961"/>
                    <a:pt x="3824" y="2904"/>
                    <a:pt x="3938" y="2847"/>
                  </a:cubicBezTo>
                  <a:lnTo>
                    <a:pt x="4023" y="2818"/>
                  </a:lnTo>
                  <a:lnTo>
                    <a:pt x="4394" y="2818"/>
                  </a:lnTo>
                  <a:cubicBezTo>
                    <a:pt x="4680" y="2875"/>
                    <a:pt x="4965" y="2932"/>
                    <a:pt x="5250" y="3018"/>
                  </a:cubicBezTo>
                  <a:cubicBezTo>
                    <a:pt x="5393" y="3103"/>
                    <a:pt x="5564" y="3189"/>
                    <a:pt x="5735" y="3275"/>
                  </a:cubicBezTo>
                  <a:cubicBezTo>
                    <a:pt x="5963" y="3417"/>
                    <a:pt x="6220" y="3588"/>
                    <a:pt x="6449" y="3703"/>
                  </a:cubicBezTo>
                  <a:cubicBezTo>
                    <a:pt x="6649" y="3814"/>
                    <a:pt x="6871" y="3869"/>
                    <a:pt x="7090" y="3869"/>
                  </a:cubicBezTo>
                  <a:cubicBezTo>
                    <a:pt x="7431" y="3869"/>
                    <a:pt x="7763" y="3735"/>
                    <a:pt x="7989" y="3474"/>
                  </a:cubicBezTo>
                  <a:cubicBezTo>
                    <a:pt x="8218" y="3246"/>
                    <a:pt x="8360" y="2904"/>
                    <a:pt x="8360" y="2561"/>
                  </a:cubicBezTo>
                  <a:cubicBezTo>
                    <a:pt x="8360" y="2190"/>
                    <a:pt x="8189" y="1934"/>
                    <a:pt x="7961" y="1648"/>
                  </a:cubicBezTo>
                  <a:cubicBezTo>
                    <a:pt x="7675" y="1334"/>
                    <a:pt x="7304" y="1078"/>
                    <a:pt x="6934" y="849"/>
                  </a:cubicBezTo>
                  <a:cubicBezTo>
                    <a:pt x="6534" y="621"/>
                    <a:pt x="6135" y="450"/>
                    <a:pt x="5735" y="307"/>
                  </a:cubicBezTo>
                  <a:cubicBezTo>
                    <a:pt x="5279" y="165"/>
                    <a:pt x="4822" y="79"/>
                    <a:pt x="4366" y="22"/>
                  </a:cubicBezTo>
                  <a:cubicBezTo>
                    <a:pt x="4233" y="8"/>
                    <a:pt x="4099" y="1"/>
                    <a:pt x="3967" y="1"/>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5"/>
            <p:cNvSpPr/>
            <p:nvPr/>
          </p:nvSpPr>
          <p:spPr>
            <a:xfrm>
              <a:off x="7341525" y="3644475"/>
              <a:ext cx="237550" cy="156025"/>
            </a:xfrm>
            <a:custGeom>
              <a:rect b="b" l="l" r="r" t="t"/>
              <a:pathLst>
                <a:path extrusionOk="0" h="6241" w="9502">
                  <a:moveTo>
                    <a:pt x="4522" y="1"/>
                  </a:moveTo>
                  <a:cubicBezTo>
                    <a:pt x="4433" y="1"/>
                    <a:pt x="4343" y="4"/>
                    <a:pt x="4252" y="12"/>
                  </a:cubicBezTo>
                  <a:cubicBezTo>
                    <a:pt x="3881" y="41"/>
                    <a:pt x="3510" y="98"/>
                    <a:pt x="3167" y="240"/>
                  </a:cubicBezTo>
                  <a:cubicBezTo>
                    <a:pt x="2911" y="326"/>
                    <a:pt x="2682" y="440"/>
                    <a:pt x="2454" y="554"/>
                  </a:cubicBezTo>
                  <a:cubicBezTo>
                    <a:pt x="2055" y="811"/>
                    <a:pt x="1712" y="1125"/>
                    <a:pt x="1398" y="1467"/>
                  </a:cubicBezTo>
                  <a:cubicBezTo>
                    <a:pt x="942" y="1952"/>
                    <a:pt x="628" y="2523"/>
                    <a:pt x="400" y="3151"/>
                  </a:cubicBezTo>
                  <a:cubicBezTo>
                    <a:pt x="257" y="3578"/>
                    <a:pt x="143" y="4035"/>
                    <a:pt x="57" y="4492"/>
                  </a:cubicBezTo>
                  <a:cubicBezTo>
                    <a:pt x="0" y="4862"/>
                    <a:pt x="29" y="5233"/>
                    <a:pt x="229" y="5547"/>
                  </a:cubicBezTo>
                  <a:cubicBezTo>
                    <a:pt x="400" y="5890"/>
                    <a:pt x="714" y="6118"/>
                    <a:pt x="1084" y="6203"/>
                  </a:cubicBezTo>
                  <a:cubicBezTo>
                    <a:pt x="1190" y="6229"/>
                    <a:pt x="1298" y="6241"/>
                    <a:pt x="1407" y="6241"/>
                  </a:cubicBezTo>
                  <a:cubicBezTo>
                    <a:pt x="2035" y="6241"/>
                    <a:pt x="2675" y="5833"/>
                    <a:pt x="2796" y="5176"/>
                  </a:cubicBezTo>
                  <a:cubicBezTo>
                    <a:pt x="2882" y="4777"/>
                    <a:pt x="2939" y="4406"/>
                    <a:pt x="3082" y="4006"/>
                  </a:cubicBezTo>
                  <a:cubicBezTo>
                    <a:pt x="3139" y="3835"/>
                    <a:pt x="3224" y="3693"/>
                    <a:pt x="3339" y="3550"/>
                  </a:cubicBezTo>
                  <a:cubicBezTo>
                    <a:pt x="3453" y="3379"/>
                    <a:pt x="3595" y="3236"/>
                    <a:pt x="3738" y="3093"/>
                  </a:cubicBezTo>
                  <a:cubicBezTo>
                    <a:pt x="3824" y="3036"/>
                    <a:pt x="3909" y="2979"/>
                    <a:pt x="4023" y="2922"/>
                  </a:cubicBezTo>
                  <a:lnTo>
                    <a:pt x="4309" y="2837"/>
                  </a:lnTo>
                  <a:cubicBezTo>
                    <a:pt x="4404" y="2837"/>
                    <a:pt x="4499" y="2824"/>
                    <a:pt x="4594" y="2824"/>
                  </a:cubicBezTo>
                  <a:cubicBezTo>
                    <a:pt x="4641" y="2824"/>
                    <a:pt x="4689" y="2827"/>
                    <a:pt x="4737" y="2837"/>
                  </a:cubicBezTo>
                  <a:cubicBezTo>
                    <a:pt x="5022" y="2865"/>
                    <a:pt x="5279" y="2922"/>
                    <a:pt x="5507" y="3008"/>
                  </a:cubicBezTo>
                  <a:cubicBezTo>
                    <a:pt x="5650" y="3065"/>
                    <a:pt x="5764" y="3122"/>
                    <a:pt x="5878" y="3208"/>
                  </a:cubicBezTo>
                  <a:cubicBezTo>
                    <a:pt x="6049" y="3265"/>
                    <a:pt x="6163" y="3379"/>
                    <a:pt x="6306" y="3464"/>
                  </a:cubicBezTo>
                  <a:cubicBezTo>
                    <a:pt x="6534" y="3636"/>
                    <a:pt x="6762" y="3835"/>
                    <a:pt x="6962" y="4035"/>
                  </a:cubicBezTo>
                  <a:cubicBezTo>
                    <a:pt x="7240" y="4285"/>
                    <a:pt x="7592" y="4413"/>
                    <a:pt x="7943" y="4413"/>
                  </a:cubicBezTo>
                  <a:cubicBezTo>
                    <a:pt x="8313" y="4413"/>
                    <a:pt x="8681" y="4271"/>
                    <a:pt x="8959" y="3978"/>
                  </a:cubicBezTo>
                  <a:cubicBezTo>
                    <a:pt x="9501" y="3436"/>
                    <a:pt x="9501" y="2494"/>
                    <a:pt x="8931" y="1981"/>
                  </a:cubicBezTo>
                  <a:cubicBezTo>
                    <a:pt x="8389" y="1496"/>
                    <a:pt x="7847" y="1039"/>
                    <a:pt x="7219" y="668"/>
                  </a:cubicBezTo>
                  <a:cubicBezTo>
                    <a:pt x="6877" y="497"/>
                    <a:pt x="6506" y="383"/>
                    <a:pt x="6163" y="240"/>
                  </a:cubicBezTo>
                  <a:cubicBezTo>
                    <a:pt x="5878" y="155"/>
                    <a:pt x="5536" y="98"/>
                    <a:pt x="5250" y="69"/>
                  </a:cubicBezTo>
                  <a:cubicBezTo>
                    <a:pt x="5000" y="27"/>
                    <a:pt x="4764" y="1"/>
                    <a:pt x="4522" y="1"/>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5"/>
            <p:cNvSpPr/>
            <p:nvPr/>
          </p:nvSpPr>
          <p:spPr>
            <a:xfrm>
              <a:off x="6668150" y="4080025"/>
              <a:ext cx="189775" cy="157075"/>
            </a:xfrm>
            <a:custGeom>
              <a:rect b="b" l="l" r="r" t="t"/>
              <a:pathLst>
                <a:path extrusionOk="0" h="6283" w="7591">
                  <a:moveTo>
                    <a:pt x="4278" y="0"/>
                  </a:moveTo>
                  <a:cubicBezTo>
                    <a:pt x="3906" y="0"/>
                    <a:pt x="3530" y="47"/>
                    <a:pt x="3139" y="109"/>
                  </a:cubicBezTo>
                  <a:cubicBezTo>
                    <a:pt x="2883" y="137"/>
                    <a:pt x="2569" y="280"/>
                    <a:pt x="2312" y="394"/>
                  </a:cubicBezTo>
                  <a:lnTo>
                    <a:pt x="2141" y="508"/>
                  </a:lnTo>
                  <a:cubicBezTo>
                    <a:pt x="1855" y="679"/>
                    <a:pt x="1570" y="908"/>
                    <a:pt x="1342" y="1136"/>
                  </a:cubicBezTo>
                  <a:cubicBezTo>
                    <a:pt x="1114" y="1364"/>
                    <a:pt x="942" y="1621"/>
                    <a:pt x="771" y="1878"/>
                  </a:cubicBezTo>
                  <a:cubicBezTo>
                    <a:pt x="686" y="2020"/>
                    <a:pt x="629" y="2163"/>
                    <a:pt x="571" y="2306"/>
                  </a:cubicBezTo>
                  <a:cubicBezTo>
                    <a:pt x="429" y="2620"/>
                    <a:pt x="315" y="2905"/>
                    <a:pt x="229" y="3219"/>
                  </a:cubicBezTo>
                  <a:cubicBezTo>
                    <a:pt x="86" y="3789"/>
                    <a:pt x="1" y="4389"/>
                    <a:pt x="58" y="4988"/>
                  </a:cubicBezTo>
                  <a:cubicBezTo>
                    <a:pt x="86" y="5216"/>
                    <a:pt x="144" y="5444"/>
                    <a:pt x="258" y="5644"/>
                  </a:cubicBezTo>
                  <a:cubicBezTo>
                    <a:pt x="429" y="5929"/>
                    <a:pt x="714" y="6158"/>
                    <a:pt x="1057" y="6243"/>
                  </a:cubicBezTo>
                  <a:cubicBezTo>
                    <a:pt x="1154" y="6270"/>
                    <a:pt x="1256" y="6282"/>
                    <a:pt x="1360" y="6282"/>
                  </a:cubicBezTo>
                  <a:cubicBezTo>
                    <a:pt x="1592" y="6282"/>
                    <a:pt x="1830" y="6219"/>
                    <a:pt x="2027" y="6100"/>
                  </a:cubicBezTo>
                  <a:cubicBezTo>
                    <a:pt x="2312" y="5929"/>
                    <a:pt x="2569" y="5615"/>
                    <a:pt x="2626" y="5302"/>
                  </a:cubicBezTo>
                  <a:cubicBezTo>
                    <a:pt x="2711" y="4645"/>
                    <a:pt x="2797" y="3989"/>
                    <a:pt x="3025" y="3333"/>
                  </a:cubicBezTo>
                  <a:cubicBezTo>
                    <a:pt x="3054" y="3247"/>
                    <a:pt x="3111" y="3162"/>
                    <a:pt x="3168" y="3048"/>
                  </a:cubicBezTo>
                  <a:cubicBezTo>
                    <a:pt x="3254" y="2962"/>
                    <a:pt x="3339" y="2876"/>
                    <a:pt x="3425" y="2791"/>
                  </a:cubicBezTo>
                  <a:lnTo>
                    <a:pt x="3596" y="2677"/>
                  </a:lnTo>
                  <a:lnTo>
                    <a:pt x="3881" y="2620"/>
                  </a:lnTo>
                  <a:cubicBezTo>
                    <a:pt x="3998" y="2611"/>
                    <a:pt x="4118" y="2608"/>
                    <a:pt x="4238" y="2608"/>
                  </a:cubicBezTo>
                  <a:cubicBezTo>
                    <a:pt x="4529" y="2608"/>
                    <a:pt x="4826" y="2628"/>
                    <a:pt x="5108" y="2648"/>
                  </a:cubicBezTo>
                  <a:cubicBezTo>
                    <a:pt x="5393" y="2677"/>
                    <a:pt x="5650" y="2734"/>
                    <a:pt x="5907" y="2762"/>
                  </a:cubicBezTo>
                  <a:cubicBezTo>
                    <a:pt x="6035" y="2792"/>
                    <a:pt x="6156" y="2808"/>
                    <a:pt x="6273" y="2808"/>
                  </a:cubicBezTo>
                  <a:cubicBezTo>
                    <a:pt x="6495" y="2808"/>
                    <a:pt x="6700" y="2750"/>
                    <a:pt x="6906" y="2620"/>
                  </a:cubicBezTo>
                  <a:cubicBezTo>
                    <a:pt x="7191" y="2448"/>
                    <a:pt x="7419" y="2163"/>
                    <a:pt x="7505" y="1821"/>
                  </a:cubicBezTo>
                  <a:cubicBezTo>
                    <a:pt x="7590" y="1507"/>
                    <a:pt x="7533" y="1136"/>
                    <a:pt x="7362" y="851"/>
                  </a:cubicBezTo>
                  <a:cubicBezTo>
                    <a:pt x="7191" y="565"/>
                    <a:pt x="6877" y="308"/>
                    <a:pt x="6563" y="251"/>
                  </a:cubicBezTo>
                  <a:cubicBezTo>
                    <a:pt x="5936" y="137"/>
                    <a:pt x="5336" y="80"/>
                    <a:pt x="4709" y="23"/>
                  </a:cubicBezTo>
                  <a:cubicBezTo>
                    <a:pt x="4565" y="7"/>
                    <a:pt x="4422" y="0"/>
                    <a:pt x="4278" y="0"/>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5"/>
            <p:cNvSpPr/>
            <p:nvPr/>
          </p:nvSpPr>
          <p:spPr>
            <a:xfrm>
              <a:off x="6718800" y="3822650"/>
              <a:ext cx="168375" cy="158775"/>
            </a:xfrm>
            <a:custGeom>
              <a:rect b="b" l="l" r="r" t="t"/>
              <a:pathLst>
                <a:path extrusionOk="0" h="6351" w="6735">
                  <a:moveTo>
                    <a:pt x="3888" y="0"/>
                  </a:moveTo>
                  <a:cubicBezTo>
                    <a:pt x="3209" y="0"/>
                    <a:pt x="2558" y="217"/>
                    <a:pt x="1969" y="560"/>
                  </a:cubicBezTo>
                  <a:cubicBezTo>
                    <a:pt x="1855" y="646"/>
                    <a:pt x="1770" y="703"/>
                    <a:pt x="1656" y="760"/>
                  </a:cubicBezTo>
                  <a:cubicBezTo>
                    <a:pt x="1170" y="1102"/>
                    <a:pt x="800" y="1502"/>
                    <a:pt x="457" y="1987"/>
                  </a:cubicBezTo>
                  <a:cubicBezTo>
                    <a:pt x="400" y="2072"/>
                    <a:pt x="314" y="2158"/>
                    <a:pt x="286" y="2272"/>
                  </a:cubicBezTo>
                  <a:cubicBezTo>
                    <a:pt x="200" y="2415"/>
                    <a:pt x="143" y="2586"/>
                    <a:pt x="86" y="2729"/>
                  </a:cubicBezTo>
                  <a:cubicBezTo>
                    <a:pt x="29" y="3099"/>
                    <a:pt x="1" y="3413"/>
                    <a:pt x="86" y="3784"/>
                  </a:cubicBezTo>
                  <a:cubicBezTo>
                    <a:pt x="172" y="4212"/>
                    <a:pt x="372" y="4612"/>
                    <a:pt x="600" y="5011"/>
                  </a:cubicBezTo>
                  <a:cubicBezTo>
                    <a:pt x="714" y="5239"/>
                    <a:pt x="857" y="5439"/>
                    <a:pt x="999" y="5667"/>
                  </a:cubicBezTo>
                  <a:cubicBezTo>
                    <a:pt x="1264" y="6103"/>
                    <a:pt x="1731" y="6350"/>
                    <a:pt x="2206" y="6350"/>
                  </a:cubicBezTo>
                  <a:cubicBezTo>
                    <a:pt x="2447" y="6350"/>
                    <a:pt x="2690" y="6287"/>
                    <a:pt x="2911" y="6152"/>
                  </a:cubicBezTo>
                  <a:cubicBezTo>
                    <a:pt x="3539" y="5781"/>
                    <a:pt x="3767" y="4897"/>
                    <a:pt x="3367" y="4241"/>
                  </a:cubicBezTo>
                  <a:cubicBezTo>
                    <a:pt x="3196" y="3955"/>
                    <a:pt x="2997" y="3642"/>
                    <a:pt x="2825" y="3328"/>
                  </a:cubicBezTo>
                  <a:lnTo>
                    <a:pt x="2911" y="3214"/>
                  </a:lnTo>
                  <a:cubicBezTo>
                    <a:pt x="3054" y="3042"/>
                    <a:pt x="3196" y="2900"/>
                    <a:pt x="3339" y="2757"/>
                  </a:cubicBezTo>
                  <a:cubicBezTo>
                    <a:pt x="3453" y="2671"/>
                    <a:pt x="3567" y="2614"/>
                    <a:pt x="3681" y="2557"/>
                  </a:cubicBezTo>
                  <a:lnTo>
                    <a:pt x="3852" y="2500"/>
                  </a:lnTo>
                  <a:lnTo>
                    <a:pt x="4252" y="2500"/>
                  </a:lnTo>
                  <a:cubicBezTo>
                    <a:pt x="4566" y="2557"/>
                    <a:pt x="4880" y="2643"/>
                    <a:pt x="5194" y="2729"/>
                  </a:cubicBezTo>
                  <a:cubicBezTo>
                    <a:pt x="5289" y="2755"/>
                    <a:pt x="5387" y="2768"/>
                    <a:pt x="5484" y="2768"/>
                  </a:cubicBezTo>
                  <a:cubicBezTo>
                    <a:pt x="5909" y="2768"/>
                    <a:pt x="6331" y="2524"/>
                    <a:pt x="6563" y="2129"/>
                  </a:cubicBezTo>
                  <a:cubicBezTo>
                    <a:pt x="6706" y="1873"/>
                    <a:pt x="6734" y="1530"/>
                    <a:pt x="6649" y="1245"/>
                  </a:cubicBezTo>
                  <a:cubicBezTo>
                    <a:pt x="6592" y="960"/>
                    <a:pt x="6363" y="617"/>
                    <a:pt x="6078" y="503"/>
                  </a:cubicBezTo>
                  <a:cubicBezTo>
                    <a:pt x="5764" y="360"/>
                    <a:pt x="5479" y="246"/>
                    <a:pt x="5165" y="161"/>
                  </a:cubicBezTo>
                  <a:cubicBezTo>
                    <a:pt x="4851" y="75"/>
                    <a:pt x="4537" y="47"/>
                    <a:pt x="4223" y="18"/>
                  </a:cubicBezTo>
                  <a:cubicBezTo>
                    <a:pt x="4111" y="6"/>
                    <a:pt x="3999" y="0"/>
                    <a:pt x="3888" y="0"/>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5"/>
            <p:cNvSpPr/>
            <p:nvPr/>
          </p:nvSpPr>
          <p:spPr>
            <a:xfrm>
              <a:off x="7017675" y="3630500"/>
              <a:ext cx="190475" cy="191175"/>
            </a:xfrm>
            <a:custGeom>
              <a:rect b="b" l="l" r="r" t="t"/>
              <a:pathLst>
                <a:path extrusionOk="0" h="7647" w="7619">
                  <a:moveTo>
                    <a:pt x="3795" y="0"/>
                  </a:moveTo>
                  <a:cubicBezTo>
                    <a:pt x="3596" y="29"/>
                    <a:pt x="3367" y="57"/>
                    <a:pt x="3139" y="114"/>
                  </a:cubicBezTo>
                  <a:cubicBezTo>
                    <a:pt x="2797" y="143"/>
                    <a:pt x="2454" y="314"/>
                    <a:pt x="2169" y="485"/>
                  </a:cubicBezTo>
                  <a:lnTo>
                    <a:pt x="2055" y="542"/>
                  </a:lnTo>
                  <a:cubicBezTo>
                    <a:pt x="1827" y="685"/>
                    <a:pt x="1598" y="856"/>
                    <a:pt x="1399" y="1027"/>
                  </a:cubicBezTo>
                  <a:cubicBezTo>
                    <a:pt x="1199" y="1227"/>
                    <a:pt x="999" y="1427"/>
                    <a:pt x="828" y="1655"/>
                  </a:cubicBezTo>
                  <a:cubicBezTo>
                    <a:pt x="486" y="2083"/>
                    <a:pt x="257" y="2540"/>
                    <a:pt x="115" y="3082"/>
                  </a:cubicBezTo>
                  <a:cubicBezTo>
                    <a:pt x="29" y="3424"/>
                    <a:pt x="29" y="3767"/>
                    <a:pt x="1" y="4109"/>
                  </a:cubicBezTo>
                  <a:cubicBezTo>
                    <a:pt x="1" y="4451"/>
                    <a:pt x="29" y="4765"/>
                    <a:pt x="29" y="5108"/>
                  </a:cubicBezTo>
                  <a:cubicBezTo>
                    <a:pt x="58" y="5536"/>
                    <a:pt x="86" y="5992"/>
                    <a:pt x="115" y="6420"/>
                  </a:cubicBezTo>
                  <a:cubicBezTo>
                    <a:pt x="143" y="6762"/>
                    <a:pt x="257" y="7048"/>
                    <a:pt x="514" y="7305"/>
                  </a:cubicBezTo>
                  <a:cubicBezTo>
                    <a:pt x="742" y="7504"/>
                    <a:pt x="1056" y="7647"/>
                    <a:pt x="1370" y="7647"/>
                  </a:cubicBezTo>
                  <a:cubicBezTo>
                    <a:pt x="1998" y="7618"/>
                    <a:pt x="2626" y="7076"/>
                    <a:pt x="2569" y="6392"/>
                  </a:cubicBezTo>
                  <a:cubicBezTo>
                    <a:pt x="2540" y="5906"/>
                    <a:pt x="2511" y="5393"/>
                    <a:pt x="2483" y="4908"/>
                  </a:cubicBezTo>
                  <a:cubicBezTo>
                    <a:pt x="2454" y="4537"/>
                    <a:pt x="2454" y="4166"/>
                    <a:pt x="2483" y="3795"/>
                  </a:cubicBezTo>
                  <a:cubicBezTo>
                    <a:pt x="2483" y="3681"/>
                    <a:pt x="2511" y="3567"/>
                    <a:pt x="2540" y="3453"/>
                  </a:cubicBezTo>
                  <a:cubicBezTo>
                    <a:pt x="2597" y="3367"/>
                    <a:pt x="2654" y="3282"/>
                    <a:pt x="2711" y="3196"/>
                  </a:cubicBezTo>
                  <a:cubicBezTo>
                    <a:pt x="2854" y="3025"/>
                    <a:pt x="3025" y="2854"/>
                    <a:pt x="3196" y="2682"/>
                  </a:cubicBezTo>
                  <a:cubicBezTo>
                    <a:pt x="3282" y="2625"/>
                    <a:pt x="3367" y="2568"/>
                    <a:pt x="3482" y="2511"/>
                  </a:cubicBezTo>
                  <a:lnTo>
                    <a:pt x="3681" y="2454"/>
                  </a:lnTo>
                  <a:lnTo>
                    <a:pt x="3995" y="2454"/>
                  </a:lnTo>
                  <a:cubicBezTo>
                    <a:pt x="4081" y="2483"/>
                    <a:pt x="4195" y="2511"/>
                    <a:pt x="4280" y="2540"/>
                  </a:cubicBezTo>
                  <a:cubicBezTo>
                    <a:pt x="4480" y="2625"/>
                    <a:pt x="4651" y="2711"/>
                    <a:pt x="4823" y="2854"/>
                  </a:cubicBezTo>
                  <a:cubicBezTo>
                    <a:pt x="5079" y="3025"/>
                    <a:pt x="5336" y="3224"/>
                    <a:pt x="5621" y="3339"/>
                  </a:cubicBezTo>
                  <a:cubicBezTo>
                    <a:pt x="5821" y="3453"/>
                    <a:pt x="6021" y="3510"/>
                    <a:pt x="6249" y="3510"/>
                  </a:cubicBezTo>
                  <a:cubicBezTo>
                    <a:pt x="6563" y="3510"/>
                    <a:pt x="6905" y="3367"/>
                    <a:pt x="7134" y="3110"/>
                  </a:cubicBezTo>
                  <a:cubicBezTo>
                    <a:pt x="7590" y="2654"/>
                    <a:pt x="7619" y="1798"/>
                    <a:pt x="7105" y="1341"/>
                  </a:cubicBezTo>
                  <a:cubicBezTo>
                    <a:pt x="6791" y="1085"/>
                    <a:pt x="6420" y="856"/>
                    <a:pt x="6078" y="628"/>
                  </a:cubicBezTo>
                  <a:cubicBezTo>
                    <a:pt x="5764" y="428"/>
                    <a:pt x="5365" y="286"/>
                    <a:pt x="5022" y="172"/>
                  </a:cubicBezTo>
                  <a:cubicBezTo>
                    <a:pt x="4623" y="57"/>
                    <a:pt x="4223" y="0"/>
                    <a:pt x="3795" y="0"/>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5"/>
            <p:cNvSpPr/>
            <p:nvPr/>
          </p:nvSpPr>
          <p:spPr>
            <a:xfrm>
              <a:off x="6923525" y="4248225"/>
              <a:ext cx="97750" cy="131275"/>
            </a:xfrm>
            <a:custGeom>
              <a:rect b="b" l="l" r="r" t="t"/>
              <a:pathLst>
                <a:path extrusionOk="0" h="5251" w="3910">
                  <a:moveTo>
                    <a:pt x="2682" y="0"/>
                  </a:moveTo>
                  <a:cubicBezTo>
                    <a:pt x="2283" y="0"/>
                    <a:pt x="1855" y="228"/>
                    <a:pt x="1627" y="599"/>
                  </a:cubicBezTo>
                  <a:cubicBezTo>
                    <a:pt x="1541" y="771"/>
                    <a:pt x="1456" y="970"/>
                    <a:pt x="1370" y="1141"/>
                  </a:cubicBezTo>
                  <a:lnTo>
                    <a:pt x="1284" y="1198"/>
                  </a:lnTo>
                  <a:cubicBezTo>
                    <a:pt x="1199" y="1256"/>
                    <a:pt x="1113" y="1313"/>
                    <a:pt x="1028" y="1398"/>
                  </a:cubicBezTo>
                  <a:cubicBezTo>
                    <a:pt x="856" y="1541"/>
                    <a:pt x="742" y="1741"/>
                    <a:pt x="685" y="1940"/>
                  </a:cubicBezTo>
                  <a:cubicBezTo>
                    <a:pt x="600" y="2226"/>
                    <a:pt x="485" y="2482"/>
                    <a:pt x="371" y="2768"/>
                  </a:cubicBezTo>
                  <a:cubicBezTo>
                    <a:pt x="257" y="3053"/>
                    <a:pt x="115" y="3367"/>
                    <a:pt x="57" y="3652"/>
                  </a:cubicBezTo>
                  <a:cubicBezTo>
                    <a:pt x="0" y="3881"/>
                    <a:pt x="0" y="4109"/>
                    <a:pt x="57" y="4337"/>
                  </a:cubicBezTo>
                  <a:cubicBezTo>
                    <a:pt x="143" y="4651"/>
                    <a:pt x="371" y="4908"/>
                    <a:pt x="657" y="5079"/>
                  </a:cubicBezTo>
                  <a:cubicBezTo>
                    <a:pt x="828" y="5193"/>
                    <a:pt x="1056" y="5250"/>
                    <a:pt x="1284" y="5250"/>
                  </a:cubicBezTo>
                  <a:cubicBezTo>
                    <a:pt x="1598" y="5250"/>
                    <a:pt x="1969" y="5136"/>
                    <a:pt x="2169" y="4879"/>
                  </a:cubicBezTo>
                  <a:cubicBezTo>
                    <a:pt x="2283" y="4765"/>
                    <a:pt x="2397" y="4622"/>
                    <a:pt x="2483" y="4451"/>
                  </a:cubicBezTo>
                  <a:cubicBezTo>
                    <a:pt x="2540" y="4394"/>
                    <a:pt x="2568" y="4308"/>
                    <a:pt x="2597" y="4251"/>
                  </a:cubicBezTo>
                  <a:lnTo>
                    <a:pt x="2625" y="4223"/>
                  </a:lnTo>
                  <a:cubicBezTo>
                    <a:pt x="2882" y="4109"/>
                    <a:pt x="3082" y="3909"/>
                    <a:pt x="3253" y="3681"/>
                  </a:cubicBezTo>
                  <a:cubicBezTo>
                    <a:pt x="3453" y="3338"/>
                    <a:pt x="3538" y="2910"/>
                    <a:pt x="3653" y="2511"/>
                  </a:cubicBezTo>
                  <a:cubicBezTo>
                    <a:pt x="3767" y="2112"/>
                    <a:pt x="3909" y="1655"/>
                    <a:pt x="3909" y="1227"/>
                  </a:cubicBezTo>
                  <a:cubicBezTo>
                    <a:pt x="3909" y="685"/>
                    <a:pt x="3538" y="200"/>
                    <a:pt x="3025" y="57"/>
                  </a:cubicBezTo>
                  <a:cubicBezTo>
                    <a:pt x="2911" y="29"/>
                    <a:pt x="2797" y="0"/>
                    <a:pt x="2682" y="0"/>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1" name="Google Shape;3361;p35"/>
          <p:cNvGrpSpPr/>
          <p:nvPr/>
        </p:nvGrpSpPr>
        <p:grpSpPr>
          <a:xfrm rot="-7200284">
            <a:off x="-223681" y="-110495"/>
            <a:ext cx="1027819" cy="580256"/>
            <a:chOff x="7015550" y="3058050"/>
            <a:chExt cx="1381675" cy="780025"/>
          </a:xfrm>
        </p:grpSpPr>
        <p:sp>
          <p:nvSpPr>
            <p:cNvPr id="3362" name="Google Shape;3362;p35"/>
            <p:cNvSpPr/>
            <p:nvPr/>
          </p:nvSpPr>
          <p:spPr>
            <a:xfrm>
              <a:off x="7565500" y="3206675"/>
              <a:ext cx="145325" cy="56125"/>
            </a:xfrm>
            <a:custGeom>
              <a:rect b="b" l="l" r="r" t="t"/>
              <a:pathLst>
                <a:path extrusionOk="0" h="2245" w="5813">
                  <a:moveTo>
                    <a:pt x="4582" y="1"/>
                  </a:moveTo>
                  <a:cubicBezTo>
                    <a:pt x="4316" y="1"/>
                    <a:pt x="4104" y="100"/>
                    <a:pt x="3824" y="176"/>
                  </a:cubicBezTo>
                  <a:cubicBezTo>
                    <a:pt x="3424" y="319"/>
                    <a:pt x="3025" y="433"/>
                    <a:pt x="2597" y="519"/>
                  </a:cubicBezTo>
                  <a:cubicBezTo>
                    <a:pt x="2197" y="604"/>
                    <a:pt x="1798" y="633"/>
                    <a:pt x="1427" y="747"/>
                  </a:cubicBezTo>
                  <a:cubicBezTo>
                    <a:pt x="1142" y="833"/>
                    <a:pt x="885" y="1004"/>
                    <a:pt x="571" y="1032"/>
                  </a:cubicBezTo>
                  <a:cubicBezTo>
                    <a:pt x="0" y="1147"/>
                    <a:pt x="0" y="2060"/>
                    <a:pt x="571" y="2202"/>
                  </a:cubicBezTo>
                  <a:cubicBezTo>
                    <a:pt x="703" y="2232"/>
                    <a:pt x="837" y="2245"/>
                    <a:pt x="973" y="2245"/>
                  </a:cubicBezTo>
                  <a:cubicBezTo>
                    <a:pt x="1484" y="2245"/>
                    <a:pt x="2015" y="2070"/>
                    <a:pt x="2511" y="2003"/>
                  </a:cubicBezTo>
                  <a:cubicBezTo>
                    <a:pt x="2882" y="1974"/>
                    <a:pt x="3253" y="1917"/>
                    <a:pt x="3624" y="1860"/>
                  </a:cubicBezTo>
                  <a:cubicBezTo>
                    <a:pt x="3795" y="1831"/>
                    <a:pt x="3938" y="1803"/>
                    <a:pt x="4109" y="1774"/>
                  </a:cubicBezTo>
                  <a:cubicBezTo>
                    <a:pt x="4080" y="1774"/>
                    <a:pt x="4708" y="1689"/>
                    <a:pt x="4423" y="1632"/>
                  </a:cubicBezTo>
                  <a:lnTo>
                    <a:pt x="4423" y="1632"/>
                  </a:lnTo>
                  <a:cubicBezTo>
                    <a:pt x="4489" y="1643"/>
                    <a:pt x="4552" y="1648"/>
                    <a:pt x="4612" y="1648"/>
                  </a:cubicBezTo>
                  <a:cubicBezTo>
                    <a:pt x="5645" y="1648"/>
                    <a:pt x="5812" y="113"/>
                    <a:pt x="4680" y="5"/>
                  </a:cubicBezTo>
                  <a:cubicBezTo>
                    <a:pt x="4646" y="2"/>
                    <a:pt x="4614" y="1"/>
                    <a:pt x="458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5"/>
            <p:cNvSpPr/>
            <p:nvPr/>
          </p:nvSpPr>
          <p:spPr>
            <a:xfrm>
              <a:off x="7343650" y="3058050"/>
              <a:ext cx="127000" cy="54025"/>
            </a:xfrm>
            <a:custGeom>
              <a:rect b="b" l="l" r="r" t="t"/>
              <a:pathLst>
                <a:path extrusionOk="0" h="2161" w="5080">
                  <a:moveTo>
                    <a:pt x="4075" y="1"/>
                  </a:moveTo>
                  <a:cubicBezTo>
                    <a:pt x="3787" y="1"/>
                    <a:pt x="3621" y="103"/>
                    <a:pt x="3339" y="244"/>
                  </a:cubicBezTo>
                  <a:cubicBezTo>
                    <a:pt x="3054" y="386"/>
                    <a:pt x="2654" y="472"/>
                    <a:pt x="2369" y="586"/>
                  </a:cubicBezTo>
                  <a:cubicBezTo>
                    <a:pt x="1713" y="814"/>
                    <a:pt x="1057" y="1157"/>
                    <a:pt x="372" y="1357"/>
                  </a:cubicBezTo>
                  <a:cubicBezTo>
                    <a:pt x="86" y="1442"/>
                    <a:pt x="1" y="1870"/>
                    <a:pt x="286" y="2013"/>
                  </a:cubicBezTo>
                  <a:cubicBezTo>
                    <a:pt x="485" y="2123"/>
                    <a:pt x="730" y="2161"/>
                    <a:pt x="989" y="2161"/>
                  </a:cubicBezTo>
                  <a:cubicBezTo>
                    <a:pt x="1401" y="2161"/>
                    <a:pt x="1848" y="2065"/>
                    <a:pt x="2198" y="2013"/>
                  </a:cubicBezTo>
                  <a:cubicBezTo>
                    <a:pt x="2597" y="1956"/>
                    <a:pt x="2997" y="1870"/>
                    <a:pt x="3396" y="1785"/>
                  </a:cubicBezTo>
                  <a:cubicBezTo>
                    <a:pt x="3682" y="1728"/>
                    <a:pt x="4052" y="1585"/>
                    <a:pt x="4252" y="1556"/>
                  </a:cubicBezTo>
                  <a:cubicBezTo>
                    <a:pt x="4994" y="1414"/>
                    <a:pt x="5080" y="130"/>
                    <a:pt x="4281" y="16"/>
                  </a:cubicBezTo>
                  <a:cubicBezTo>
                    <a:pt x="4205" y="5"/>
                    <a:pt x="4137" y="1"/>
                    <a:pt x="407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5"/>
            <p:cNvSpPr/>
            <p:nvPr/>
          </p:nvSpPr>
          <p:spPr>
            <a:xfrm>
              <a:off x="7570500" y="3076125"/>
              <a:ext cx="114850" cy="51050"/>
            </a:xfrm>
            <a:custGeom>
              <a:rect b="b" l="l" r="r" t="t"/>
              <a:pathLst>
                <a:path extrusionOk="0" h="2042" w="4594">
                  <a:moveTo>
                    <a:pt x="3430" y="0"/>
                  </a:moveTo>
                  <a:cubicBezTo>
                    <a:pt x="2777" y="0"/>
                    <a:pt x="2040" y="358"/>
                    <a:pt x="1427" y="491"/>
                  </a:cubicBezTo>
                  <a:cubicBezTo>
                    <a:pt x="942" y="605"/>
                    <a:pt x="0" y="805"/>
                    <a:pt x="86" y="1490"/>
                  </a:cubicBezTo>
                  <a:lnTo>
                    <a:pt x="114" y="1547"/>
                  </a:lnTo>
                  <a:cubicBezTo>
                    <a:pt x="143" y="1746"/>
                    <a:pt x="342" y="1975"/>
                    <a:pt x="542" y="2003"/>
                  </a:cubicBezTo>
                  <a:cubicBezTo>
                    <a:pt x="666" y="2031"/>
                    <a:pt x="789" y="2042"/>
                    <a:pt x="913" y="2042"/>
                  </a:cubicBezTo>
                  <a:cubicBezTo>
                    <a:pt x="1303" y="2042"/>
                    <a:pt x="1693" y="1932"/>
                    <a:pt x="2083" y="1889"/>
                  </a:cubicBezTo>
                  <a:cubicBezTo>
                    <a:pt x="2568" y="1803"/>
                    <a:pt x="3053" y="1661"/>
                    <a:pt x="3538" y="1632"/>
                  </a:cubicBezTo>
                  <a:cubicBezTo>
                    <a:pt x="4565" y="1547"/>
                    <a:pt x="4594" y="91"/>
                    <a:pt x="3567" y="6"/>
                  </a:cubicBezTo>
                  <a:cubicBezTo>
                    <a:pt x="3522" y="2"/>
                    <a:pt x="3476" y="0"/>
                    <a:pt x="343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5"/>
            <p:cNvSpPr/>
            <p:nvPr/>
          </p:nvSpPr>
          <p:spPr>
            <a:xfrm>
              <a:off x="7804450" y="3239325"/>
              <a:ext cx="122625" cy="46050"/>
            </a:xfrm>
            <a:custGeom>
              <a:rect b="b" l="l" r="r" t="t"/>
              <a:pathLst>
                <a:path extrusionOk="0" h="1842" w="4905">
                  <a:moveTo>
                    <a:pt x="3871" y="1"/>
                  </a:moveTo>
                  <a:cubicBezTo>
                    <a:pt x="3764" y="1"/>
                    <a:pt x="3652" y="30"/>
                    <a:pt x="3539" y="97"/>
                  </a:cubicBezTo>
                  <a:cubicBezTo>
                    <a:pt x="3111" y="354"/>
                    <a:pt x="2569" y="354"/>
                    <a:pt x="2112" y="440"/>
                  </a:cubicBezTo>
                  <a:cubicBezTo>
                    <a:pt x="1541" y="554"/>
                    <a:pt x="942" y="697"/>
                    <a:pt x="372" y="839"/>
                  </a:cubicBezTo>
                  <a:cubicBezTo>
                    <a:pt x="1" y="953"/>
                    <a:pt x="1" y="1410"/>
                    <a:pt x="257" y="1610"/>
                  </a:cubicBezTo>
                  <a:cubicBezTo>
                    <a:pt x="481" y="1786"/>
                    <a:pt x="767" y="1841"/>
                    <a:pt x="1071" y="1841"/>
                  </a:cubicBezTo>
                  <a:cubicBezTo>
                    <a:pt x="1504" y="1841"/>
                    <a:pt x="1971" y="1729"/>
                    <a:pt x="2340" y="1695"/>
                  </a:cubicBezTo>
                  <a:cubicBezTo>
                    <a:pt x="2997" y="1610"/>
                    <a:pt x="3624" y="1638"/>
                    <a:pt x="4223" y="1353"/>
                  </a:cubicBezTo>
                  <a:cubicBezTo>
                    <a:pt x="4905" y="988"/>
                    <a:pt x="4486" y="1"/>
                    <a:pt x="387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5"/>
            <p:cNvSpPr/>
            <p:nvPr/>
          </p:nvSpPr>
          <p:spPr>
            <a:xfrm>
              <a:off x="7821425" y="3375900"/>
              <a:ext cx="107175" cy="55775"/>
            </a:xfrm>
            <a:custGeom>
              <a:rect b="b" l="l" r="r" t="t"/>
              <a:pathLst>
                <a:path extrusionOk="0" h="2231" w="4287">
                  <a:moveTo>
                    <a:pt x="3517" y="0"/>
                  </a:moveTo>
                  <a:cubicBezTo>
                    <a:pt x="3441" y="0"/>
                    <a:pt x="3364" y="9"/>
                    <a:pt x="3288" y="27"/>
                  </a:cubicBezTo>
                  <a:cubicBezTo>
                    <a:pt x="2803" y="141"/>
                    <a:pt x="2346" y="426"/>
                    <a:pt x="1861" y="598"/>
                  </a:cubicBezTo>
                  <a:cubicBezTo>
                    <a:pt x="1405" y="797"/>
                    <a:pt x="834" y="911"/>
                    <a:pt x="406" y="1225"/>
                  </a:cubicBezTo>
                  <a:cubicBezTo>
                    <a:pt x="0" y="1523"/>
                    <a:pt x="184" y="2230"/>
                    <a:pt x="690" y="2230"/>
                  </a:cubicBezTo>
                  <a:cubicBezTo>
                    <a:pt x="718" y="2230"/>
                    <a:pt x="747" y="2228"/>
                    <a:pt x="777" y="2224"/>
                  </a:cubicBezTo>
                  <a:cubicBezTo>
                    <a:pt x="1804" y="2110"/>
                    <a:pt x="2774" y="1596"/>
                    <a:pt x="3773" y="1339"/>
                  </a:cubicBezTo>
                  <a:cubicBezTo>
                    <a:pt x="4144" y="1254"/>
                    <a:pt x="4286" y="769"/>
                    <a:pt x="4172" y="455"/>
                  </a:cubicBezTo>
                  <a:cubicBezTo>
                    <a:pt x="4081" y="137"/>
                    <a:pt x="3811" y="0"/>
                    <a:pt x="3517"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5"/>
            <p:cNvSpPr/>
            <p:nvPr/>
          </p:nvSpPr>
          <p:spPr>
            <a:xfrm>
              <a:off x="7684950" y="3525400"/>
              <a:ext cx="119875" cy="89475"/>
            </a:xfrm>
            <a:custGeom>
              <a:rect b="b" l="l" r="r" t="t"/>
              <a:pathLst>
                <a:path extrusionOk="0" h="3579" w="4795">
                  <a:moveTo>
                    <a:pt x="3519" y="0"/>
                  </a:moveTo>
                  <a:cubicBezTo>
                    <a:pt x="3335" y="0"/>
                    <a:pt x="3140" y="70"/>
                    <a:pt x="2955" y="238"/>
                  </a:cubicBezTo>
                  <a:cubicBezTo>
                    <a:pt x="2698" y="467"/>
                    <a:pt x="2441" y="638"/>
                    <a:pt x="2184" y="895"/>
                  </a:cubicBezTo>
                  <a:cubicBezTo>
                    <a:pt x="1899" y="1180"/>
                    <a:pt x="1614" y="1437"/>
                    <a:pt x="1271" y="1694"/>
                  </a:cubicBezTo>
                  <a:cubicBezTo>
                    <a:pt x="786" y="2064"/>
                    <a:pt x="101" y="2464"/>
                    <a:pt x="44" y="3149"/>
                  </a:cubicBezTo>
                  <a:cubicBezTo>
                    <a:pt x="1" y="3388"/>
                    <a:pt x="240" y="3578"/>
                    <a:pt x="470" y="3578"/>
                  </a:cubicBezTo>
                  <a:cubicBezTo>
                    <a:pt x="541" y="3578"/>
                    <a:pt x="611" y="3560"/>
                    <a:pt x="672" y="3520"/>
                  </a:cubicBezTo>
                  <a:cubicBezTo>
                    <a:pt x="1756" y="2863"/>
                    <a:pt x="2898" y="2264"/>
                    <a:pt x="3953" y="1608"/>
                  </a:cubicBezTo>
                  <a:cubicBezTo>
                    <a:pt x="4795" y="1085"/>
                    <a:pt x="4240" y="0"/>
                    <a:pt x="351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5"/>
            <p:cNvSpPr/>
            <p:nvPr/>
          </p:nvSpPr>
          <p:spPr>
            <a:xfrm>
              <a:off x="7461350" y="3516375"/>
              <a:ext cx="101275" cy="72925"/>
            </a:xfrm>
            <a:custGeom>
              <a:rect b="b" l="l" r="r" t="t"/>
              <a:pathLst>
                <a:path extrusionOk="0" h="2917" w="4051">
                  <a:moveTo>
                    <a:pt x="2859" y="0"/>
                  </a:moveTo>
                  <a:cubicBezTo>
                    <a:pt x="2660" y="0"/>
                    <a:pt x="2463" y="84"/>
                    <a:pt x="2312" y="286"/>
                  </a:cubicBezTo>
                  <a:cubicBezTo>
                    <a:pt x="1713" y="1084"/>
                    <a:pt x="315" y="1313"/>
                    <a:pt x="58" y="2368"/>
                  </a:cubicBezTo>
                  <a:cubicBezTo>
                    <a:pt x="1" y="2597"/>
                    <a:pt x="200" y="2910"/>
                    <a:pt x="457" y="2910"/>
                  </a:cubicBezTo>
                  <a:cubicBezTo>
                    <a:pt x="495" y="2914"/>
                    <a:pt x="533" y="2916"/>
                    <a:pt x="572" y="2916"/>
                  </a:cubicBezTo>
                  <a:cubicBezTo>
                    <a:pt x="1089" y="2916"/>
                    <a:pt x="1687" y="2575"/>
                    <a:pt x="2112" y="2283"/>
                  </a:cubicBezTo>
                  <a:cubicBezTo>
                    <a:pt x="2597" y="1969"/>
                    <a:pt x="3139" y="1741"/>
                    <a:pt x="3539" y="1284"/>
                  </a:cubicBezTo>
                  <a:cubicBezTo>
                    <a:pt x="4050" y="730"/>
                    <a:pt x="3447" y="0"/>
                    <a:pt x="2859"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5"/>
            <p:cNvSpPr/>
            <p:nvPr/>
          </p:nvSpPr>
          <p:spPr>
            <a:xfrm>
              <a:off x="7228100" y="3577325"/>
              <a:ext cx="96100" cy="89325"/>
            </a:xfrm>
            <a:custGeom>
              <a:rect b="b" l="l" r="r" t="t"/>
              <a:pathLst>
                <a:path extrusionOk="0" h="3573" w="3844">
                  <a:moveTo>
                    <a:pt x="2782" y="0"/>
                  </a:moveTo>
                  <a:cubicBezTo>
                    <a:pt x="2628" y="0"/>
                    <a:pt x="2473" y="64"/>
                    <a:pt x="2340" y="216"/>
                  </a:cubicBezTo>
                  <a:cubicBezTo>
                    <a:pt x="1798" y="843"/>
                    <a:pt x="1256" y="1443"/>
                    <a:pt x="742" y="2099"/>
                  </a:cubicBezTo>
                  <a:cubicBezTo>
                    <a:pt x="457" y="2498"/>
                    <a:pt x="1" y="2869"/>
                    <a:pt x="229" y="3383"/>
                  </a:cubicBezTo>
                  <a:cubicBezTo>
                    <a:pt x="290" y="3517"/>
                    <a:pt x="403" y="3573"/>
                    <a:pt x="519" y="3573"/>
                  </a:cubicBezTo>
                  <a:cubicBezTo>
                    <a:pt x="675" y="3573"/>
                    <a:pt x="836" y="3473"/>
                    <a:pt x="885" y="3326"/>
                  </a:cubicBezTo>
                  <a:lnTo>
                    <a:pt x="885" y="3326"/>
                  </a:lnTo>
                  <a:cubicBezTo>
                    <a:pt x="880" y="3346"/>
                    <a:pt x="885" y="3354"/>
                    <a:pt x="897" y="3354"/>
                  </a:cubicBezTo>
                  <a:cubicBezTo>
                    <a:pt x="951" y="3354"/>
                    <a:pt x="1157" y="3168"/>
                    <a:pt x="1228" y="3097"/>
                  </a:cubicBezTo>
                  <a:cubicBezTo>
                    <a:pt x="1456" y="2926"/>
                    <a:pt x="1656" y="2698"/>
                    <a:pt x="1884" y="2498"/>
                  </a:cubicBezTo>
                  <a:cubicBezTo>
                    <a:pt x="2340" y="2042"/>
                    <a:pt x="2854" y="1699"/>
                    <a:pt x="3310" y="1271"/>
                  </a:cubicBezTo>
                  <a:cubicBezTo>
                    <a:pt x="3843" y="783"/>
                    <a:pt x="3322" y="0"/>
                    <a:pt x="278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5"/>
            <p:cNvSpPr/>
            <p:nvPr/>
          </p:nvSpPr>
          <p:spPr>
            <a:xfrm>
              <a:off x="7097575" y="3507425"/>
              <a:ext cx="92750" cy="86025"/>
            </a:xfrm>
            <a:custGeom>
              <a:rect b="b" l="l" r="r" t="t"/>
              <a:pathLst>
                <a:path extrusionOk="0" h="3441" w="3710">
                  <a:moveTo>
                    <a:pt x="2828" y="0"/>
                  </a:moveTo>
                  <a:cubicBezTo>
                    <a:pt x="1869" y="0"/>
                    <a:pt x="1536" y="1174"/>
                    <a:pt x="1027" y="1870"/>
                  </a:cubicBezTo>
                  <a:cubicBezTo>
                    <a:pt x="913" y="2042"/>
                    <a:pt x="0" y="3440"/>
                    <a:pt x="771" y="3440"/>
                  </a:cubicBezTo>
                  <a:cubicBezTo>
                    <a:pt x="781" y="3440"/>
                    <a:pt x="792" y="3441"/>
                    <a:pt x="802" y="3441"/>
                  </a:cubicBezTo>
                  <a:cubicBezTo>
                    <a:pt x="1251" y="3441"/>
                    <a:pt x="1748" y="2862"/>
                    <a:pt x="2055" y="2584"/>
                  </a:cubicBezTo>
                  <a:cubicBezTo>
                    <a:pt x="2311" y="2355"/>
                    <a:pt x="2511" y="2099"/>
                    <a:pt x="2768" y="1842"/>
                  </a:cubicBezTo>
                  <a:cubicBezTo>
                    <a:pt x="2768" y="1824"/>
                    <a:pt x="2941" y="1623"/>
                    <a:pt x="3001" y="1544"/>
                  </a:cubicBezTo>
                  <a:lnTo>
                    <a:pt x="3001" y="1544"/>
                  </a:lnTo>
                  <a:cubicBezTo>
                    <a:pt x="3105" y="1479"/>
                    <a:pt x="3230" y="1437"/>
                    <a:pt x="3339" y="1328"/>
                  </a:cubicBezTo>
                  <a:cubicBezTo>
                    <a:pt x="3709" y="957"/>
                    <a:pt x="3624" y="130"/>
                    <a:pt x="3025" y="16"/>
                  </a:cubicBezTo>
                  <a:cubicBezTo>
                    <a:pt x="2956" y="5"/>
                    <a:pt x="2891" y="0"/>
                    <a:pt x="282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5"/>
            <p:cNvSpPr/>
            <p:nvPr/>
          </p:nvSpPr>
          <p:spPr>
            <a:xfrm>
              <a:off x="7308000" y="3435475"/>
              <a:ext cx="113100" cy="62625"/>
            </a:xfrm>
            <a:custGeom>
              <a:rect b="b" l="l" r="r" t="t"/>
              <a:pathLst>
                <a:path extrusionOk="0" h="2505" w="4524">
                  <a:moveTo>
                    <a:pt x="3587" y="1"/>
                  </a:moveTo>
                  <a:cubicBezTo>
                    <a:pt x="3491" y="1"/>
                    <a:pt x="3388" y="22"/>
                    <a:pt x="3281" y="69"/>
                  </a:cubicBezTo>
                  <a:cubicBezTo>
                    <a:pt x="2911" y="240"/>
                    <a:pt x="2597" y="469"/>
                    <a:pt x="2254" y="668"/>
                  </a:cubicBezTo>
                  <a:cubicBezTo>
                    <a:pt x="1855" y="868"/>
                    <a:pt x="1455" y="1068"/>
                    <a:pt x="1084" y="1267"/>
                  </a:cubicBezTo>
                  <a:cubicBezTo>
                    <a:pt x="685" y="1496"/>
                    <a:pt x="0" y="1753"/>
                    <a:pt x="114" y="2295"/>
                  </a:cubicBezTo>
                  <a:cubicBezTo>
                    <a:pt x="134" y="2434"/>
                    <a:pt x="238" y="2504"/>
                    <a:pt x="357" y="2504"/>
                  </a:cubicBezTo>
                  <a:cubicBezTo>
                    <a:pt x="409" y="2504"/>
                    <a:pt x="462" y="2492"/>
                    <a:pt x="514" y="2466"/>
                  </a:cubicBezTo>
                  <a:cubicBezTo>
                    <a:pt x="628" y="2409"/>
                    <a:pt x="828" y="2437"/>
                    <a:pt x="970" y="2409"/>
                  </a:cubicBezTo>
                  <a:cubicBezTo>
                    <a:pt x="1341" y="2352"/>
                    <a:pt x="1712" y="2209"/>
                    <a:pt x="2055" y="2066"/>
                  </a:cubicBezTo>
                  <a:cubicBezTo>
                    <a:pt x="2682" y="1838"/>
                    <a:pt x="3367" y="1610"/>
                    <a:pt x="3909" y="1239"/>
                  </a:cubicBezTo>
                  <a:cubicBezTo>
                    <a:pt x="4524" y="821"/>
                    <a:pt x="4185" y="1"/>
                    <a:pt x="3587"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5"/>
            <p:cNvSpPr/>
            <p:nvPr/>
          </p:nvSpPr>
          <p:spPr>
            <a:xfrm>
              <a:off x="7181025" y="3353775"/>
              <a:ext cx="59825" cy="79000"/>
            </a:xfrm>
            <a:custGeom>
              <a:rect b="b" l="l" r="r" t="t"/>
              <a:pathLst>
                <a:path extrusionOk="0" h="3160" w="2393">
                  <a:moveTo>
                    <a:pt x="1570" y="1"/>
                  </a:moveTo>
                  <a:cubicBezTo>
                    <a:pt x="1514" y="1"/>
                    <a:pt x="1457" y="9"/>
                    <a:pt x="1399" y="27"/>
                  </a:cubicBezTo>
                  <a:cubicBezTo>
                    <a:pt x="771" y="199"/>
                    <a:pt x="600" y="769"/>
                    <a:pt x="428" y="1340"/>
                  </a:cubicBezTo>
                  <a:cubicBezTo>
                    <a:pt x="314" y="1853"/>
                    <a:pt x="1" y="2453"/>
                    <a:pt x="86" y="2966"/>
                  </a:cubicBezTo>
                  <a:cubicBezTo>
                    <a:pt x="86" y="3091"/>
                    <a:pt x="186" y="3160"/>
                    <a:pt x="295" y="3160"/>
                  </a:cubicBezTo>
                  <a:cubicBezTo>
                    <a:pt x="362" y="3160"/>
                    <a:pt x="432" y="3134"/>
                    <a:pt x="486" y="3080"/>
                  </a:cubicBezTo>
                  <a:cubicBezTo>
                    <a:pt x="828" y="2738"/>
                    <a:pt x="1085" y="2367"/>
                    <a:pt x="1370" y="1968"/>
                  </a:cubicBezTo>
                  <a:cubicBezTo>
                    <a:pt x="1598" y="1597"/>
                    <a:pt x="1912" y="1368"/>
                    <a:pt x="2112" y="1026"/>
                  </a:cubicBezTo>
                  <a:cubicBezTo>
                    <a:pt x="2392" y="593"/>
                    <a:pt x="2035" y="1"/>
                    <a:pt x="1570"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5"/>
            <p:cNvSpPr/>
            <p:nvPr/>
          </p:nvSpPr>
          <p:spPr>
            <a:xfrm>
              <a:off x="7839400" y="3101675"/>
              <a:ext cx="120575" cy="51150"/>
            </a:xfrm>
            <a:custGeom>
              <a:rect b="b" l="l" r="r" t="t"/>
              <a:pathLst>
                <a:path extrusionOk="0" h="2046" w="4823">
                  <a:moveTo>
                    <a:pt x="810" y="0"/>
                  </a:moveTo>
                  <a:cubicBezTo>
                    <a:pt x="687" y="0"/>
                    <a:pt x="568" y="12"/>
                    <a:pt x="457" y="40"/>
                  </a:cubicBezTo>
                  <a:cubicBezTo>
                    <a:pt x="1" y="154"/>
                    <a:pt x="29" y="753"/>
                    <a:pt x="429" y="896"/>
                  </a:cubicBezTo>
                  <a:cubicBezTo>
                    <a:pt x="1056" y="1124"/>
                    <a:pt x="1656" y="1352"/>
                    <a:pt x="2283" y="1552"/>
                  </a:cubicBezTo>
                  <a:cubicBezTo>
                    <a:pt x="2836" y="1743"/>
                    <a:pt x="3341" y="2045"/>
                    <a:pt x="3882" y="2045"/>
                  </a:cubicBezTo>
                  <a:cubicBezTo>
                    <a:pt x="4066" y="2045"/>
                    <a:pt x="4255" y="2010"/>
                    <a:pt x="4452" y="1923"/>
                  </a:cubicBezTo>
                  <a:cubicBezTo>
                    <a:pt x="4709" y="1780"/>
                    <a:pt x="4823" y="1409"/>
                    <a:pt x="4651" y="1181"/>
                  </a:cubicBezTo>
                  <a:cubicBezTo>
                    <a:pt x="4195" y="439"/>
                    <a:pt x="3168" y="382"/>
                    <a:pt x="2369" y="268"/>
                  </a:cubicBezTo>
                  <a:cubicBezTo>
                    <a:pt x="1909" y="199"/>
                    <a:pt x="1320" y="0"/>
                    <a:pt x="810"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5"/>
            <p:cNvSpPr/>
            <p:nvPr/>
          </p:nvSpPr>
          <p:spPr>
            <a:xfrm>
              <a:off x="8074075" y="3235300"/>
              <a:ext cx="118800" cy="61375"/>
            </a:xfrm>
            <a:custGeom>
              <a:rect b="b" l="l" r="r" t="t"/>
              <a:pathLst>
                <a:path extrusionOk="0" h="2455" w="4752">
                  <a:moveTo>
                    <a:pt x="418" y="0"/>
                  </a:moveTo>
                  <a:cubicBezTo>
                    <a:pt x="359" y="0"/>
                    <a:pt x="305" y="32"/>
                    <a:pt x="286" y="87"/>
                  </a:cubicBezTo>
                  <a:cubicBezTo>
                    <a:pt x="1" y="515"/>
                    <a:pt x="600" y="886"/>
                    <a:pt x="914" y="1057"/>
                  </a:cubicBezTo>
                  <a:cubicBezTo>
                    <a:pt x="1713" y="1457"/>
                    <a:pt x="2512" y="1856"/>
                    <a:pt x="3282" y="2341"/>
                  </a:cubicBezTo>
                  <a:cubicBezTo>
                    <a:pt x="3406" y="2421"/>
                    <a:pt x="3529" y="2455"/>
                    <a:pt x="3647" y="2455"/>
                  </a:cubicBezTo>
                  <a:cubicBezTo>
                    <a:pt x="4289" y="2455"/>
                    <a:pt x="4752" y="1428"/>
                    <a:pt x="4052" y="1114"/>
                  </a:cubicBezTo>
                  <a:cubicBezTo>
                    <a:pt x="3311" y="772"/>
                    <a:pt x="2540" y="515"/>
                    <a:pt x="1770" y="344"/>
                  </a:cubicBezTo>
                  <a:cubicBezTo>
                    <a:pt x="1427" y="258"/>
                    <a:pt x="800" y="230"/>
                    <a:pt x="514" y="30"/>
                  </a:cubicBezTo>
                  <a:cubicBezTo>
                    <a:pt x="484" y="10"/>
                    <a:pt x="450" y="0"/>
                    <a:pt x="418"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5"/>
            <p:cNvSpPr/>
            <p:nvPr/>
          </p:nvSpPr>
          <p:spPr>
            <a:xfrm>
              <a:off x="8067675" y="3357025"/>
              <a:ext cx="118450" cy="64150"/>
            </a:xfrm>
            <a:custGeom>
              <a:rect b="b" l="l" r="r" t="t"/>
              <a:pathLst>
                <a:path extrusionOk="0" h="2566" w="4738">
                  <a:moveTo>
                    <a:pt x="639" y="1"/>
                  </a:moveTo>
                  <a:cubicBezTo>
                    <a:pt x="577" y="1"/>
                    <a:pt x="516" y="4"/>
                    <a:pt x="457" y="12"/>
                  </a:cubicBezTo>
                  <a:cubicBezTo>
                    <a:pt x="114" y="40"/>
                    <a:pt x="0" y="440"/>
                    <a:pt x="285" y="668"/>
                  </a:cubicBezTo>
                  <a:cubicBezTo>
                    <a:pt x="827" y="1096"/>
                    <a:pt x="1370" y="1495"/>
                    <a:pt x="1997" y="1838"/>
                  </a:cubicBezTo>
                  <a:cubicBezTo>
                    <a:pt x="2482" y="2094"/>
                    <a:pt x="3053" y="2437"/>
                    <a:pt x="3595" y="2551"/>
                  </a:cubicBezTo>
                  <a:cubicBezTo>
                    <a:pt x="3647" y="2561"/>
                    <a:pt x="3699" y="2566"/>
                    <a:pt x="3750" y="2566"/>
                  </a:cubicBezTo>
                  <a:cubicBezTo>
                    <a:pt x="4287" y="2566"/>
                    <a:pt x="4738" y="2042"/>
                    <a:pt x="4451" y="1495"/>
                  </a:cubicBezTo>
                  <a:cubicBezTo>
                    <a:pt x="4080" y="867"/>
                    <a:pt x="3310" y="839"/>
                    <a:pt x="2682" y="611"/>
                  </a:cubicBezTo>
                  <a:cubicBezTo>
                    <a:pt x="2081" y="402"/>
                    <a:pt x="1312" y="1"/>
                    <a:pt x="63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5"/>
            <p:cNvSpPr/>
            <p:nvPr/>
          </p:nvSpPr>
          <p:spPr>
            <a:xfrm>
              <a:off x="8104750" y="3507350"/>
              <a:ext cx="144700" cy="61225"/>
            </a:xfrm>
            <a:custGeom>
              <a:rect b="b" l="l" r="r" t="t"/>
              <a:pathLst>
                <a:path extrusionOk="0" h="2449" w="5788">
                  <a:moveTo>
                    <a:pt x="822" y="1"/>
                  </a:moveTo>
                  <a:cubicBezTo>
                    <a:pt x="701" y="1"/>
                    <a:pt x="579" y="6"/>
                    <a:pt x="457" y="19"/>
                  </a:cubicBezTo>
                  <a:cubicBezTo>
                    <a:pt x="115" y="76"/>
                    <a:pt x="1" y="475"/>
                    <a:pt x="286" y="704"/>
                  </a:cubicBezTo>
                  <a:cubicBezTo>
                    <a:pt x="1342" y="1560"/>
                    <a:pt x="2854" y="1645"/>
                    <a:pt x="4024" y="2301"/>
                  </a:cubicBezTo>
                  <a:cubicBezTo>
                    <a:pt x="4201" y="2404"/>
                    <a:pt x="4367" y="2448"/>
                    <a:pt x="4517" y="2448"/>
                  </a:cubicBezTo>
                  <a:cubicBezTo>
                    <a:pt x="5455" y="2448"/>
                    <a:pt x="5788" y="724"/>
                    <a:pt x="4509" y="675"/>
                  </a:cubicBezTo>
                  <a:cubicBezTo>
                    <a:pt x="3285" y="623"/>
                    <a:pt x="2085" y="1"/>
                    <a:pt x="822"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5"/>
            <p:cNvSpPr/>
            <p:nvPr/>
          </p:nvSpPr>
          <p:spPr>
            <a:xfrm>
              <a:off x="7475425" y="3662125"/>
              <a:ext cx="105800" cy="73050"/>
            </a:xfrm>
            <a:custGeom>
              <a:rect b="b" l="l" r="r" t="t"/>
              <a:pathLst>
                <a:path extrusionOk="0" h="2922" w="4232">
                  <a:moveTo>
                    <a:pt x="3758" y="1"/>
                  </a:moveTo>
                  <a:cubicBezTo>
                    <a:pt x="3590" y="1"/>
                    <a:pt x="3460" y="67"/>
                    <a:pt x="3261" y="133"/>
                  </a:cubicBezTo>
                  <a:cubicBezTo>
                    <a:pt x="2890" y="305"/>
                    <a:pt x="2519" y="447"/>
                    <a:pt x="2148" y="647"/>
                  </a:cubicBezTo>
                  <a:cubicBezTo>
                    <a:pt x="1549" y="932"/>
                    <a:pt x="1093" y="1303"/>
                    <a:pt x="550" y="1703"/>
                  </a:cubicBezTo>
                  <a:cubicBezTo>
                    <a:pt x="0" y="2096"/>
                    <a:pt x="484" y="2922"/>
                    <a:pt x="1075" y="2922"/>
                  </a:cubicBezTo>
                  <a:cubicBezTo>
                    <a:pt x="1128" y="2922"/>
                    <a:pt x="1182" y="2915"/>
                    <a:pt x="1235" y="2901"/>
                  </a:cubicBezTo>
                  <a:cubicBezTo>
                    <a:pt x="1549" y="2844"/>
                    <a:pt x="1663" y="2673"/>
                    <a:pt x="1863" y="2445"/>
                  </a:cubicBezTo>
                  <a:cubicBezTo>
                    <a:pt x="2091" y="2188"/>
                    <a:pt x="2376" y="1988"/>
                    <a:pt x="2662" y="1788"/>
                  </a:cubicBezTo>
                  <a:cubicBezTo>
                    <a:pt x="3147" y="1446"/>
                    <a:pt x="3832" y="1104"/>
                    <a:pt x="4117" y="561"/>
                  </a:cubicBezTo>
                  <a:cubicBezTo>
                    <a:pt x="4231" y="362"/>
                    <a:pt x="4145" y="76"/>
                    <a:pt x="3917" y="19"/>
                  </a:cubicBezTo>
                  <a:cubicBezTo>
                    <a:pt x="3859" y="6"/>
                    <a:pt x="3807" y="1"/>
                    <a:pt x="3758"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5"/>
            <p:cNvSpPr/>
            <p:nvPr/>
          </p:nvSpPr>
          <p:spPr>
            <a:xfrm>
              <a:off x="7336975" y="3709925"/>
              <a:ext cx="65200" cy="97700"/>
            </a:xfrm>
            <a:custGeom>
              <a:rect b="b" l="l" r="r" t="t"/>
              <a:pathLst>
                <a:path extrusionOk="0" h="3908" w="2608">
                  <a:moveTo>
                    <a:pt x="2146" y="0"/>
                  </a:moveTo>
                  <a:cubicBezTo>
                    <a:pt x="2118" y="0"/>
                    <a:pt x="2091" y="6"/>
                    <a:pt x="2065" y="19"/>
                  </a:cubicBezTo>
                  <a:cubicBezTo>
                    <a:pt x="1609" y="190"/>
                    <a:pt x="1381" y="590"/>
                    <a:pt x="1095" y="989"/>
                  </a:cubicBezTo>
                  <a:cubicBezTo>
                    <a:pt x="696" y="1588"/>
                    <a:pt x="439" y="2216"/>
                    <a:pt x="211" y="2901"/>
                  </a:cubicBezTo>
                  <a:cubicBezTo>
                    <a:pt x="1" y="3495"/>
                    <a:pt x="542" y="3908"/>
                    <a:pt x="1038" y="3908"/>
                  </a:cubicBezTo>
                  <a:cubicBezTo>
                    <a:pt x="1351" y="3908"/>
                    <a:pt x="1646" y="3744"/>
                    <a:pt x="1723" y="3357"/>
                  </a:cubicBezTo>
                  <a:cubicBezTo>
                    <a:pt x="1866" y="2672"/>
                    <a:pt x="2008" y="2016"/>
                    <a:pt x="2237" y="1360"/>
                  </a:cubicBezTo>
                  <a:cubicBezTo>
                    <a:pt x="2379" y="1018"/>
                    <a:pt x="2607" y="475"/>
                    <a:pt x="2379" y="133"/>
                  </a:cubicBezTo>
                  <a:cubicBezTo>
                    <a:pt x="2335" y="67"/>
                    <a:pt x="2239" y="0"/>
                    <a:pt x="214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5"/>
            <p:cNvSpPr/>
            <p:nvPr/>
          </p:nvSpPr>
          <p:spPr>
            <a:xfrm>
              <a:off x="7146775" y="3735250"/>
              <a:ext cx="58000" cy="102825"/>
            </a:xfrm>
            <a:custGeom>
              <a:rect b="b" l="l" r="r" t="t"/>
              <a:pathLst>
                <a:path extrusionOk="0" h="4113" w="2320">
                  <a:moveTo>
                    <a:pt x="719" y="1"/>
                  </a:moveTo>
                  <a:cubicBezTo>
                    <a:pt x="569" y="1"/>
                    <a:pt x="415" y="67"/>
                    <a:pt x="315" y="204"/>
                  </a:cubicBezTo>
                  <a:cubicBezTo>
                    <a:pt x="1" y="632"/>
                    <a:pt x="144" y="1346"/>
                    <a:pt x="115" y="1859"/>
                  </a:cubicBezTo>
                  <a:cubicBezTo>
                    <a:pt x="87" y="2401"/>
                    <a:pt x="58" y="2943"/>
                    <a:pt x="201" y="3457"/>
                  </a:cubicBezTo>
                  <a:cubicBezTo>
                    <a:pt x="320" y="3926"/>
                    <a:pt x="646" y="4112"/>
                    <a:pt x="989" y="4112"/>
                  </a:cubicBezTo>
                  <a:cubicBezTo>
                    <a:pt x="1625" y="4112"/>
                    <a:pt x="2319" y="3469"/>
                    <a:pt x="1856" y="2801"/>
                  </a:cubicBezTo>
                  <a:cubicBezTo>
                    <a:pt x="1599" y="2458"/>
                    <a:pt x="1542" y="2116"/>
                    <a:pt x="1485" y="1716"/>
                  </a:cubicBezTo>
                  <a:cubicBezTo>
                    <a:pt x="1456" y="1488"/>
                    <a:pt x="1399" y="1231"/>
                    <a:pt x="1371" y="1003"/>
                  </a:cubicBezTo>
                  <a:cubicBezTo>
                    <a:pt x="1313" y="775"/>
                    <a:pt x="1199" y="547"/>
                    <a:pt x="1142" y="318"/>
                  </a:cubicBezTo>
                  <a:cubicBezTo>
                    <a:pt x="1094" y="110"/>
                    <a:pt x="911" y="1"/>
                    <a:pt x="719"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5"/>
            <p:cNvSpPr/>
            <p:nvPr/>
          </p:nvSpPr>
          <p:spPr>
            <a:xfrm>
              <a:off x="7035500" y="3319800"/>
              <a:ext cx="91725" cy="94325"/>
            </a:xfrm>
            <a:custGeom>
              <a:rect b="b" l="l" r="r" t="t"/>
              <a:pathLst>
                <a:path extrusionOk="0" h="3773" w="3669">
                  <a:moveTo>
                    <a:pt x="2292" y="0"/>
                  </a:moveTo>
                  <a:cubicBezTo>
                    <a:pt x="2015" y="0"/>
                    <a:pt x="1738" y="121"/>
                    <a:pt x="1542" y="416"/>
                  </a:cubicBezTo>
                  <a:cubicBezTo>
                    <a:pt x="1228" y="901"/>
                    <a:pt x="971" y="1358"/>
                    <a:pt x="686" y="1843"/>
                  </a:cubicBezTo>
                  <a:cubicBezTo>
                    <a:pt x="429" y="2271"/>
                    <a:pt x="1" y="2556"/>
                    <a:pt x="1" y="3098"/>
                  </a:cubicBezTo>
                  <a:cubicBezTo>
                    <a:pt x="23" y="3427"/>
                    <a:pt x="348" y="3773"/>
                    <a:pt x="692" y="3773"/>
                  </a:cubicBezTo>
                  <a:cubicBezTo>
                    <a:pt x="795" y="3773"/>
                    <a:pt x="900" y="3742"/>
                    <a:pt x="1000" y="3669"/>
                  </a:cubicBezTo>
                  <a:cubicBezTo>
                    <a:pt x="1399" y="3412"/>
                    <a:pt x="1770" y="3127"/>
                    <a:pt x="2084" y="2756"/>
                  </a:cubicBezTo>
                  <a:cubicBezTo>
                    <a:pt x="2455" y="2328"/>
                    <a:pt x="2797" y="1871"/>
                    <a:pt x="3139" y="1415"/>
                  </a:cubicBezTo>
                  <a:cubicBezTo>
                    <a:pt x="3668" y="744"/>
                    <a:pt x="2980" y="0"/>
                    <a:pt x="2292"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5"/>
            <p:cNvSpPr/>
            <p:nvPr/>
          </p:nvSpPr>
          <p:spPr>
            <a:xfrm>
              <a:off x="7178875" y="3159650"/>
              <a:ext cx="99700" cy="79775"/>
            </a:xfrm>
            <a:custGeom>
              <a:rect b="b" l="l" r="r" t="t"/>
              <a:pathLst>
                <a:path extrusionOk="0" h="3191" w="3988">
                  <a:moveTo>
                    <a:pt x="2651" y="1"/>
                  </a:moveTo>
                  <a:cubicBezTo>
                    <a:pt x="2516" y="1"/>
                    <a:pt x="2372" y="36"/>
                    <a:pt x="2226" y="117"/>
                  </a:cubicBezTo>
                  <a:cubicBezTo>
                    <a:pt x="1970" y="260"/>
                    <a:pt x="1798" y="431"/>
                    <a:pt x="1599" y="631"/>
                  </a:cubicBezTo>
                  <a:cubicBezTo>
                    <a:pt x="1370" y="859"/>
                    <a:pt x="1114" y="1030"/>
                    <a:pt x="885" y="1230"/>
                  </a:cubicBezTo>
                  <a:cubicBezTo>
                    <a:pt x="457" y="1658"/>
                    <a:pt x="29" y="2000"/>
                    <a:pt x="1" y="2628"/>
                  </a:cubicBezTo>
                  <a:cubicBezTo>
                    <a:pt x="1" y="2934"/>
                    <a:pt x="269" y="3190"/>
                    <a:pt x="549" y="3190"/>
                  </a:cubicBezTo>
                  <a:cubicBezTo>
                    <a:pt x="634" y="3190"/>
                    <a:pt x="720" y="3166"/>
                    <a:pt x="800" y="3113"/>
                  </a:cubicBezTo>
                  <a:cubicBezTo>
                    <a:pt x="1171" y="2885"/>
                    <a:pt x="1599" y="2742"/>
                    <a:pt x="1970" y="2485"/>
                  </a:cubicBezTo>
                  <a:cubicBezTo>
                    <a:pt x="2341" y="2229"/>
                    <a:pt x="2683" y="1858"/>
                    <a:pt x="3082" y="1687"/>
                  </a:cubicBezTo>
                  <a:cubicBezTo>
                    <a:pt x="3988" y="1295"/>
                    <a:pt x="3466" y="1"/>
                    <a:pt x="2651"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5"/>
            <p:cNvSpPr/>
            <p:nvPr/>
          </p:nvSpPr>
          <p:spPr>
            <a:xfrm>
              <a:off x="7546950" y="3364900"/>
              <a:ext cx="128200" cy="59550"/>
            </a:xfrm>
            <a:custGeom>
              <a:rect b="b" l="l" r="r" t="t"/>
              <a:pathLst>
                <a:path extrusionOk="0" h="2382" w="5128">
                  <a:moveTo>
                    <a:pt x="4056" y="0"/>
                  </a:moveTo>
                  <a:cubicBezTo>
                    <a:pt x="3901" y="0"/>
                    <a:pt x="3741" y="54"/>
                    <a:pt x="3596" y="182"/>
                  </a:cubicBezTo>
                  <a:cubicBezTo>
                    <a:pt x="3510" y="267"/>
                    <a:pt x="3253" y="296"/>
                    <a:pt x="3111" y="353"/>
                  </a:cubicBezTo>
                  <a:cubicBezTo>
                    <a:pt x="2740" y="495"/>
                    <a:pt x="2369" y="667"/>
                    <a:pt x="1998" y="809"/>
                  </a:cubicBezTo>
                  <a:cubicBezTo>
                    <a:pt x="1456" y="1038"/>
                    <a:pt x="742" y="1066"/>
                    <a:pt x="314" y="1494"/>
                  </a:cubicBezTo>
                  <a:cubicBezTo>
                    <a:pt x="1" y="1808"/>
                    <a:pt x="200" y="2379"/>
                    <a:pt x="657" y="2379"/>
                  </a:cubicBezTo>
                  <a:cubicBezTo>
                    <a:pt x="707" y="2381"/>
                    <a:pt x="757" y="2382"/>
                    <a:pt x="808" y="2382"/>
                  </a:cubicBezTo>
                  <a:cubicBezTo>
                    <a:pt x="1453" y="2382"/>
                    <a:pt x="2160" y="2217"/>
                    <a:pt x="2768" y="1979"/>
                  </a:cubicBezTo>
                  <a:cubicBezTo>
                    <a:pt x="3339" y="1751"/>
                    <a:pt x="4109" y="1608"/>
                    <a:pt x="4566" y="1209"/>
                  </a:cubicBezTo>
                  <a:cubicBezTo>
                    <a:pt x="5127" y="737"/>
                    <a:pt x="4628" y="0"/>
                    <a:pt x="405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5"/>
            <p:cNvSpPr/>
            <p:nvPr/>
          </p:nvSpPr>
          <p:spPr>
            <a:xfrm>
              <a:off x="7347225" y="3257225"/>
              <a:ext cx="102325" cy="73300"/>
            </a:xfrm>
            <a:custGeom>
              <a:rect b="b" l="l" r="r" t="t"/>
              <a:pathLst>
                <a:path extrusionOk="0" h="2932" w="4093">
                  <a:moveTo>
                    <a:pt x="3064" y="0"/>
                  </a:moveTo>
                  <a:cubicBezTo>
                    <a:pt x="2962" y="0"/>
                    <a:pt x="2853" y="21"/>
                    <a:pt x="2740" y="66"/>
                  </a:cubicBezTo>
                  <a:cubicBezTo>
                    <a:pt x="2112" y="351"/>
                    <a:pt x="1484" y="865"/>
                    <a:pt x="999" y="1350"/>
                  </a:cubicBezTo>
                  <a:cubicBezTo>
                    <a:pt x="657" y="1692"/>
                    <a:pt x="1" y="2120"/>
                    <a:pt x="115" y="2691"/>
                  </a:cubicBezTo>
                  <a:cubicBezTo>
                    <a:pt x="132" y="2849"/>
                    <a:pt x="269" y="2932"/>
                    <a:pt x="411" y="2932"/>
                  </a:cubicBezTo>
                  <a:cubicBezTo>
                    <a:pt x="500" y="2932"/>
                    <a:pt x="591" y="2899"/>
                    <a:pt x="657" y="2834"/>
                  </a:cubicBezTo>
                  <a:cubicBezTo>
                    <a:pt x="828" y="2691"/>
                    <a:pt x="1085" y="2634"/>
                    <a:pt x="1284" y="2548"/>
                  </a:cubicBezTo>
                  <a:cubicBezTo>
                    <a:pt x="1513" y="2406"/>
                    <a:pt x="1712" y="2235"/>
                    <a:pt x="1941" y="2092"/>
                  </a:cubicBezTo>
                  <a:cubicBezTo>
                    <a:pt x="2397" y="1778"/>
                    <a:pt x="2968" y="1607"/>
                    <a:pt x="3424" y="1293"/>
                  </a:cubicBezTo>
                  <a:cubicBezTo>
                    <a:pt x="4093" y="872"/>
                    <a:pt x="3730" y="0"/>
                    <a:pt x="3064"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35"/>
            <p:cNvSpPr/>
            <p:nvPr/>
          </p:nvSpPr>
          <p:spPr>
            <a:xfrm>
              <a:off x="7912675" y="3492675"/>
              <a:ext cx="96575" cy="34500"/>
            </a:xfrm>
            <a:custGeom>
              <a:rect b="b" l="l" r="r" t="t"/>
              <a:pathLst>
                <a:path extrusionOk="0" h="1380" w="3863">
                  <a:moveTo>
                    <a:pt x="2055" y="1"/>
                  </a:moveTo>
                  <a:cubicBezTo>
                    <a:pt x="2000" y="1"/>
                    <a:pt x="1946" y="2"/>
                    <a:pt x="1892" y="7"/>
                  </a:cubicBezTo>
                  <a:cubicBezTo>
                    <a:pt x="1605" y="30"/>
                    <a:pt x="1279" y="134"/>
                    <a:pt x="963" y="134"/>
                  </a:cubicBezTo>
                  <a:cubicBezTo>
                    <a:pt x="901" y="134"/>
                    <a:pt x="840" y="130"/>
                    <a:pt x="779" y="121"/>
                  </a:cubicBezTo>
                  <a:cubicBezTo>
                    <a:pt x="760" y="118"/>
                    <a:pt x="740" y="117"/>
                    <a:pt x="721" y="117"/>
                  </a:cubicBezTo>
                  <a:cubicBezTo>
                    <a:pt x="319" y="117"/>
                    <a:pt x="1" y="673"/>
                    <a:pt x="437" y="891"/>
                  </a:cubicBezTo>
                  <a:cubicBezTo>
                    <a:pt x="836" y="1091"/>
                    <a:pt x="1235" y="1148"/>
                    <a:pt x="1663" y="1176"/>
                  </a:cubicBezTo>
                  <a:cubicBezTo>
                    <a:pt x="2120" y="1205"/>
                    <a:pt x="2548" y="1319"/>
                    <a:pt x="2976" y="1376"/>
                  </a:cubicBezTo>
                  <a:cubicBezTo>
                    <a:pt x="3000" y="1379"/>
                    <a:pt x="3023" y="1380"/>
                    <a:pt x="3046" y="1380"/>
                  </a:cubicBezTo>
                  <a:cubicBezTo>
                    <a:pt x="3819" y="1380"/>
                    <a:pt x="3863" y="34"/>
                    <a:pt x="3054" y="34"/>
                  </a:cubicBezTo>
                  <a:cubicBezTo>
                    <a:pt x="3037" y="34"/>
                    <a:pt x="3021" y="34"/>
                    <a:pt x="3004" y="35"/>
                  </a:cubicBezTo>
                  <a:cubicBezTo>
                    <a:pt x="2950" y="39"/>
                    <a:pt x="2896" y="41"/>
                    <a:pt x="2841" y="41"/>
                  </a:cubicBezTo>
                  <a:cubicBezTo>
                    <a:pt x="2579" y="41"/>
                    <a:pt x="2317" y="1"/>
                    <a:pt x="2055" y="1"/>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35"/>
            <p:cNvSpPr/>
            <p:nvPr/>
          </p:nvSpPr>
          <p:spPr>
            <a:xfrm>
              <a:off x="8302350" y="3446900"/>
              <a:ext cx="94875" cy="84900"/>
            </a:xfrm>
            <a:custGeom>
              <a:rect b="b" l="l" r="r" t="t"/>
              <a:pathLst>
                <a:path extrusionOk="0" h="3396" w="3795">
                  <a:moveTo>
                    <a:pt x="1897" y="2724"/>
                  </a:moveTo>
                  <a:cubicBezTo>
                    <a:pt x="1896" y="2724"/>
                    <a:pt x="1901" y="2732"/>
                    <a:pt x="1912" y="2751"/>
                  </a:cubicBezTo>
                  <a:cubicBezTo>
                    <a:pt x="1915" y="2753"/>
                    <a:pt x="1917" y="2754"/>
                    <a:pt x="1919" y="2755"/>
                  </a:cubicBezTo>
                  <a:lnTo>
                    <a:pt x="1919" y="2755"/>
                  </a:lnTo>
                  <a:cubicBezTo>
                    <a:pt x="1906" y="2736"/>
                    <a:pt x="1898" y="2724"/>
                    <a:pt x="1897" y="2724"/>
                  </a:cubicBezTo>
                  <a:close/>
                  <a:moveTo>
                    <a:pt x="606" y="0"/>
                  </a:moveTo>
                  <a:cubicBezTo>
                    <a:pt x="392" y="0"/>
                    <a:pt x="156" y="147"/>
                    <a:pt x="114" y="354"/>
                  </a:cubicBezTo>
                  <a:cubicBezTo>
                    <a:pt x="0" y="1096"/>
                    <a:pt x="713" y="1609"/>
                    <a:pt x="1227" y="2094"/>
                  </a:cubicBezTo>
                  <a:cubicBezTo>
                    <a:pt x="1397" y="2265"/>
                    <a:pt x="1596" y="2407"/>
                    <a:pt x="1767" y="2577"/>
                  </a:cubicBezTo>
                  <a:lnTo>
                    <a:pt x="1767" y="2577"/>
                  </a:lnTo>
                  <a:cubicBezTo>
                    <a:pt x="1767" y="2577"/>
                    <a:pt x="1767" y="2577"/>
                    <a:pt x="1767" y="2577"/>
                  </a:cubicBezTo>
                  <a:lnTo>
                    <a:pt x="1767" y="2577"/>
                  </a:lnTo>
                  <a:cubicBezTo>
                    <a:pt x="1767" y="2577"/>
                    <a:pt x="1947" y="2759"/>
                    <a:pt x="1928" y="2759"/>
                  </a:cubicBezTo>
                  <a:cubicBezTo>
                    <a:pt x="1926" y="2759"/>
                    <a:pt x="1924" y="2758"/>
                    <a:pt x="1919" y="2755"/>
                  </a:cubicBezTo>
                  <a:lnTo>
                    <a:pt x="1919" y="2755"/>
                  </a:lnTo>
                  <a:cubicBezTo>
                    <a:pt x="1980" y="2845"/>
                    <a:pt x="2148" y="3101"/>
                    <a:pt x="2169" y="3122"/>
                  </a:cubicBezTo>
                  <a:cubicBezTo>
                    <a:pt x="2350" y="3303"/>
                    <a:pt x="2589" y="3396"/>
                    <a:pt x="2826" y="3396"/>
                  </a:cubicBezTo>
                  <a:cubicBezTo>
                    <a:pt x="3112" y="3396"/>
                    <a:pt x="3395" y="3260"/>
                    <a:pt x="3567" y="2979"/>
                  </a:cubicBezTo>
                  <a:cubicBezTo>
                    <a:pt x="3567" y="2979"/>
                    <a:pt x="3567" y="2950"/>
                    <a:pt x="3595" y="2950"/>
                  </a:cubicBezTo>
                  <a:cubicBezTo>
                    <a:pt x="3738" y="2694"/>
                    <a:pt x="3795" y="2294"/>
                    <a:pt x="3624" y="2009"/>
                  </a:cubicBezTo>
                  <a:cubicBezTo>
                    <a:pt x="3310" y="1552"/>
                    <a:pt x="2910" y="1353"/>
                    <a:pt x="2454" y="1153"/>
                  </a:cubicBezTo>
                  <a:cubicBezTo>
                    <a:pt x="1855" y="868"/>
                    <a:pt x="1341" y="468"/>
                    <a:pt x="828" y="69"/>
                  </a:cubicBezTo>
                  <a:cubicBezTo>
                    <a:pt x="765" y="22"/>
                    <a:pt x="687" y="0"/>
                    <a:pt x="606"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5"/>
            <p:cNvSpPr/>
            <p:nvPr/>
          </p:nvSpPr>
          <p:spPr>
            <a:xfrm>
              <a:off x="7015550" y="3599200"/>
              <a:ext cx="46375" cy="95675"/>
            </a:xfrm>
            <a:custGeom>
              <a:rect b="b" l="l" r="r" t="t"/>
              <a:pathLst>
                <a:path extrusionOk="0" h="3827" w="1855">
                  <a:moveTo>
                    <a:pt x="605" y="0"/>
                  </a:moveTo>
                  <a:cubicBezTo>
                    <a:pt x="436" y="0"/>
                    <a:pt x="270" y="100"/>
                    <a:pt x="200" y="311"/>
                  </a:cubicBezTo>
                  <a:cubicBezTo>
                    <a:pt x="0" y="910"/>
                    <a:pt x="57" y="1680"/>
                    <a:pt x="86" y="2308"/>
                  </a:cubicBezTo>
                  <a:cubicBezTo>
                    <a:pt x="143" y="2993"/>
                    <a:pt x="371" y="3763"/>
                    <a:pt x="1141" y="3820"/>
                  </a:cubicBezTo>
                  <a:cubicBezTo>
                    <a:pt x="1169" y="3824"/>
                    <a:pt x="1196" y="3826"/>
                    <a:pt x="1222" y="3826"/>
                  </a:cubicBezTo>
                  <a:cubicBezTo>
                    <a:pt x="1575" y="3826"/>
                    <a:pt x="1800" y="3483"/>
                    <a:pt x="1826" y="3164"/>
                  </a:cubicBezTo>
                  <a:cubicBezTo>
                    <a:pt x="1855" y="2879"/>
                    <a:pt x="1712" y="2736"/>
                    <a:pt x="1626" y="2479"/>
                  </a:cubicBezTo>
                  <a:cubicBezTo>
                    <a:pt x="1541" y="2308"/>
                    <a:pt x="1512" y="2080"/>
                    <a:pt x="1455" y="1880"/>
                  </a:cubicBezTo>
                  <a:cubicBezTo>
                    <a:pt x="1427" y="1652"/>
                    <a:pt x="1370" y="1424"/>
                    <a:pt x="1313" y="1167"/>
                  </a:cubicBezTo>
                  <a:cubicBezTo>
                    <a:pt x="1255" y="853"/>
                    <a:pt x="1141" y="625"/>
                    <a:pt x="1027" y="311"/>
                  </a:cubicBezTo>
                  <a:cubicBezTo>
                    <a:pt x="955" y="108"/>
                    <a:pt x="779" y="0"/>
                    <a:pt x="605" y="0"/>
                  </a:cubicBezTo>
                  <a:close/>
                </a:path>
              </a:pathLst>
            </a:custGeom>
            <a:solidFill>
              <a:srgbClr val="E4D8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7" name="Google Shape;3387;p35"/>
          <p:cNvGrpSpPr/>
          <p:nvPr/>
        </p:nvGrpSpPr>
        <p:grpSpPr>
          <a:xfrm rot="-4500047">
            <a:off x="8227753" y="149466"/>
            <a:ext cx="813341" cy="749200"/>
            <a:chOff x="422525" y="2757863"/>
            <a:chExt cx="666975" cy="614425"/>
          </a:xfrm>
        </p:grpSpPr>
        <p:sp>
          <p:nvSpPr>
            <p:cNvPr id="3388" name="Google Shape;3388;p35"/>
            <p:cNvSpPr/>
            <p:nvPr/>
          </p:nvSpPr>
          <p:spPr>
            <a:xfrm>
              <a:off x="422525" y="2757863"/>
              <a:ext cx="666975" cy="614425"/>
            </a:xfrm>
            <a:custGeom>
              <a:rect b="b" l="l" r="r" t="t"/>
              <a:pathLst>
                <a:path extrusionOk="0" h="24577" w="26679">
                  <a:moveTo>
                    <a:pt x="10842" y="1"/>
                  </a:moveTo>
                  <a:cubicBezTo>
                    <a:pt x="8059" y="1"/>
                    <a:pt x="5523" y="795"/>
                    <a:pt x="3710" y="2353"/>
                  </a:cubicBezTo>
                  <a:cubicBezTo>
                    <a:pt x="1913" y="3865"/>
                    <a:pt x="1" y="6804"/>
                    <a:pt x="1028" y="12026"/>
                  </a:cubicBezTo>
                  <a:cubicBezTo>
                    <a:pt x="2312" y="18474"/>
                    <a:pt x="8133" y="23838"/>
                    <a:pt x="14552" y="24523"/>
                  </a:cubicBezTo>
                  <a:cubicBezTo>
                    <a:pt x="14922" y="24559"/>
                    <a:pt x="15290" y="24576"/>
                    <a:pt x="15655" y="24576"/>
                  </a:cubicBezTo>
                  <a:cubicBezTo>
                    <a:pt x="18192" y="24576"/>
                    <a:pt x="20592" y="23715"/>
                    <a:pt x="22513" y="22069"/>
                  </a:cubicBezTo>
                  <a:cubicBezTo>
                    <a:pt x="25309" y="19701"/>
                    <a:pt x="26679" y="16049"/>
                    <a:pt x="26194" y="12311"/>
                  </a:cubicBezTo>
                  <a:cubicBezTo>
                    <a:pt x="25566" y="7346"/>
                    <a:pt x="22028" y="3181"/>
                    <a:pt x="16749" y="1126"/>
                  </a:cubicBezTo>
                  <a:cubicBezTo>
                    <a:pt x="14767" y="373"/>
                    <a:pt x="12747" y="1"/>
                    <a:pt x="10842"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5"/>
            <p:cNvSpPr/>
            <p:nvPr/>
          </p:nvSpPr>
          <p:spPr>
            <a:xfrm>
              <a:off x="801250" y="3098813"/>
              <a:ext cx="20250" cy="21150"/>
            </a:xfrm>
            <a:custGeom>
              <a:rect b="b" l="l" r="r" t="t"/>
              <a:pathLst>
                <a:path extrusionOk="0" h="846" w="81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5"/>
            <p:cNvSpPr/>
            <p:nvPr/>
          </p:nvSpPr>
          <p:spPr>
            <a:xfrm>
              <a:off x="626075" y="2944888"/>
              <a:ext cx="49000" cy="46050"/>
            </a:xfrm>
            <a:custGeom>
              <a:rect b="b" l="l" r="r" t="t"/>
              <a:pathLst>
                <a:path extrusionOk="0" h="1842" w="196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5"/>
            <p:cNvSpPr/>
            <p:nvPr/>
          </p:nvSpPr>
          <p:spPr>
            <a:xfrm>
              <a:off x="492450" y="3056288"/>
              <a:ext cx="10725" cy="18450"/>
            </a:xfrm>
            <a:custGeom>
              <a:rect b="b" l="l" r="r" t="t"/>
              <a:pathLst>
                <a:path extrusionOk="0" h="738" w="429">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5"/>
            <p:cNvSpPr/>
            <p:nvPr/>
          </p:nvSpPr>
          <p:spPr>
            <a:xfrm>
              <a:off x="717300" y="3050488"/>
              <a:ext cx="6250" cy="9050"/>
            </a:xfrm>
            <a:custGeom>
              <a:rect b="b" l="l" r="r" t="t"/>
              <a:pathLst>
                <a:path extrusionOk="0" h="362" w="25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5"/>
            <p:cNvSpPr/>
            <p:nvPr/>
          </p:nvSpPr>
          <p:spPr>
            <a:xfrm>
              <a:off x="646900" y="2960888"/>
              <a:ext cx="10925" cy="14625"/>
            </a:xfrm>
            <a:custGeom>
              <a:rect b="b" l="l" r="r" t="t"/>
              <a:pathLst>
                <a:path extrusionOk="0" h="585" w="437">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5"/>
            <p:cNvSpPr/>
            <p:nvPr/>
          </p:nvSpPr>
          <p:spPr>
            <a:xfrm>
              <a:off x="876900" y="3075238"/>
              <a:ext cx="42125" cy="21800"/>
            </a:xfrm>
            <a:custGeom>
              <a:rect b="b" l="l" r="r" t="t"/>
              <a:pathLst>
                <a:path extrusionOk="0" h="872" w="1685">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5"/>
            <p:cNvSpPr/>
            <p:nvPr/>
          </p:nvSpPr>
          <p:spPr>
            <a:xfrm>
              <a:off x="923850" y="3051013"/>
              <a:ext cx="37975" cy="20525"/>
            </a:xfrm>
            <a:custGeom>
              <a:rect b="b" l="l" r="r" t="t"/>
              <a:pathLst>
                <a:path extrusionOk="0" h="821" w="1519">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5"/>
            <p:cNvSpPr/>
            <p:nvPr/>
          </p:nvSpPr>
          <p:spPr>
            <a:xfrm>
              <a:off x="960375" y="3099863"/>
              <a:ext cx="22175" cy="11275"/>
            </a:xfrm>
            <a:custGeom>
              <a:rect b="b" l="l" r="r" t="t"/>
              <a:pathLst>
                <a:path extrusionOk="0" h="451" w="887">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230" name="Shape 230"/>
        <p:cNvGrpSpPr/>
        <p:nvPr/>
      </p:nvGrpSpPr>
      <p:grpSpPr>
        <a:xfrm>
          <a:off x="0" y="0"/>
          <a:ext cx="0" cy="0"/>
          <a:chOff x="0" y="0"/>
          <a:chExt cx="0" cy="0"/>
        </a:xfrm>
      </p:grpSpPr>
      <p:grpSp>
        <p:nvGrpSpPr>
          <p:cNvPr id="231" name="Google Shape;231;p5"/>
          <p:cNvGrpSpPr/>
          <p:nvPr/>
        </p:nvGrpSpPr>
        <p:grpSpPr>
          <a:xfrm>
            <a:off x="321128" y="846617"/>
            <a:ext cx="1148379" cy="1017659"/>
            <a:chOff x="-28121500" y="2910350"/>
            <a:chExt cx="752000" cy="666400"/>
          </a:xfrm>
        </p:grpSpPr>
        <p:sp>
          <p:nvSpPr>
            <p:cNvPr id="232" name="Google Shape;232;p5"/>
            <p:cNvSpPr/>
            <p:nvPr/>
          </p:nvSpPr>
          <p:spPr>
            <a:xfrm>
              <a:off x="-28121500" y="3164775"/>
              <a:ext cx="185475" cy="179925"/>
            </a:xfrm>
            <a:custGeom>
              <a:rect b="b" l="l" r="r" t="t"/>
              <a:pathLst>
                <a:path extrusionOk="0" h="7197" w="7419">
                  <a:moveTo>
                    <a:pt x="5267" y="1"/>
                  </a:moveTo>
                  <a:cubicBezTo>
                    <a:pt x="4881" y="1"/>
                    <a:pt x="4449" y="84"/>
                    <a:pt x="3967" y="172"/>
                  </a:cubicBezTo>
                  <a:cubicBezTo>
                    <a:pt x="2369" y="486"/>
                    <a:pt x="685" y="1056"/>
                    <a:pt x="172" y="2540"/>
                  </a:cubicBezTo>
                  <a:cubicBezTo>
                    <a:pt x="58" y="2854"/>
                    <a:pt x="1" y="3196"/>
                    <a:pt x="1" y="3596"/>
                  </a:cubicBezTo>
                  <a:cubicBezTo>
                    <a:pt x="28" y="5583"/>
                    <a:pt x="1044" y="7196"/>
                    <a:pt x="3099" y="7196"/>
                  </a:cubicBezTo>
                  <a:cubicBezTo>
                    <a:pt x="3168" y="7196"/>
                    <a:pt x="3239" y="7195"/>
                    <a:pt x="3310" y="7191"/>
                  </a:cubicBezTo>
                  <a:cubicBezTo>
                    <a:pt x="4737" y="7134"/>
                    <a:pt x="6164" y="6848"/>
                    <a:pt x="6848" y="5450"/>
                  </a:cubicBezTo>
                  <a:cubicBezTo>
                    <a:pt x="7419" y="4338"/>
                    <a:pt x="7419" y="2198"/>
                    <a:pt x="6791" y="971"/>
                  </a:cubicBezTo>
                  <a:cubicBezTo>
                    <a:pt x="6387" y="215"/>
                    <a:pt x="5886" y="1"/>
                    <a:pt x="5267"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7779825" y="3119025"/>
              <a:ext cx="145550" cy="142625"/>
            </a:xfrm>
            <a:custGeom>
              <a:rect b="b" l="l" r="r" t="t"/>
              <a:pathLst>
                <a:path extrusionOk="0" h="5705" w="5822">
                  <a:moveTo>
                    <a:pt x="3566" y="0"/>
                  </a:moveTo>
                  <a:cubicBezTo>
                    <a:pt x="2365" y="0"/>
                    <a:pt x="950" y="747"/>
                    <a:pt x="514" y="1660"/>
                  </a:cubicBezTo>
                  <a:cubicBezTo>
                    <a:pt x="400" y="1916"/>
                    <a:pt x="314" y="2145"/>
                    <a:pt x="286" y="2373"/>
                  </a:cubicBezTo>
                  <a:cubicBezTo>
                    <a:pt x="1" y="4109"/>
                    <a:pt x="1528" y="5704"/>
                    <a:pt x="3243" y="5704"/>
                  </a:cubicBezTo>
                  <a:cubicBezTo>
                    <a:pt x="3416" y="5704"/>
                    <a:pt x="3592" y="5688"/>
                    <a:pt x="3767" y="5654"/>
                  </a:cubicBezTo>
                  <a:cubicBezTo>
                    <a:pt x="5193" y="5340"/>
                    <a:pt x="5821" y="5112"/>
                    <a:pt x="5793" y="3429"/>
                  </a:cubicBezTo>
                  <a:cubicBezTo>
                    <a:pt x="5793" y="2316"/>
                    <a:pt x="5650" y="1003"/>
                    <a:pt x="4765" y="347"/>
                  </a:cubicBezTo>
                  <a:cubicBezTo>
                    <a:pt x="4438" y="106"/>
                    <a:pt x="4017" y="0"/>
                    <a:pt x="356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7982775" y="3474675"/>
              <a:ext cx="123800" cy="102075"/>
            </a:xfrm>
            <a:custGeom>
              <a:rect b="b" l="l" r="r" t="t"/>
              <a:pathLst>
                <a:path extrusionOk="0" h="4083" w="4952">
                  <a:moveTo>
                    <a:pt x="3514" y="0"/>
                  </a:moveTo>
                  <a:cubicBezTo>
                    <a:pt x="2528" y="0"/>
                    <a:pt x="1201" y="1616"/>
                    <a:pt x="415" y="2613"/>
                  </a:cubicBezTo>
                  <a:cubicBezTo>
                    <a:pt x="1" y="3730"/>
                    <a:pt x="848" y="4082"/>
                    <a:pt x="1694" y="4082"/>
                  </a:cubicBezTo>
                  <a:cubicBezTo>
                    <a:pt x="2013" y="4082"/>
                    <a:pt x="2333" y="4032"/>
                    <a:pt x="2583" y="3954"/>
                  </a:cubicBezTo>
                  <a:cubicBezTo>
                    <a:pt x="3867" y="3583"/>
                    <a:pt x="4951" y="3041"/>
                    <a:pt x="4609" y="1414"/>
                  </a:cubicBezTo>
                  <a:cubicBezTo>
                    <a:pt x="4394" y="385"/>
                    <a:pt x="3994" y="0"/>
                    <a:pt x="3514"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7473100" y="3073375"/>
              <a:ext cx="103600" cy="91700"/>
            </a:xfrm>
            <a:custGeom>
              <a:rect b="b" l="l" r="r" t="t"/>
              <a:pathLst>
                <a:path extrusionOk="0" h="3668" w="4144">
                  <a:moveTo>
                    <a:pt x="2525" y="1"/>
                  </a:moveTo>
                  <a:cubicBezTo>
                    <a:pt x="1633" y="1"/>
                    <a:pt x="534" y="533"/>
                    <a:pt x="0" y="1460"/>
                  </a:cubicBezTo>
                  <a:cubicBezTo>
                    <a:pt x="172" y="2886"/>
                    <a:pt x="143" y="3371"/>
                    <a:pt x="1627" y="3628"/>
                  </a:cubicBezTo>
                  <a:cubicBezTo>
                    <a:pt x="1768" y="3654"/>
                    <a:pt x="1901" y="3667"/>
                    <a:pt x="2025" y="3667"/>
                  </a:cubicBezTo>
                  <a:cubicBezTo>
                    <a:pt x="2982" y="3667"/>
                    <a:pt x="3464" y="2920"/>
                    <a:pt x="3767" y="1859"/>
                  </a:cubicBezTo>
                  <a:cubicBezTo>
                    <a:pt x="4144" y="569"/>
                    <a:pt x="3445" y="1"/>
                    <a:pt x="252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7804625" y="2910350"/>
              <a:ext cx="85375" cy="69050"/>
            </a:xfrm>
            <a:custGeom>
              <a:rect b="b" l="l" r="r" t="t"/>
              <a:pathLst>
                <a:path extrusionOk="0" h="2762" w="3415">
                  <a:moveTo>
                    <a:pt x="1155" y="0"/>
                  </a:moveTo>
                  <a:cubicBezTo>
                    <a:pt x="923" y="0"/>
                    <a:pt x="723" y="67"/>
                    <a:pt x="593" y="220"/>
                  </a:cubicBezTo>
                  <a:lnTo>
                    <a:pt x="279" y="420"/>
                  </a:lnTo>
                  <a:cubicBezTo>
                    <a:pt x="0" y="1536"/>
                    <a:pt x="185" y="2761"/>
                    <a:pt x="1421" y="2761"/>
                  </a:cubicBezTo>
                  <a:cubicBezTo>
                    <a:pt x="1449" y="2761"/>
                    <a:pt x="1477" y="2761"/>
                    <a:pt x="1506" y="2759"/>
                  </a:cubicBezTo>
                  <a:cubicBezTo>
                    <a:pt x="2134" y="2759"/>
                    <a:pt x="2819" y="2474"/>
                    <a:pt x="3075" y="1846"/>
                  </a:cubicBezTo>
                  <a:cubicBezTo>
                    <a:pt x="3415" y="986"/>
                    <a:pt x="2048" y="0"/>
                    <a:pt x="1155"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5"/>
          <p:cNvSpPr txBox="1"/>
          <p:nvPr>
            <p:ph idx="1" type="subTitle"/>
          </p:nvPr>
        </p:nvSpPr>
        <p:spPr>
          <a:xfrm>
            <a:off x="1069297" y="1733575"/>
            <a:ext cx="1458900" cy="27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Chau Philomene One"/>
              <a:buNone/>
              <a:defRPr sz="2200">
                <a:latin typeface="Chau Philomene One"/>
                <a:ea typeface="Chau Philomene One"/>
                <a:cs typeface="Chau Philomene One"/>
                <a:sym typeface="Chau Philomene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5"/>
          <p:cNvSpPr txBox="1"/>
          <p:nvPr>
            <p:ph idx="2" type="subTitle"/>
          </p:nvPr>
        </p:nvSpPr>
        <p:spPr>
          <a:xfrm>
            <a:off x="3334422" y="1733575"/>
            <a:ext cx="1458900" cy="27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Chau Philomene One"/>
              <a:buNone/>
              <a:defRPr sz="2200">
                <a:latin typeface="Chau Philomene One"/>
                <a:ea typeface="Chau Philomene One"/>
                <a:cs typeface="Chau Philomene One"/>
                <a:sym typeface="Chau Philomene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0" name="Google Shape;240;p5"/>
          <p:cNvSpPr txBox="1"/>
          <p:nvPr>
            <p:ph idx="3" type="subTitle"/>
          </p:nvPr>
        </p:nvSpPr>
        <p:spPr>
          <a:xfrm>
            <a:off x="719788" y="3242011"/>
            <a:ext cx="2157900" cy="951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5"/>
          <p:cNvSpPr txBox="1"/>
          <p:nvPr>
            <p:ph idx="4" type="subTitle"/>
          </p:nvPr>
        </p:nvSpPr>
        <p:spPr>
          <a:xfrm>
            <a:off x="2984925" y="3242011"/>
            <a:ext cx="2157900" cy="95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242" name="Shape 242"/>
        <p:cNvGrpSpPr/>
        <p:nvPr/>
      </p:nvGrpSpPr>
      <p:grpSpPr>
        <a:xfrm>
          <a:off x="0" y="0"/>
          <a:ext cx="0" cy="0"/>
          <a:chOff x="0" y="0"/>
          <a:chExt cx="0" cy="0"/>
        </a:xfrm>
      </p:grpSpPr>
      <p:sp>
        <p:nvSpPr>
          <p:cNvPr id="243" name="Google Shape;243;p6"/>
          <p:cNvSpPr/>
          <p:nvPr/>
        </p:nvSpPr>
        <p:spPr>
          <a:xfrm flipH="1" rot="-5400000">
            <a:off x="-823816" y="1961513"/>
            <a:ext cx="3472295" cy="2891465"/>
          </a:xfrm>
          <a:custGeom>
            <a:rect b="b" l="l" r="r" t="t"/>
            <a:pathLst>
              <a:path extrusionOk="0" h="130393" w="156586">
                <a:moveTo>
                  <a:pt x="1" y="0"/>
                </a:moveTo>
                <a:cubicBezTo>
                  <a:pt x="115" y="2083"/>
                  <a:pt x="400" y="4138"/>
                  <a:pt x="885" y="6163"/>
                </a:cubicBezTo>
                <a:cubicBezTo>
                  <a:pt x="3082" y="15065"/>
                  <a:pt x="8475" y="22855"/>
                  <a:pt x="14809" y="29503"/>
                </a:cubicBezTo>
                <a:cubicBezTo>
                  <a:pt x="28476" y="43883"/>
                  <a:pt x="46936" y="53641"/>
                  <a:pt x="66538" y="56865"/>
                </a:cubicBezTo>
                <a:cubicBezTo>
                  <a:pt x="78037" y="58748"/>
                  <a:pt x="89849" y="58434"/>
                  <a:pt x="101233" y="60859"/>
                </a:cubicBezTo>
                <a:cubicBezTo>
                  <a:pt x="112646" y="63285"/>
                  <a:pt x="124173" y="69134"/>
                  <a:pt x="129309" y="79577"/>
                </a:cubicBezTo>
                <a:cubicBezTo>
                  <a:pt x="134245" y="89506"/>
                  <a:pt x="132505" y="101546"/>
                  <a:pt x="136499" y="111875"/>
                </a:cubicBezTo>
                <a:cubicBezTo>
                  <a:pt x="139780" y="120349"/>
                  <a:pt x="146999" y="127197"/>
                  <a:pt x="155616" y="130078"/>
                </a:cubicBezTo>
                <a:cubicBezTo>
                  <a:pt x="155929" y="130192"/>
                  <a:pt x="156243" y="130278"/>
                  <a:pt x="156586" y="130392"/>
                </a:cubicBezTo>
                <a:lnTo>
                  <a:pt x="156586" y="0"/>
                </a:lnTo>
                <a:close/>
              </a:path>
            </a:pathLst>
          </a:custGeom>
          <a:solidFill>
            <a:srgbClr val="F9F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6"/>
          <p:cNvGrpSpPr/>
          <p:nvPr/>
        </p:nvGrpSpPr>
        <p:grpSpPr>
          <a:xfrm>
            <a:off x="-488833" y="-125792"/>
            <a:ext cx="1575705" cy="5368916"/>
            <a:chOff x="-488833" y="-125792"/>
            <a:chExt cx="1575705" cy="5368916"/>
          </a:xfrm>
        </p:grpSpPr>
        <p:grpSp>
          <p:nvGrpSpPr>
            <p:cNvPr id="245" name="Google Shape;245;p6"/>
            <p:cNvGrpSpPr/>
            <p:nvPr/>
          </p:nvGrpSpPr>
          <p:grpSpPr>
            <a:xfrm>
              <a:off x="-234258" y="-125792"/>
              <a:ext cx="1105393" cy="908042"/>
              <a:chOff x="5542538" y="3049375"/>
              <a:chExt cx="696925" cy="572500"/>
            </a:xfrm>
          </p:grpSpPr>
          <p:sp>
            <p:nvSpPr>
              <p:cNvPr id="246" name="Google Shape;246;p6"/>
              <p:cNvSpPr/>
              <p:nvPr/>
            </p:nvSpPr>
            <p:spPr>
              <a:xfrm>
                <a:off x="5542538" y="3141400"/>
                <a:ext cx="94200" cy="113275"/>
              </a:xfrm>
              <a:custGeom>
                <a:rect b="b" l="l" r="r" t="t"/>
                <a:pathLst>
                  <a:path extrusionOk="0" h="4531" w="3768">
                    <a:moveTo>
                      <a:pt x="2112" y="1"/>
                    </a:moveTo>
                    <a:cubicBezTo>
                      <a:pt x="1684" y="1"/>
                      <a:pt x="1228" y="229"/>
                      <a:pt x="999" y="628"/>
                    </a:cubicBezTo>
                    <a:cubicBezTo>
                      <a:pt x="828" y="914"/>
                      <a:pt x="686" y="1199"/>
                      <a:pt x="543" y="1456"/>
                    </a:cubicBezTo>
                    <a:cubicBezTo>
                      <a:pt x="372" y="1827"/>
                      <a:pt x="200" y="2197"/>
                      <a:pt x="86" y="2597"/>
                    </a:cubicBezTo>
                    <a:cubicBezTo>
                      <a:pt x="29" y="2911"/>
                      <a:pt x="1" y="3225"/>
                      <a:pt x="58" y="3538"/>
                    </a:cubicBezTo>
                    <a:cubicBezTo>
                      <a:pt x="172" y="3995"/>
                      <a:pt x="543" y="4366"/>
                      <a:pt x="999" y="4480"/>
                    </a:cubicBezTo>
                    <a:cubicBezTo>
                      <a:pt x="1123" y="4514"/>
                      <a:pt x="1245" y="4531"/>
                      <a:pt x="1364" y="4531"/>
                    </a:cubicBezTo>
                    <a:cubicBezTo>
                      <a:pt x="1740" y="4531"/>
                      <a:pt x="2087" y="4369"/>
                      <a:pt x="2369" y="4109"/>
                    </a:cubicBezTo>
                    <a:cubicBezTo>
                      <a:pt x="2540" y="3966"/>
                      <a:pt x="2683" y="3767"/>
                      <a:pt x="2825" y="3596"/>
                    </a:cubicBezTo>
                    <a:cubicBezTo>
                      <a:pt x="3025" y="3310"/>
                      <a:pt x="3168" y="2939"/>
                      <a:pt x="3311" y="2625"/>
                    </a:cubicBezTo>
                    <a:cubicBezTo>
                      <a:pt x="3339" y="2540"/>
                      <a:pt x="3368" y="2454"/>
                      <a:pt x="3425" y="2369"/>
                    </a:cubicBezTo>
                    <a:cubicBezTo>
                      <a:pt x="3453" y="2312"/>
                      <a:pt x="3482" y="2255"/>
                      <a:pt x="3510" y="2169"/>
                    </a:cubicBezTo>
                    <a:cubicBezTo>
                      <a:pt x="3567" y="2026"/>
                      <a:pt x="3624" y="1912"/>
                      <a:pt x="3681" y="1769"/>
                    </a:cubicBezTo>
                    <a:cubicBezTo>
                      <a:pt x="3767" y="1484"/>
                      <a:pt x="3710" y="1284"/>
                      <a:pt x="3681" y="999"/>
                    </a:cubicBezTo>
                    <a:cubicBezTo>
                      <a:pt x="3624" y="914"/>
                      <a:pt x="3596" y="799"/>
                      <a:pt x="3539" y="714"/>
                    </a:cubicBezTo>
                    <a:cubicBezTo>
                      <a:pt x="3425" y="514"/>
                      <a:pt x="3282" y="343"/>
                      <a:pt x="3082" y="229"/>
                    </a:cubicBezTo>
                    <a:cubicBezTo>
                      <a:pt x="2911" y="143"/>
                      <a:pt x="2740" y="86"/>
                      <a:pt x="2569" y="58"/>
                    </a:cubicBezTo>
                    <a:cubicBezTo>
                      <a:pt x="2426" y="1"/>
                      <a:pt x="2255" y="1"/>
                      <a:pt x="2112"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5706613" y="3049375"/>
                <a:ext cx="97750" cy="131275"/>
              </a:xfrm>
              <a:custGeom>
                <a:rect b="b" l="l" r="r" t="t"/>
                <a:pathLst>
                  <a:path extrusionOk="0" h="5251" w="3910">
                    <a:moveTo>
                      <a:pt x="2711" y="1"/>
                    </a:moveTo>
                    <a:cubicBezTo>
                      <a:pt x="2283" y="1"/>
                      <a:pt x="1855" y="229"/>
                      <a:pt x="1627" y="600"/>
                    </a:cubicBezTo>
                    <a:cubicBezTo>
                      <a:pt x="1541" y="771"/>
                      <a:pt x="1455" y="971"/>
                      <a:pt x="1370" y="1142"/>
                    </a:cubicBezTo>
                    <a:lnTo>
                      <a:pt x="1284" y="1199"/>
                    </a:lnTo>
                    <a:cubicBezTo>
                      <a:pt x="1199" y="1256"/>
                      <a:pt x="1113" y="1313"/>
                      <a:pt x="1027" y="1399"/>
                    </a:cubicBezTo>
                    <a:cubicBezTo>
                      <a:pt x="856" y="1542"/>
                      <a:pt x="771" y="1741"/>
                      <a:pt x="685" y="1941"/>
                    </a:cubicBezTo>
                    <a:cubicBezTo>
                      <a:pt x="599" y="2226"/>
                      <a:pt x="485" y="2483"/>
                      <a:pt x="371" y="2768"/>
                    </a:cubicBezTo>
                    <a:cubicBezTo>
                      <a:pt x="257" y="3054"/>
                      <a:pt x="114" y="3368"/>
                      <a:pt x="57" y="3653"/>
                    </a:cubicBezTo>
                    <a:cubicBezTo>
                      <a:pt x="0" y="3881"/>
                      <a:pt x="0" y="4109"/>
                      <a:pt x="57" y="4338"/>
                    </a:cubicBezTo>
                    <a:cubicBezTo>
                      <a:pt x="143" y="4652"/>
                      <a:pt x="371" y="4937"/>
                      <a:pt x="656" y="5080"/>
                    </a:cubicBezTo>
                    <a:cubicBezTo>
                      <a:pt x="828" y="5194"/>
                      <a:pt x="1056" y="5251"/>
                      <a:pt x="1284" y="5251"/>
                    </a:cubicBezTo>
                    <a:cubicBezTo>
                      <a:pt x="1598" y="5251"/>
                      <a:pt x="1969" y="5137"/>
                      <a:pt x="2169" y="4880"/>
                    </a:cubicBezTo>
                    <a:cubicBezTo>
                      <a:pt x="2283" y="4766"/>
                      <a:pt x="2397" y="4623"/>
                      <a:pt x="2482" y="4452"/>
                    </a:cubicBezTo>
                    <a:cubicBezTo>
                      <a:pt x="2540" y="4395"/>
                      <a:pt x="2568" y="4309"/>
                      <a:pt x="2597" y="4252"/>
                    </a:cubicBezTo>
                    <a:lnTo>
                      <a:pt x="2625" y="4195"/>
                    </a:lnTo>
                    <a:cubicBezTo>
                      <a:pt x="2882" y="4109"/>
                      <a:pt x="3082" y="3910"/>
                      <a:pt x="3253" y="3682"/>
                    </a:cubicBezTo>
                    <a:cubicBezTo>
                      <a:pt x="3453" y="3339"/>
                      <a:pt x="3538" y="2911"/>
                      <a:pt x="3652" y="2512"/>
                    </a:cubicBezTo>
                    <a:cubicBezTo>
                      <a:pt x="3766" y="2112"/>
                      <a:pt x="3909" y="1656"/>
                      <a:pt x="3909" y="1228"/>
                    </a:cubicBezTo>
                    <a:cubicBezTo>
                      <a:pt x="3909" y="686"/>
                      <a:pt x="3538" y="201"/>
                      <a:pt x="3025" y="58"/>
                    </a:cubicBezTo>
                    <a:cubicBezTo>
                      <a:pt x="2910" y="29"/>
                      <a:pt x="2796" y="1"/>
                      <a:pt x="2711"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5563238" y="3321875"/>
                <a:ext cx="94875" cy="140350"/>
              </a:xfrm>
              <a:custGeom>
                <a:rect b="b" l="l" r="r" t="t"/>
                <a:pathLst>
                  <a:path extrusionOk="0" h="5614" w="3795">
                    <a:moveTo>
                      <a:pt x="2340" y="0"/>
                    </a:moveTo>
                    <a:cubicBezTo>
                      <a:pt x="1741" y="0"/>
                      <a:pt x="1170" y="400"/>
                      <a:pt x="999" y="999"/>
                    </a:cubicBezTo>
                    <a:cubicBezTo>
                      <a:pt x="885" y="1484"/>
                      <a:pt x="742" y="1997"/>
                      <a:pt x="628" y="2511"/>
                    </a:cubicBezTo>
                    <a:lnTo>
                      <a:pt x="599" y="2539"/>
                    </a:lnTo>
                    <a:lnTo>
                      <a:pt x="571" y="2568"/>
                    </a:lnTo>
                    <a:cubicBezTo>
                      <a:pt x="514" y="2682"/>
                      <a:pt x="457" y="2796"/>
                      <a:pt x="400" y="2910"/>
                    </a:cubicBezTo>
                    <a:cubicBezTo>
                      <a:pt x="314" y="3053"/>
                      <a:pt x="257" y="3224"/>
                      <a:pt x="171" y="3395"/>
                    </a:cubicBezTo>
                    <a:cubicBezTo>
                      <a:pt x="57" y="3738"/>
                      <a:pt x="0" y="4109"/>
                      <a:pt x="114" y="4480"/>
                    </a:cubicBezTo>
                    <a:cubicBezTo>
                      <a:pt x="171" y="4708"/>
                      <a:pt x="314" y="4908"/>
                      <a:pt x="457" y="5050"/>
                    </a:cubicBezTo>
                    <a:cubicBezTo>
                      <a:pt x="656" y="5307"/>
                      <a:pt x="913" y="5507"/>
                      <a:pt x="1199" y="5564"/>
                    </a:cubicBezTo>
                    <a:cubicBezTo>
                      <a:pt x="1313" y="5597"/>
                      <a:pt x="1430" y="5613"/>
                      <a:pt x="1547" y="5613"/>
                    </a:cubicBezTo>
                    <a:cubicBezTo>
                      <a:pt x="2125" y="5613"/>
                      <a:pt x="2687" y="5221"/>
                      <a:pt x="2853" y="4651"/>
                    </a:cubicBezTo>
                    <a:cubicBezTo>
                      <a:pt x="3139" y="3681"/>
                      <a:pt x="3367" y="2682"/>
                      <a:pt x="3624" y="1712"/>
                    </a:cubicBezTo>
                    <a:cubicBezTo>
                      <a:pt x="3795" y="999"/>
                      <a:pt x="3396" y="257"/>
                      <a:pt x="2682" y="57"/>
                    </a:cubicBezTo>
                    <a:cubicBezTo>
                      <a:pt x="2568" y="29"/>
                      <a:pt x="2454" y="0"/>
                      <a:pt x="2340"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5721588" y="3307600"/>
                <a:ext cx="85625" cy="106625"/>
              </a:xfrm>
              <a:custGeom>
                <a:rect b="b" l="l" r="r" t="t"/>
                <a:pathLst>
                  <a:path extrusionOk="0" h="4265" w="3425">
                    <a:moveTo>
                      <a:pt x="1855" y="0"/>
                    </a:moveTo>
                    <a:cubicBezTo>
                      <a:pt x="1684" y="29"/>
                      <a:pt x="1513" y="58"/>
                      <a:pt x="1341" y="143"/>
                    </a:cubicBezTo>
                    <a:cubicBezTo>
                      <a:pt x="1284" y="200"/>
                      <a:pt x="1227" y="257"/>
                      <a:pt x="1170" y="314"/>
                    </a:cubicBezTo>
                    <a:cubicBezTo>
                      <a:pt x="1085" y="371"/>
                      <a:pt x="1028" y="428"/>
                      <a:pt x="970" y="543"/>
                    </a:cubicBezTo>
                    <a:lnTo>
                      <a:pt x="885" y="685"/>
                    </a:lnTo>
                    <a:lnTo>
                      <a:pt x="799" y="885"/>
                    </a:lnTo>
                    <a:cubicBezTo>
                      <a:pt x="714" y="1028"/>
                      <a:pt x="657" y="1199"/>
                      <a:pt x="571" y="1341"/>
                    </a:cubicBezTo>
                    <a:cubicBezTo>
                      <a:pt x="485" y="1598"/>
                      <a:pt x="371" y="1855"/>
                      <a:pt x="257" y="2112"/>
                    </a:cubicBezTo>
                    <a:cubicBezTo>
                      <a:pt x="143" y="2426"/>
                      <a:pt x="57" y="2768"/>
                      <a:pt x="114" y="3110"/>
                    </a:cubicBezTo>
                    <a:lnTo>
                      <a:pt x="86" y="3196"/>
                    </a:lnTo>
                    <a:cubicBezTo>
                      <a:pt x="0" y="3396"/>
                      <a:pt x="57" y="3653"/>
                      <a:pt x="172" y="3852"/>
                    </a:cubicBezTo>
                    <a:cubicBezTo>
                      <a:pt x="257" y="4024"/>
                      <a:pt x="457" y="4166"/>
                      <a:pt x="657" y="4223"/>
                    </a:cubicBezTo>
                    <a:cubicBezTo>
                      <a:pt x="733" y="4252"/>
                      <a:pt x="809" y="4264"/>
                      <a:pt x="884" y="4264"/>
                    </a:cubicBezTo>
                    <a:cubicBezTo>
                      <a:pt x="1034" y="4264"/>
                      <a:pt x="1180" y="4214"/>
                      <a:pt x="1313" y="4138"/>
                    </a:cubicBezTo>
                    <a:lnTo>
                      <a:pt x="1341" y="4138"/>
                    </a:lnTo>
                    <a:cubicBezTo>
                      <a:pt x="1455" y="4138"/>
                      <a:pt x="1570" y="4138"/>
                      <a:pt x="1684" y="4109"/>
                    </a:cubicBezTo>
                    <a:cubicBezTo>
                      <a:pt x="1727" y="4114"/>
                      <a:pt x="1770" y="4116"/>
                      <a:pt x="1814" y="4116"/>
                    </a:cubicBezTo>
                    <a:cubicBezTo>
                      <a:pt x="2034" y="4116"/>
                      <a:pt x="2264" y="4057"/>
                      <a:pt x="2454" y="3938"/>
                    </a:cubicBezTo>
                    <a:cubicBezTo>
                      <a:pt x="2739" y="3767"/>
                      <a:pt x="2911" y="3538"/>
                      <a:pt x="3025" y="3225"/>
                    </a:cubicBezTo>
                    <a:cubicBezTo>
                      <a:pt x="3082" y="2996"/>
                      <a:pt x="3167" y="2797"/>
                      <a:pt x="3224" y="2597"/>
                    </a:cubicBezTo>
                    <a:cubicBezTo>
                      <a:pt x="3253" y="2483"/>
                      <a:pt x="3282" y="2397"/>
                      <a:pt x="3310" y="2283"/>
                    </a:cubicBezTo>
                    <a:cubicBezTo>
                      <a:pt x="3367" y="1998"/>
                      <a:pt x="3424" y="1655"/>
                      <a:pt x="3339" y="1370"/>
                    </a:cubicBezTo>
                    <a:cubicBezTo>
                      <a:pt x="3253" y="1113"/>
                      <a:pt x="3139" y="856"/>
                      <a:pt x="2911" y="685"/>
                    </a:cubicBezTo>
                    <a:lnTo>
                      <a:pt x="2768" y="571"/>
                    </a:lnTo>
                    <a:lnTo>
                      <a:pt x="2768" y="543"/>
                    </a:lnTo>
                    <a:cubicBezTo>
                      <a:pt x="2654" y="343"/>
                      <a:pt x="2540" y="286"/>
                      <a:pt x="2369" y="143"/>
                    </a:cubicBezTo>
                    <a:cubicBezTo>
                      <a:pt x="2226" y="58"/>
                      <a:pt x="2055" y="0"/>
                      <a:pt x="1855"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5924163" y="3317575"/>
                <a:ext cx="96325" cy="136700"/>
              </a:xfrm>
              <a:custGeom>
                <a:rect b="b" l="l" r="r" t="t"/>
                <a:pathLst>
                  <a:path extrusionOk="0" h="5468" w="3853">
                    <a:moveTo>
                      <a:pt x="2369" y="1"/>
                    </a:moveTo>
                    <a:cubicBezTo>
                      <a:pt x="2112" y="1"/>
                      <a:pt x="1855" y="58"/>
                      <a:pt x="1655" y="172"/>
                    </a:cubicBezTo>
                    <a:cubicBezTo>
                      <a:pt x="1570" y="258"/>
                      <a:pt x="1456" y="343"/>
                      <a:pt x="1370" y="400"/>
                    </a:cubicBezTo>
                    <a:cubicBezTo>
                      <a:pt x="1199" y="572"/>
                      <a:pt x="1056" y="800"/>
                      <a:pt x="999" y="1028"/>
                    </a:cubicBezTo>
                    <a:cubicBezTo>
                      <a:pt x="856" y="1370"/>
                      <a:pt x="714" y="1741"/>
                      <a:pt x="571" y="2084"/>
                    </a:cubicBezTo>
                    <a:cubicBezTo>
                      <a:pt x="428" y="2455"/>
                      <a:pt x="257" y="2826"/>
                      <a:pt x="143" y="3225"/>
                    </a:cubicBezTo>
                    <a:cubicBezTo>
                      <a:pt x="1" y="3625"/>
                      <a:pt x="86" y="4052"/>
                      <a:pt x="314" y="4366"/>
                    </a:cubicBezTo>
                    <a:cubicBezTo>
                      <a:pt x="400" y="4880"/>
                      <a:pt x="771" y="5279"/>
                      <a:pt x="1256" y="5422"/>
                    </a:cubicBezTo>
                    <a:cubicBezTo>
                      <a:pt x="1374" y="5452"/>
                      <a:pt x="1499" y="5468"/>
                      <a:pt x="1624" y="5468"/>
                    </a:cubicBezTo>
                    <a:cubicBezTo>
                      <a:pt x="1860" y="5468"/>
                      <a:pt x="2096" y="5410"/>
                      <a:pt x="2283" y="5279"/>
                    </a:cubicBezTo>
                    <a:cubicBezTo>
                      <a:pt x="2397" y="5222"/>
                      <a:pt x="2483" y="5165"/>
                      <a:pt x="2568" y="5080"/>
                    </a:cubicBezTo>
                    <a:cubicBezTo>
                      <a:pt x="2740" y="4908"/>
                      <a:pt x="2854" y="4709"/>
                      <a:pt x="2911" y="4480"/>
                    </a:cubicBezTo>
                    <a:lnTo>
                      <a:pt x="2911" y="4452"/>
                    </a:lnTo>
                    <a:cubicBezTo>
                      <a:pt x="3025" y="4195"/>
                      <a:pt x="3139" y="3910"/>
                      <a:pt x="3225" y="3653"/>
                    </a:cubicBezTo>
                    <a:cubicBezTo>
                      <a:pt x="3339" y="3282"/>
                      <a:pt x="3510" y="2911"/>
                      <a:pt x="3567" y="2540"/>
                    </a:cubicBezTo>
                    <a:cubicBezTo>
                      <a:pt x="3624" y="2369"/>
                      <a:pt x="3624" y="2226"/>
                      <a:pt x="3624" y="2055"/>
                    </a:cubicBezTo>
                    <a:cubicBezTo>
                      <a:pt x="3653" y="1970"/>
                      <a:pt x="3681" y="1884"/>
                      <a:pt x="3738" y="1798"/>
                    </a:cubicBezTo>
                    <a:cubicBezTo>
                      <a:pt x="3852" y="1456"/>
                      <a:pt x="3767" y="1000"/>
                      <a:pt x="3596" y="686"/>
                    </a:cubicBezTo>
                    <a:cubicBezTo>
                      <a:pt x="3396" y="372"/>
                      <a:pt x="3082" y="144"/>
                      <a:pt x="2740" y="58"/>
                    </a:cubicBezTo>
                    <a:cubicBezTo>
                      <a:pt x="2625" y="29"/>
                      <a:pt x="2483" y="1"/>
                      <a:pt x="236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5715888" y="3503750"/>
                <a:ext cx="88475" cy="118125"/>
              </a:xfrm>
              <a:custGeom>
                <a:rect b="b" l="l" r="r" t="t"/>
                <a:pathLst>
                  <a:path extrusionOk="0" h="4725" w="3539">
                    <a:moveTo>
                      <a:pt x="2169" y="1"/>
                    </a:moveTo>
                    <a:cubicBezTo>
                      <a:pt x="1940" y="1"/>
                      <a:pt x="1741" y="58"/>
                      <a:pt x="1569" y="143"/>
                    </a:cubicBezTo>
                    <a:cubicBezTo>
                      <a:pt x="1341" y="286"/>
                      <a:pt x="1084" y="543"/>
                      <a:pt x="1027" y="828"/>
                    </a:cubicBezTo>
                    <a:lnTo>
                      <a:pt x="999" y="885"/>
                    </a:lnTo>
                    <a:cubicBezTo>
                      <a:pt x="856" y="1057"/>
                      <a:pt x="742" y="1228"/>
                      <a:pt x="685" y="1456"/>
                    </a:cubicBezTo>
                    <a:cubicBezTo>
                      <a:pt x="685" y="1513"/>
                      <a:pt x="656" y="1570"/>
                      <a:pt x="656" y="1656"/>
                    </a:cubicBezTo>
                    <a:cubicBezTo>
                      <a:pt x="599" y="1770"/>
                      <a:pt x="542" y="1912"/>
                      <a:pt x="514" y="2055"/>
                    </a:cubicBezTo>
                    <a:cubicBezTo>
                      <a:pt x="485" y="2141"/>
                      <a:pt x="457" y="2226"/>
                      <a:pt x="428" y="2312"/>
                    </a:cubicBezTo>
                    <a:cubicBezTo>
                      <a:pt x="342" y="2512"/>
                      <a:pt x="257" y="2740"/>
                      <a:pt x="171" y="2968"/>
                    </a:cubicBezTo>
                    <a:cubicBezTo>
                      <a:pt x="0" y="3567"/>
                      <a:pt x="314" y="4224"/>
                      <a:pt x="828" y="4537"/>
                    </a:cubicBezTo>
                    <a:cubicBezTo>
                      <a:pt x="1032" y="4663"/>
                      <a:pt x="1273" y="4724"/>
                      <a:pt x="1516" y="4724"/>
                    </a:cubicBezTo>
                    <a:cubicBezTo>
                      <a:pt x="1883" y="4724"/>
                      <a:pt x="2254" y="4584"/>
                      <a:pt x="2511" y="4309"/>
                    </a:cubicBezTo>
                    <a:cubicBezTo>
                      <a:pt x="2654" y="4167"/>
                      <a:pt x="2768" y="4024"/>
                      <a:pt x="2853" y="3824"/>
                    </a:cubicBezTo>
                    <a:cubicBezTo>
                      <a:pt x="2939" y="3653"/>
                      <a:pt x="2996" y="3482"/>
                      <a:pt x="3053" y="3311"/>
                    </a:cubicBezTo>
                    <a:lnTo>
                      <a:pt x="3110" y="3196"/>
                    </a:lnTo>
                    <a:cubicBezTo>
                      <a:pt x="3196" y="3054"/>
                      <a:pt x="3253" y="2911"/>
                      <a:pt x="3310" y="2768"/>
                    </a:cubicBezTo>
                    <a:cubicBezTo>
                      <a:pt x="3367" y="2569"/>
                      <a:pt x="3452" y="2398"/>
                      <a:pt x="3481" y="2226"/>
                    </a:cubicBezTo>
                    <a:lnTo>
                      <a:pt x="3538" y="1827"/>
                    </a:lnTo>
                    <a:cubicBezTo>
                      <a:pt x="3538" y="1570"/>
                      <a:pt x="3452" y="1342"/>
                      <a:pt x="3338" y="1114"/>
                    </a:cubicBezTo>
                    <a:cubicBezTo>
                      <a:pt x="3310" y="600"/>
                      <a:pt x="2939" y="172"/>
                      <a:pt x="2454" y="29"/>
                    </a:cubicBezTo>
                    <a:cubicBezTo>
                      <a:pt x="2368" y="1"/>
                      <a:pt x="2254" y="1"/>
                      <a:pt x="2169"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6024738" y="3121425"/>
                <a:ext cx="92750" cy="115150"/>
              </a:xfrm>
              <a:custGeom>
                <a:rect b="b" l="l" r="r" t="t"/>
                <a:pathLst>
                  <a:path extrusionOk="0" h="4606" w="3710">
                    <a:moveTo>
                      <a:pt x="2140" y="1"/>
                    </a:moveTo>
                    <a:lnTo>
                      <a:pt x="1741" y="58"/>
                    </a:lnTo>
                    <a:cubicBezTo>
                      <a:pt x="1484" y="143"/>
                      <a:pt x="1284" y="257"/>
                      <a:pt x="1085" y="457"/>
                    </a:cubicBezTo>
                    <a:cubicBezTo>
                      <a:pt x="885" y="600"/>
                      <a:pt x="742" y="857"/>
                      <a:pt x="600" y="1056"/>
                    </a:cubicBezTo>
                    <a:cubicBezTo>
                      <a:pt x="514" y="1170"/>
                      <a:pt x="457" y="1285"/>
                      <a:pt x="400" y="1370"/>
                    </a:cubicBezTo>
                    <a:cubicBezTo>
                      <a:pt x="314" y="1570"/>
                      <a:pt x="229" y="1770"/>
                      <a:pt x="143" y="1969"/>
                    </a:cubicBezTo>
                    <a:cubicBezTo>
                      <a:pt x="86" y="2198"/>
                      <a:pt x="58" y="2483"/>
                      <a:pt x="29" y="2711"/>
                    </a:cubicBezTo>
                    <a:cubicBezTo>
                      <a:pt x="1" y="3025"/>
                      <a:pt x="86" y="3367"/>
                      <a:pt x="229" y="3681"/>
                    </a:cubicBezTo>
                    <a:cubicBezTo>
                      <a:pt x="371" y="3967"/>
                      <a:pt x="571" y="4252"/>
                      <a:pt x="857" y="4395"/>
                    </a:cubicBezTo>
                    <a:cubicBezTo>
                      <a:pt x="1095" y="4537"/>
                      <a:pt x="1358" y="4606"/>
                      <a:pt x="1619" y="4606"/>
                    </a:cubicBezTo>
                    <a:cubicBezTo>
                      <a:pt x="1983" y="4606"/>
                      <a:pt x="2343" y="4473"/>
                      <a:pt x="2626" y="4223"/>
                    </a:cubicBezTo>
                    <a:cubicBezTo>
                      <a:pt x="2740" y="4138"/>
                      <a:pt x="2854" y="4052"/>
                      <a:pt x="2939" y="3938"/>
                    </a:cubicBezTo>
                    <a:cubicBezTo>
                      <a:pt x="3082" y="3738"/>
                      <a:pt x="3225" y="3567"/>
                      <a:pt x="3339" y="3367"/>
                    </a:cubicBezTo>
                    <a:cubicBezTo>
                      <a:pt x="3453" y="3139"/>
                      <a:pt x="3567" y="2911"/>
                      <a:pt x="3653" y="2626"/>
                    </a:cubicBezTo>
                    <a:cubicBezTo>
                      <a:pt x="3710" y="2369"/>
                      <a:pt x="3710" y="2083"/>
                      <a:pt x="3653" y="1798"/>
                    </a:cubicBezTo>
                    <a:lnTo>
                      <a:pt x="3624" y="1713"/>
                    </a:lnTo>
                    <a:cubicBezTo>
                      <a:pt x="3653" y="1513"/>
                      <a:pt x="3624" y="1313"/>
                      <a:pt x="3596" y="1113"/>
                    </a:cubicBezTo>
                    <a:cubicBezTo>
                      <a:pt x="3539" y="999"/>
                      <a:pt x="3481" y="857"/>
                      <a:pt x="3424" y="742"/>
                    </a:cubicBezTo>
                    <a:cubicBezTo>
                      <a:pt x="3310" y="543"/>
                      <a:pt x="3139" y="372"/>
                      <a:pt x="2911" y="229"/>
                    </a:cubicBezTo>
                    <a:lnTo>
                      <a:pt x="2882" y="200"/>
                    </a:lnTo>
                    <a:cubicBezTo>
                      <a:pt x="2654" y="86"/>
                      <a:pt x="2397" y="1"/>
                      <a:pt x="2140"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6143138" y="3263375"/>
                <a:ext cx="96325" cy="133525"/>
              </a:xfrm>
              <a:custGeom>
                <a:rect b="b" l="l" r="r" t="t"/>
                <a:pathLst>
                  <a:path extrusionOk="0" h="5341" w="3853">
                    <a:moveTo>
                      <a:pt x="1827" y="0"/>
                    </a:moveTo>
                    <a:cubicBezTo>
                      <a:pt x="1627" y="0"/>
                      <a:pt x="1427" y="58"/>
                      <a:pt x="1228" y="172"/>
                    </a:cubicBezTo>
                    <a:cubicBezTo>
                      <a:pt x="1000" y="314"/>
                      <a:pt x="771" y="571"/>
                      <a:pt x="714" y="856"/>
                    </a:cubicBezTo>
                    <a:cubicBezTo>
                      <a:pt x="572" y="1227"/>
                      <a:pt x="486" y="1627"/>
                      <a:pt x="372" y="1998"/>
                    </a:cubicBezTo>
                    <a:cubicBezTo>
                      <a:pt x="286" y="2369"/>
                      <a:pt x="172" y="2768"/>
                      <a:pt x="86" y="3139"/>
                    </a:cubicBezTo>
                    <a:lnTo>
                      <a:pt x="58" y="3282"/>
                    </a:lnTo>
                    <a:cubicBezTo>
                      <a:pt x="1" y="3624"/>
                      <a:pt x="1" y="3824"/>
                      <a:pt x="58" y="4166"/>
                    </a:cubicBezTo>
                    <a:cubicBezTo>
                      <a:pt x="115" y="4452"/>
                      <a:pt x="286" y="4708"/>
                      <a:pt x="486" y="4908"/>
                    </a:cubicBezTo>
                    <a:cubicBezTo>
                      <a:pt x="657" y="5079"/>
                      <a:pt x="857" y="5222"/>
                      <a:pt x="1114" y="5279"/>
                    </a:cubicBezTo>
                    <a:cubicBezTo>
                      <a:pt x="1256" y="5307"/>
                      <a:pt x="1399" y="5336"/>
                      <a:pt x="1542" y="5336"/>
                    </a:cubicBezTo>
                    <a:cubicBezTo>
                      <a:pt x="1568" y="5339"/>
                      <a:pt x="1596" y="5340"/>
                      <a:pt x="1624" y="5340"/>
                    </a:cubicBezTo>
                    <a:cubicBezTo>
                      <a:pt x="1863" y="5340"/>
                      <a:pt x="2133" y="5236"/>
                      <a:pt x="2312" y="5108"/>
                    </a:cubicBezTo>
                    <a:cubicBezTo>
                      <a:pt x="2455" y="5022"/>
                      <a:pt x="2569" y="4937"/>
                      <a:pt x="2654" y="4794"/>
                    </a:cubicBezTo>
                    <a:cubicBezTo>
                      <a:pt x="2740" y="4680"/>
                      <a:pt x="2826" y="4594"/>
                      <a:pt x="2911" y="4452"/>
                    </a:cubicBezTo>
                    <a:cubicBezTo>
                      <a:pt x="2968" y="4366"/>
                      <a:pt x="3025" y="4252"/>
                      <a:pt x="3082" y="4166"/>
                    </a:cubicBezTo>
                    <a:cubicBezTo>
                      <a:pt x="3254" y="3795"/>
                      <a:pt x="3368" y="3424"/>
                      <a:pt x="3567" y="3082"/>
                    </a:cubicBezTo>
                    <a:cubicBezTo>
                      <a:pt x="3853" y="2625"/>
                      <a:pt x="3853" y="2055"/>
                      <a:pt x="3567" y="1598"/>
                    </a:cubicBezTo>
                    <a:cubicBezTo>
                      <a:pt x="3425" y="1342"/>
                      <a:pt x="3254" y="1170"/>
                      <a:pt x="3025" y="1056"/>
                    </a:cubicBezTo>
                    <a:lnTo>
                      <a:pt x="2968" y="885"/>
                    </a:lnTo>
                    <a:cubicBezTo>
                      <a:pt x="2911" y="685"/>
                      <a:pt x="2826" y="514"/>
                      <a:pt x="2683" y="343"/>
                    </a:cubicBezTo>
                    <a:cubicBezTo>
                      <a:pt x="2597" y="286"/>
                      <a:pt x="2512" y="229"/>
                      <a:pt x="2426" y="172"/>
                    </a:cubicBezTo>
                    <a:cubicBezTo>
                      <a:pt x="2255" y="58"/>
                      <a:pt x="2055" y="0"/>
                      <a:pt x="1827"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6001913" y="3519450"/>
                <a:ext cx="79200" cy="96350"/>
              </a:xfrm>
              <a:custGeom>
                <a:rect b="b" l="l" r="r" t="t"/>
                <a:pathLst>
                  <a:path extrusionOk="0" h="3854" w="3168">
                    <a:moveTo>
                      <a:pt x="1855" y="1"/>
                    </a:moveTo>
                    <a:cubicBezTo>
                      <a:pt x="1741" y="1"/>
                      <a:pt x="1627" y="1"/>
                      <a:pt x="1484" y="29"/>
                    </a:cubicBezTo>
                    <a:cubicBezTo>
                      <a:pt x="1056" y="115"/>
                      <a:pt x="742" y="486"/>
                      <a:pt x="486" y="828"/>
                    </a:cubicBezTo>
                    <a:cubicBezTo>
                      <a:pt x="371" y="1028"/>
                      <a:pt x="286" y="1227"/>
                      <a:pt x="200" y="1427"/>
                    </a:cubicBezTo>
                    <a:cubicBezTo>
                      <a:pt x="172" y="1513"/>
                      <a:pt x="115" y="1598"/>
                      <a:pt x="115" y="1712"/>
                    </a:cubicBezTo>
                    <a:cubicBezTo>
                      <a:pt x="86" y="1884"/>
                      <a:pt x="58" y="2055"/>
                      <a:pt x="29" y="2226"/>
                    </a:cubicBezTo>
                    <a:cubicBezTo>
                      <a:pt x="1" y="2540"/>
                      <a:pt x="86" y="2882"/>
                      <a:pt x="257" y="3139"/>
                    </a:cubicBezTo>
                    <a:cubicBezTo>
                      <a:pt x="400" y="3367"/>
                      <a:pt x="571" y="3539"/>
                      <a:pt x="799" y="3653"/>
                    </a:cubicBezTo>
                    <a:cubicBezTo>
                      <a:pt x="1006" y="3784"/>
                      <a:pt x="1249" y="3853"/>
                      <a:pt x="1496" y="3853"/>
                    </a:cubicBezTo>
                    <a:cubicBezTo>
                      <a:pt x="1626" y="3853"/>
                      <a:pt x="1756" y="3834"/>
                      <a:pt x="1884" y="3795"/>
                    </a:cubicBezTo>
                    <a:cubicBezTo>
                      <a:pt x="2454" y="3653"/>
                      <a:pt x="2968" y="3082"/>
                      <a:pt x="2968" y="2483"/>
                    </a:cubicBezTo>
                    <a:cubicBezTo>
                      <a:pt x="2968" y="2369"/>
                      <a:pt x="2996" y="2283"/>
                      <a:pt x="3025" y="2169"/>
                    </a:cubicBezTo>
                    <a:cubicBezTo>
                      <a:pt x="3053" y="2083"/>
                      <a:pt x="3053" y="1998"/>
                      <a:pt x="3082" y="1912"/>
                    </a:cubicBezTo>
                    <a:lnTo>
                      <a:pt x="3111" y="1798"/>
                    </a:lnTo>
                    <a:cubicBezTo>
                      <a:pt x="3168" y="1627"/>
                      <a:pt x="3168" y="1513"/>
                      <a:pt x="3168" y="1370"/>
                    </a:cubicBezTo>
                    <a:cubicBezTo>
                      <a:pt x="3168" y="1256"/>
                      <a:pt x="3168" y="1113"/>
                      <a:pt x="3111" y="971"/>
                    </a:cubicBezTo>
                    <a:cubicBezTo>
                      <a:pt x="3025" y="628"/>
                      <a:pt x="2797" y="343"/>
                      <a:pt x="2511" y="172"/>
                    </a:cubicBezTo>
                    <a:cubicBezTo>
                      <a:pt x="2312" y="58"/>
                      <a:pt x="2083" y="1"/>
                      <a:pt x="1855" y="1"/>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5869963" y="3059375"/>
                <a:ext cx="108425" cy="163350"/>
              </a:xfrm>
              <a:custGeom>
                <a:rect b="b" l="l" r="r" t="t"/>
                <a:pathLst>
                  <a:path extrusionOk="0" h="6534" w="4337">
                    <a:moveTo>
                      <a:pt x="2711" y="0"/>
                    </a:moveTo>
                    <a:cubicBezTo>
                      <a:pt x="2425" y="0"/>
                      <a:pt x="2140" y="86"/>
                      <a:pt x="1883" y="229"/>
                    </a:cubicBezTo>
                    <a:cubicBezTo>
                      <a:pt x="1798" y="314"/>
                      <a:pt x="1683" y="371"/>
                      <a:pt x="1569" y="457"/>
                    </a:cubicBezTo>
                    <a:cubicBezTo>
                      <a:pt x="1370" y="657"/>
                      <a:pt x="1227" y="913"/>
                      <a:pt x="1170" y="1170"/>
                    </a:cubicBezTo>
                    <a:cubicBezTo>
                      <a:pt x="1056" y="1398"/>
                      <a:pt x="999" y="1655"/>
                      <a:pt x="913" y="1912"/>
                    </a:cubicBezTo>
                    <a:cubicBezTo>
                      <a:pt x="856" y="2055"/>
                      <a:pt x="799" y="2197"/>
                      <a:pt x="742" y="2368"/>
                    </a:cubicBezTo>
                    <a:cubicBezTo>
                      <a:pt x="599" y="2711"/>
                      <a:pt x="457" y="3082"/>
                      <a:pt x="400" y="3453"/>
                    </a:cubicBezTo>
                    <a:cubicBezTo>
                      <a:pt x="342" y="3652"/>
                      <a:pt x="314" y="3852"/>
                      <a:pt x="342" y="4052"/>
                    </a:cubicBezTo>
                    <a:cubicBezTo>
                      <a:pt x="314" y="4223"/>
                      <a:pt x="257" y="4366"/>
                      <a:pt x="228" y="4537"/>
                    </a:cubicBezTo>
                    <a:cubicBezTo>
                      <a:pt x="0" y="5364"/>
                      <a:pt x="485" y="6249"/>
                      <a:pt x="1341" y="6477"/>
                    </a:cubicBezTo>
                    <a:cubicBezTo>
                      <a:pt x="1479" y="6515"/>
                      <a:pt x="1619" y="6533"/>
                      <a:pt x="1758" y="6533"/>
                    </a:cubicBezTo>
                    <a:cubicBezTo>
                      <a:pt x="2453" y="6533"/>
                      <a:pt x="3115" y="6078"/>
                      <a:pt x="3281" y="5364"/>
                    </a:cubicBezTo>
                    <a:cubicBezTo>
                      <a:pt x="3395" y="4965"/>
                      <a:pt x="3510" y="4537"/>
                      <a:pt x="3624" y="4109"/>
                    </a:cubicBezTo>
                    <a:cubicBezTo>
                      <a:pt x="3709" y="3909"/>
                      <a:pt x="3795" y="3709"/>
                      <a:pt x="3909" y="3510"/>
                    </a:cubicBezTo>
                    <a:lnTo>
                      <a:pt x="3909" y="3510"/>
                    </a:lnTo>
                    <a:lnTo>
                      <a:pt x="3880" y="3538"/>
                    </a:lnTo>
                    <a:cubicBezTo>
                      <a:pt x="3937" y="3424"/>
                      <a:pt x="3995" y="3310"/>
                      <a:pt x="4052" y="3167"/>
                    </a:cubicBezTo>
                    <a:cubicBezTo>
                      <a:pt x="4109" y="3025"/>
                      <a:pt x="4109" y="2882"/>
                      <a:pt x="4109" y="2711"/>
                    </a:cubicBezTo>
                    <a:cubicBezTo>
                      <a:pt x="4109" y="2654"/>
                      <a:pt x="4109" y="2597"/>
                      <a:pt x="4109" y="2511"/>
                    </a:cubicBezTo>
                    <a:lnTo>
                      <a:pt x="4137" y="2397"/>
                    </a:lnTo>
                    <a:cubicBezTo>
                      <a:pt x="4166" y="2311"/>
                      <a:pt x="4194" y="2254"/>
                      <a:pt x="4223" y="2169"/>
                    </a:cubicBezTo>
                    <a:cubicBezTo>
                      <a:pt x="4337" y="1855"/>
                      <a:pt x="4308" y="1484"/>
                      <a:pt x="4251" y="1170"/>
                    </a:cubicBezTo>
                    <a:cubicBezTo>
                      <a:pt x="4080" y="485"/>
                      <a:pt x="3367" y="0"/>
                      <a:pt x="2711"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6"/>
            <p:cNvGrpSpPr/>
            <p:nvPr/>
          </p:nvGrpSpPr>
          <p:grpSpPr>
            <a:xfrm rot="3599862">
              <a:off x="-332710" y="3878537"/>
              <a:ext cx="1263459" cy="1089983"/>
              <a:chOff x="4313150" y="3528800"/>
              <a:chExt cx="1076825" cy="928975"/>
            </a:xfrm>
          </p:grpSpPr>
          <p:sp>
            <p:nvSpPr>
              <p:cNvPr id="257" name="Google Shape;257;p6"/>
              <p:cNvSpPr/>
              <p:nvPr/>
            </p:nvSpPr>
            <p:spPr>
              <a:xfrm>
                <a:off x="4823450" y="3528800"/>
                <a:ext cx="271475" cy="286200"/>
              </a:xfrm>
              <a:custGeom>
                <a:rect b="b" l="l" r="r" t="t"/>
                <a:pathLst>
                  <a:path extrusionOk="0" h="11448" w="10859">
                    <a:moveTo>
                      <a:pt x="8104" y="1"/>
                    </a:moveTo>
                    <a:cubicBezTo>
                      <a:pt x="7948" y="1"/>
                      <a:pt x="7792" y="22"/>
                      <a:pt x="7639" y="65"/>
                    </a:cubicBezTo>
                    <a:cubicBezTo>
                      <a:pt x="6763" y="303"/>
                      <a:pt x="6135" y="1303"/>
                      <a:pt x="6430" y="2199"/>
                    </a:cubicBezTo>
                    <a:cubicBezTo>
                      <a:pt x="6725" y="3094"/>
                      <a:pt x="7030" y="3989"/>
                      <a:pt x="7201" y="4913"/>
                    </a:cubicBezTo>
                    <a:cubicBezTo>
                      <a:pt x="7230" y="5228"/>
                      <a:pt x="7239" y="5532"/>
                      <a:pt x="7220" y="5847"/>
                    </a:cubicBezTo>
                    <a:cubicBezTo>
                      <a:pt x="7182" y="6075"/>
                      <a:pt x="7125" y="6304"/>
                      <a:pt x="7058" y="6533"/>
                    </a:cubicBezTo>
                    <a:cubicBezTo>
                      <a:pt x="6973" y="6713"/>
                      <a:pt x="6868" y="6885"/>
                      <a:pt x="6763" y="7047"/>
                    </a:cubicBezTo>
                    <a:cubicBezTo>
                      <a:pt x="6630" y="7199"/>
                      <a:pt x="6487" y="7352"/>
                      <a:pt x="6335" y="7485"/>
                    </a:cubicBezTo>
                    <a:lnTo>
                      <a:pt x="6201" y="7590"/>
                    </a:lnTo>
                    <a:cubicBezTo>
                      <a:pt x="6039" y="7704"/>
                      <a:pt x="5868" y="7799"/>
                      <a:pt x="5687" y="7885"/>
                    </a:cubicBezTo>
                    <a:lnTo>
                      <a:pt x="5601" y="7914"/>
                    </a:lnTo>
                    <a:lnTo>
                      <a:pt x="5573" y="7914"/>
                    </a:lnTo>
                    <a:lnTo>
                      <a:pt x="5373" y="7866"/>
                    </a:lnTo>
                    <a:cubicBezTo>
                      <a:pt x="5058" y="7704"/>
                      <a:pt x="4753" y="7514"/>
                      <a:pt x="4458" y="7314"/>
                    </a:cubicBezTo>
                    <a:cubicBezTo>
                      <a:pt x="4001" y="6952"/>
                      <a:pt x="3591" y="6533"/>
                      <a:pt x="3144" y="6142"/>
                    </a:cubicBezTo>
                    <a:cubicBezTo>
                      <a:pt x="2766" y="5812"/>
                      <a:pt x="2296" y="5638"/>
                      <a:pt x="1829" y="5638"/>
                    </a:cubicBezTo>
                    <a:cubicBezTo>
                      <a:pt x="1353" y="5638"/>
                      <a:pt x="880" y="5819"/>
                      <a:pt x="515" y="6199"/>
                    </a:cubicBezTo>
                    <a:cubicBezTo>
                      <a:pt x="191" y="6542"/>
                      <a:pt x="0" y="7018"/>
                      <a:pt x="0" y="7504"/>
                    </a:cubicBezTo>
                    <a:cubicBezTo>
                      <a:pt x="10" y="8018"/>
                      <a:pt x="229" y="8447"/>
                      <a:pt x="581" y="8818"/>
                    </a:cubicBezTo>
                    <a:cubicBezTo>
                      <a:pt x="1029" y="9304"/>
                      <a:pt x="1563" y="9695"/>
                      <a:pt x="2096" y="10076"/>
                    </a:cubicBezTo>
                    <a:cubicBezTo>
                      <a:pt x="2515" y="10381"/>
                      <a:pt x="2953" y="10657"/>
                      <a:pt x="3420" y="10895"/>
                    </a:cubicBezTo>
                    <a:cubicBezTo>
                      <a:pt x="3839" y="11104"/>
                      <a:pt x="4296" y="11276"/>
                      <a:pt x="4763" y="11371"/>
                    </a:cubicBezTo>
                    <a:cubicBezTo>
                      <a:pt x="5004" y="11422"/>
                      <a:pt x="5250" y="11447"/>
                      <a:pt x="5497" y="11447"/>
                    </a:cubicBezTo>
                    <a:cubicBezTo>
                      <a:pt x="5620" y="11447"/>
                      <a:pt x="5744" y="11441"/>
                      <a:pt x="5868" y="11428"/>
                    </a:cubicBezTo>
                    <a:cubicBezTo>
                      <a:pt x="6096" y="11409"/>
                      <a:pt x="6315" y="11371"/>
                      <a:pt x="6535" y="11324"/>
                    </a:cubicBezTo>
                    <a:cubicBezTo>
                      <a:pt x="6820" y="11276"/>
                      <a:pt x="7163" y="11095"/>
                      <a:pt x="7401" y="10981"/>
                    </a:cubicBezTo>
                    <a:cubicBezTo>
                      <a:pt x="7554" y="10914"/>
                      <a:pt x="7697" y="10838"/>
                      <a:pt x="7830" y="10752"/>
                    </a:cubicBezTo>
                    <a:cubicBezTo>
                      <a:pt x="8573" y="10314"/>
                      <a:pt x="9221" y="9685"/>
                      <a:pt x="9687" y="8971"/>
                    </a:cubicBezTo>
                    <a:cubicBezTo>
                      <a:pt x="10497" y="7771"/>
                      <a:pt x="10859" y="6266"/>
                      <a:pt x="10678" y="4828"/>
                    </a:cubicBezTo>
                    <a:cubicBezTo>
                      <a:pt x="10602" y="4189"/>
                      <a:pt x="10487" y="3589"/>
                      <a:pt x="10316" y="2970"/>
                    </a:cubicBezTo>
                    <a:cubicBezTo>
                      <a:pt x="10154" y="2399"/>
                      <a:pt x="9964" y="1837"/>
                      <a:pt x="9783" y="1275"/>
                    </a:cubicBezTo>
                    <a:cubicBezTo>
                      <a:pt x="9630" y="818"/>
                      <a:pt x="9363" y="446"/>
                      <a:pt x="8944" y="217"/>
                    </a:cubicBezTo>
                    <a:cubicBezTo>
                      <a:pt x="8684" y="75"/>
                      <a:pt x="8395" y="1"/>
                      <a:pt x="810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4404575" y="3801150"/>
                <a:ext cx="216975" cy="249875"/>
              </a:xfrm>
              <a:custGeom>
                <a:rect b="b" l="l" r="r" t="t"/>
                <a:pathLst>
                  <a:path extrusionOk="0" h="9995" w="8679">
                    <a:moveTo>
                      <a:pt x="5990" y="0"/>
                    </a:moveTo>
                    <a:cubicBezTo>
                      <a:pt x="5843" y="0"/>
                      <a:pt x="5696" y="19"/>
                      <a:pt x="5554" y="58"/>
                    </a:cubicBezTo>
                    <a:cubicBezTo>
                      <a:pt x="4706" y="296"/>
                      <a:pt x="4106" y="1258"/>
                      <a:pt x="4382" y="2125"/>
                    </a:cubicBezTo>
                    <a:cubicBezTo>
                      <a:pt x="4697" y="3087"/>
                      <a:pt x="5049" y="4049"/>
                      <a:pt x="5240" y="5040"/>
                    </a:cubicBezTo>
                    <a:lnTo>
                      <a:pt x="5249" y="5373"/>
                    </a:lnTo>
                    <a:lnTo>
                      <a:pt x="5240" y="5421"/>
                    </a:lnTo>
                    <a:lnTo>
                      <a:pt x="5125" y="5611"/>
                    </a:lnTo>
                    <a:cubicBezTo>
                      <a:pt x="4944" y="5830"/>
                      <a:pt x="4735" y="6040"/>
                      <a:pt x="4516" y="6230"/>
                    </a:cubicBezTo>
                    <a:cubicBezTo>
                      <a:pt x="4382" y="6326"/>
                      <a:pt x="4240" y="6411"/>
                      <a:pt x="4087" y="6487"/>
                    </a:cubicBezTo>
                    <a:lnTo>
                      <a:pt x="4001" y="6516"/>
                    </a:lnTo>
                    <a:cubicBezTo>
                      <a:pt x="3820" y="6326"/>
                      <a:pt x="3649" y="6135"/>
                      <a:pt x="3487" y="5925"/>
                    </a:cubicBezTo>
                    <a:cubicBezTo>
                      <a:pt x="3392" y="5811"/>
                      <a:pt x="3306" y="5697"/>
                      <a:pt x="3211" y="5583"/>
                    </a:cubicBezTo>
                    <a:cubicBezTo>
                      <a:pt x="2992" y="5325"/>
                      <a:pt x="2735" y="5144"/>
                      <a:pt x="2458" y="4954"/>
                    </a:cubicBezTo>
                    <a:cubicBezTo>
                      <a:pt x="2201" y="4821"/>
                      <a:pt x="1935" y="4754"/>
                      <a:pt x="1639" y="4754"/>
                    </a:cubicBezTo>
                    <a:cubicBezTo>
                      <a:pt x="1201" y="4754"/>
                      <a:pt x="772" y="4944"/>
                      <a:pt x="458" y="5268"/>
                    </a:cubicBezTo>
                    <a:cubicBezTo>
                      <a:pt x="258" y="5478"/>
                      <a:pt x="125" y="5725"/>
                      <a:pt x="49" y="6002"/>
                    </a:cubicBezTo>
                    <a:cubicBezTo>
                      <a:pt x="39" y="6145"/>
                      <a:pt x="20" y="6287"/>
                      <a:pt x="1" y="6421"/>
                    </a:cubicBezTo>
                    <a:cubicBezTo>
                      <a:pt x="10" y="6726"/>
                      <a:pt x="87" y="7002"/>
                      <a:pt x="239" y="7259"/>
                    </a:cubicBezTo>
                    <a:cubicBezTo>
                      <a:pt x="449" y="7735"/>
                      <a:pt x="782" y="8135"/>
                      <a:pt x="1115" y="8545"/>
                    </a:cubicBezTo>
                    <a:cubicBezTo>
                      <a:pt x="1601" y="9135"/>
                      <a:pt x="2192" y="9669"/>
                      <a:pt x="2954" y="9878"/>
                    </a:cubicBezTo>
                    <a:cubicBezTo>
                      <a:pt x="3240" y="9956"/>
                      <a:pt x="3540" y="9995"/>
                      <a:pt x="3841" y="9995"/>
                    </a:cubicBezTo>
                    <a:cubicBezTo>
                      <a:pt x="4091" y="9995"/>
                      <a:pt x="4340" y="9968"/>
                      <a:pt x="4582" y="9916"/>
                    </a:cubicBezTo>
                    <a:cubicBezTo>
                      <a:pt x="5040" y="9802"/>
                      <a:pt x="5468" y="9602"/>
                      <a:pt x="5887" y="9393"/>
                    </a:cubicBezTo>
                    <a:lnTo>
                      <a:pt x="6011" y="9316"/>
                    </a:lnTo>
                    <a:cubicBezTo>
                      <a:pt x="6326" y="9135"/>
                      <a:pt x="6611" y="8878"/>
                      <a:pt x="6878" y="8640"/>
                    </a:cubicBezTo>
                    <a:cubicBezTo>
                      <a:pt x="7021" y="8516"/>
                      <a:pt x="7164" y="8373"/>
                      <a:pt x="7297" y="8231"/>
                    </a:cubicBezTo>
                    <a:cubicBezTo>
                      <a:pt x="7840" y="7592"/>
                      <a:pt x="8326" y="6926"/>
                      <a:pt x="8507" y="6087"/>
                    </a:cubicBezTo>
                    <a:cubicBezTo>
                      <a:pt x="8678" y="5306"/>
                      <a:pt x="8535" y="4516"/>
                      <a:pt x="8373" y="3744"/>
                    </a:cubicBezTo>
                    <a:cubicBezTo>
                      <a:pt x="8202" y="2887"/>
                      <a:pt x="7888" y="2058"/>
                      <a:pt x="7621" y="1230"/>
                    </a:cubicBezTo>
                    <a:cubicBezTo>
                      <a:pt x="7478" y="792"/>
                      <a:pt x="7221" y="430"/>
                      <a:pt x="6811" y="210"/>
                    </a:cubicBezTo>
                    <a:cubicBezTo>
                      <a:pt x="6560" y="72"/>
                      <a:pt x="6275" y="0"/>
                      <a:pt x="599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4739625" y="3921150"/>
                <a:ext cx="247450" cy="232050"/>
              </a:xfrm>
              <a:custGeom>
                <a:rect b="b" l="l" r="r" t="t"/>
                <a:pathLst>
                  <a:path extrusionOk="0" h="9282" w="9898">
                    <a:moveTo>
                      <a:pt x="6982" y="1"/>
                    </a:moveTo>
                    <a:cubicBezTo>
                      <a:pt x="6657" y="1"/>
                      <a:pt x="6333" y="82"/>
                      <a:pt x="6059" y="249"/>
                    </a:cubicBezTo>
                    <a:cubicBezTo>
                      <a:pt x="5649" y="487"/>
                      <a:pt x="5354" y="887"/>
                      <a:pt x="5239" y="1354"/>
                    </a:cubicBezTo>
                    <a:cubicBezTo>
                      <a:pt x="5116" y="1830"/>
                      <a:pt x="5220" y="2278"/>
                      <a:pt x="5439" y="2716"/>
                    </a:cubicBezTo>
                    <a:cubicBezTo>
                      <a:pt x="5611" y="3040"/>
                      <a:pt x="5773" y="3364"/>
                      <a:pt x="5935" y="3697"/>
                    </a:cubicBezTo>
                    <a:cubicBezTo>
                      <a:pt x="6059" y="4012"/>
                      <a:pt x="6163" y="4345"/>
                      <a:pt x="6239" y="4678"/>
                    </a:cubicBezTo>
                    <a:lnTo>
                      <a:pt x="6249" y="4888"/>
                    </a:lnTo>
                    <a:lnTo>
                      <a:pt x="6201" y="5050"/>
                    </a:lnTo>
                    <a:lnTo>
                      <a:pt x="6163" y="5126"/>
                    </a:lnTo>
                    <a:cubicBezTo>
                      <a:pt x="5982" y="5326"/>
                      <a:pt x="5792" y="5507"/>
                      <a:pt x="5592" y="5678"/>
                    </a:cubicBezTo>
                    <a:cubicBezTo>
                      <a:pt x="5468" y="5755"/>
                      <a:pt x="5354" y="5831"/>
                      <a:pt x="5220" y="5907"/>
                    </a:cubicBezTo>
                    <a:lnTo>
                      <a:pt x="5125" y="5926"/>
                    </a:lnTo>
                    <a:cubicBezTo>
                      <a:pt x="5024" y="5933"/>
                      <a:pt x="4928" y="5940"/>
                      <a:pt x="4826" y="5940"/>
                    </a:cubicBezTo>
                    <a:cubicBezTo>
                      <a:pt x="4784" y="5940"/>
                      <a:pt x="4741" y="5938"/>
                      <a:pt x="4696" y="5936"/>
                    </a:cubicBezTo>
                    <a:cubicBezTo>
                      <a:pt x="4354" y="5878"/>
                      <a:pt x="4030" y="5802"/>
                      <a:pt x="3696" y="5697"/>
                    </a:cubicBezTo>
                    <a:cubicBezTo>
                      <a:pt x="3496" y="5612"/>
                      <a:pt x="3296" y="5516"/>
                      <a:pt x="3115" y="5402"/>
                    </a:cubicBezTo>
                    <a:cubicBezTo>
                      <a:pt x="2830" y="5231"/>
                      <a:pt x="2544" y="5050"/>
                      <a:pt x="2249" y="4888"/>
                    </a:cubicBezTo>
                    <a:cubicBezTo>
                      <a:pt x="2024" y="4761"/>
                      <a:pt x="1775" y="4701"/>
                      <a:pt x="1527" y="4701"/>
                    </a:cubicBezTo>
                    <a:cubicBezTo>
                      <a:pt x="1121" y="4701"/>
                      <a:pt x="715" y="4863"/>
                      <a:pt x="420" y="5164"/>
                    </a:cubicBezTo>
                    <a:cubicBezTo>
                      <a:pt x="153" y="5450"/>
                      <a:pt x="1" y="5831"/>
                      <a:pt x="1" y="6231"/>
                    </a:cubicBezTo>
                    <a:cubicBezTo>
                      <a:pt x="10" y="6669"/>
                      <a:pt x="191" y="6993"/>
                      <a:pt x="467" y="7307"/>
                    </a:cubicBezTo>
                    <a:cubicBezTo>
                      <a:pt x="801" y="7698"/>
                      <a:pt x="1258" y="8002"/>
                      <a:pt x="1696" y="8260"/>
                    </a:cubicBezTo>
                    <a:cubicBezTo>
                      <a:pt x="2144" y="8526"/>
                      <a:pt x="2620" y="8745"/>
                      <a:pt x="3115" y="8907"/>
                    </a:cubicBezTo>
                    <a:cubicBezTo>
                      <a:pt x="3639" y="9079"/>
                      <a:pt x="4173" y="9193"/>
                      <a:pt x="4725" y="9260"/>
                    </a:cubicBezTo>
                    <a:cubicBezTo>
                      <a:pt x="4868" y="9274"/>
                      <a:pt x="5012" y="9282"/>
                      <a:pt x="5155" y="9282"/>
                    </a:cubicBezTo>
                    <a:cubicBezTo>
                      <a:pt x="5947" y="9282"/>
                      <a:pt x="6734" y="9061"/>
                      <a:pt x="7411" y="8650"/>
                    </a:cubicBezTo>
                    <a:cubicBezTo>
                      <a:pt x="7525" y="8584"/>
                      <a:pt x="7640" y="8507"/>
                      <a:pt x="7744" y="8431"/>
                    </a:cubicBezTo>
                    <a:cubicBezTo>
                      <a:pt x="8011" y="8241"/>
                      <a:pt x="8278" y="8041"/>
                      <a:pt x="8516" y="7822"/>
                    </a:cubicBezTo>
                    <a:cubicBezTo>
                      <a:pt x="8830" y="7545"/>
                      <a:pt x="9068" y="7221"/>
                      <a:pt x="9297" y="6879"/>
                    </a:cubicBezTo>
                    <a:cubicBezTo>
                      <a:pt x="9468" y="6640"/>
                      <a:pt x="9554" y="6317"/>
                      <a:pt x="9649" y="6059"/>
                    </a:cubicBezTo>
                    <a:cubicBezTo>
                      <a:pt x="9697" y="5926"/>
                      <a:pt x="9735" y="5783"/>
                      <a:pt x="9764" y="5650"/>
                    </a:cubicBezTo>
                    <a:cubicBezTo>
                      <a:pt x="9897" y="5078"/>
                      <a:pt x="9840" y="4488"/>
                      <a:pt x="9735" y="3916"/>
                    </a:cubicBezTo>
                    <a:cubicBezTo>
                      <a:pt x="9545" y="2830"/>
                      <a:pt x="9030" y="1840"/>
                      <a:pt x="8525" y="868"/>
                    </a:cubicBezTo>
                    <a:cubicBezTo>
                      <a:pt x="8231" y="299"/>
                      <a:pt x="7605" y="1"/>
                      <a:pt x="69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4313150" y="4256650"/>
                <a:ext cx="281250" cy="184175"/>
              </a:xfrm>
              <a:custGeom>
                <a:rect b="b" l="l" r="r" t="t"/>
                <a:pathLst>
                  <a:path extrusionOk="0" h="7367" w="11250">
                    <a:moveTo>
                      <a:pt x="9561" y="1"/>
                    </a:moveTo>
                    <a:cubicBezTo>
                      <a:pt x="8822" y="1"/>
                      <a:pt x="8079" y="500"/>
                      <a:pt x="7925" y="1259"/>
                    </a:cubicBezTo>
                    <a:cubicBezTo>
                      <a:pt x="7839" y="1726"/>
                      <a:pt x="7744" y="2193"/>
                      <a:pt x="7592" y="2641"/>
                    </a:cubicBezTo>
                    <a:cubicBezTo>
                      <a:pt x="7506" y="2841"/>
                      <a:pt x="7401" y="3022"/>
                      <a:pt x="7287" y="3203"/>
                    </a:cubicBezTo>
                    <a:cubicBezTo>
                      <a:pt x="7135" y="3384"/>
                      <a:pt x="6973" y="3565"/>
                      <a:pt x="6801" y="3726"/>
                    </a:cubicBezTo>
                    <a:cubicBezTo>
                      <a:pt x="6696" y="3803"/>
                      <a:pt x="6582" y="3869"/>
                      <a:pt x="6477" y="3936"/>
                    </a:cubicBezTo>
                    <a:lnTo>
                      <a:pt x="6115" y="4031"/>
                    </a:lnTo>
                    <a:cubicBezTo>
                      <a:pt x="6030" y="4036"/>
                      <a:pt x="5946" y="4038"/>
                      <a:pt x="5863" y="4038"/>
                    </a:cubicBezTo>
                    <a:cubicBezTo>
                      <a:pt x="5780" y="4038"/>
                      <a:pt x="5696" y="4036"/>
                      <a:pt x="5611" y="4031"/>
                    </a:cubicBezTo>
                    <a:cubicBezTo>
                      <a:pt x="5296" y="3984"/>
                      <a:pt x="5001" y="3907"/>
                      <a:pt x="4696" y="3812"/>
                    </a:cubicBezTo>
                    <a:cubicBezTo>
                      <a:pt x="4553" y="3745"/>
                      <a:pt x="4401" y="3679"/>
                      <a:pt x="4268" y="3593"/>
                    </a:cubicBezTo>
                    <a:cubicBezTo>
                      <a:pt x="4087" y="3498"/>
                      <a:pt x="3925" y="3384"/>
                      <a:pt x="3753" y="3269"/>
                    </a:cubicBezTo>
                    <a:cubicBezTo>
                      <a:pt x="3496" y="3069"/>
                      <a:pt x="3239" y="2850"/>
                      <a:pt x="2991" y="2622"/>
                    </a:cubicBezTo>
                    <a:cubicBezTo>
                      <a:pt x="2652" y="2320"/>
                      <a:pt x="2227" y="2163"/>
                      <a:pt x="1805" y="2163"/>
                    </a:cubicBezTo>
                    <a:cubicBezTo>
                      <a:pt x="1374" y="2163"/>
                      <a:pt x="947" y="2327"/>
                      <a:pt x="619" y="2669"/>
                    </a:cubicBezTo>
                    <a:cubicBezTo>
                      <a:pt x="0" y="3326"/>
                      <a:pt x="0" y="4431"/>
                      <a:pt x="667" y="5041"/>
                    </a:cubicBezTo>
                    <a:cubicBezTo>
                      <a:pt x="1286" y="5612"/>
                      <a:pt x="1953" y="6165"/>
                      <a:pt x="2696" y="6565"/>
                    </a:cubicBezTo>
                    <a:cubicBezTo>
                      <a:pt x="3086" y="6784"/>
                      <a:pt x="3525" y="6936"/>
                      <a:pt x="3944" y="7079"/>
                    </a:cubicBezTo>
                    <a:cubicBezTo>
                      <a:pt x="4287" y="7203"/>
                      <a:pt x="4668" y="7260"/>
                      <a:pt x="5030" y="7308"/>
                    </a:cubicBezTo>
                    <a:cubicBezTo>
                      <a:pt x="5319" y="7342"/>
                      <a:pt x="5589" y="7367"/>
                      <a:pt x="5865" y="7367"/>
                    </a:cubicBezTo>
                    <a:cubicBezTo>
                      <a:pt x="5969" y="7367"/>
                      <a:pt x="6075" y="7363"/>
                      <a:pt x="6182" y="7355"/>
                    </a:cubicBezTo>
                    <a:cubicBezTo>
                      <a:pt x="6620" y="7317"/>
                      <a:pt x="7068" y="7241"/>
                      <a:pt x="7487" y="7089"/>
                    </a:cubicBezTo>
                    <a:cubicBezTo>
                      <a:pt x="7773" y="6984"/>
                      <a:pt x="8049" y="6860"/>
                      <a:pt x="8306" y="6698"/>
                    </a:cubicBezTo>
                    <a:cubicBezTo>
                      <a:pt x="8782" y="6422"/>
                      <a:pt x="9211" y="6051"/>
                      <a:pt x="9592" y="5641"/>
                    </a:cubicBezTo>
                    <a:cubicBezTo>
                      <a:pt x="10106" y="5060"/>
                      <a:pt x="10487" y="4393"/>
                      <a:pt x="10754" y="3669"/>
                    </a:cubicBezTo>
                    <a:cubicBezTo>
                      <a:pt x="10945" y="3145"/>
                      <a:pt x="11049" y="2612"/>
                      <a:pt x="11154" y="2069"/>
                    </a:cubicBezTo>
                    <a:cubicBezTo>
                      <a:pt x="11249" y="1631"/>
                      <a:pt x="11211" y="1202"/>
                      <a:pt x="10973" y="812"/>
                    </a:cubicBezTo>
                    <a:cubicBezTo>
                      <a:pt x="10745" y="431"/>
                      <a:pt x="10373" y="155"/>
                      <a:pt x="9954" y="50"/>
                    </a:cubicBezTo>
                    <a:cubicBezTo>
                      <a:pt x="9826" y="17"/>
                      <a:pt x="9694" y="1"/>
                      <a:pt x="9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5165875" y="3741000"/>
                <a:ext cx="224100" cy="185775"/>
              </a:xfrm>
              <a:custGeom>
                <a:rect b="b" l="l" r="r" t="t"/>
                <a:pathLst>
                  <a:path extrusionOk="0" h="7431" w="8964">
                    <a:moveTo>
                      <a:pt x="7352" y="0"/>
                    </a:moveTo>
                    <a:cubicBezTo>
                      <a:pt x="7075" y="0"/>
                      <a:pt x="6799" y="72"/>
                      <a:pt x="6563" y="216"/>
                    </a:cubicBezTo>
                    <a:cubicBezTo>
                      <a:pt x="6239" y="407"/>
                      <a:pt x="5915" y="778"/>
                      <a:pt x="5858" y="1159"/>
                    </a:cubicBezTo>
                    <a:cubicBezTo>
                      <a:pt x="5744" y="1940"/>
                      <a:pt x="5630" y="2712"/>
                      <a:pt x="5392" y="3464"/>
                    </a:cubicBezTo>
                    <a:cubicBezTo>
                      <a:pt x="5334" y="3579"/>
                      <a:pt x="5268" y="3693"/>
                      <a:pt x="5201" y="3807"/>
                    </a:cubicBezTo>
                    <a:cubicBezTo>
                      <a:pt x="5106" y="3912"/>
                      <a:pt x="5011" y="4017"/>
                      <a:pt x="4915" y="4112"/>
                    </a:cubicBezTo>
                    <a:lnTo>
                      <a:pt x="4696" y="4245"/>
                    </a:lnTo>
                    <a:lnTo>
                      <a:pt x="4382" y="4321"/>
                    </a:lnTo>
                    <a:cubicBezTo>
                      <a:pt x="4217" y="4334"/>
                      <a:pt x="4053" y="4339"/>
                      <a:pt x="3889" y="4339"/>
                    </a:cubicBezTo>
                    <a:cubicBezTo>
                      <a:pt x="3562" y="4339"/>
                      <a:pt x="3236" y="4318"/>
                      <a:pt x="2905" y="4293"/>
                    </a:cubicBezTo>
                    <a:cubicBezTo>
                      <a:pt x="2591" y="4245"/>
                      <a:pt x="2277" y="4198"/>
                      <a:pt x="1963" y="4140"/>
                    </a:cubicBezTo>
                    <a:cubicBezTo>
                      <a:pt x="1831" y="4116"/>
                      <a:pt x="1702" y="4102"/>
                      <a:pt x="1576" y="4102"/>
                    </a:cubicBezTo>
                    <a:cubicBezTo>
                      <a:pt x="1309" y="4102"/>
                      <a:pt x="1053" y="4163"/>
                      <a:pt x="800" y="4312"/>
                    </a:cubicBezTo>
                    <a:cubicBezTo>
                      <a:pt x="458" y="4521"/>
                      <a:pt x="200" y="4864"/>
                      <a:pt x="105" y="5255"/>
                    </a:cubicBezTo>
                    <a:cubicBezTo>
                      <a:pt x="0" y="5645"/>
                      <a:pt x="67" y="6065"/>
                      <a:pt x="277" y="6417"/>
                    </a:cubicBezTo>
                    <a:cubicBezTo>
                      <a:pt x="467" y="6741"/>
                      <a:pt x="829" y="7055"/>
                      <a:pt x="1220" y="7122"/>
                    </a:cubicBezTo>
                    <a:cubicBezTo>
                      <a:pt x="1934" y="7246"/>
                      <a:pt x="2658" y="7341"/>
                      <a:pt x="3391" y="7408"/>
                    </a:cubicBezTo>
                    <a:cubicBezTo>
                      <a:pt x="3559" y="7423"/>
                      <a:pt x="3727" y="7430"/>
                      <a:pt x="3894" y="7430"/>
                    </a:cubicBezTo>
                    <a:cubicBezTo>
                      <a:pt x="4342" y="7430"/>
                      <a:pt x="4788" y="7379"/>
                      <a:pt x="5239" y="7303"/>
                    </a:cubicBezTo>
                    <a:cubicBezTo>
                      <a:pt x="5563" y="7246"/>
                      <a:pt x="5934" y="7093"/>
                      <a:pt x="6220" y="6950"/>
                    </a:cubicBezTo>
                    <a:lnTo>
                      <a:pt x="6439" y="6827"/>
                    </a:lnTo>
                    <a:cubicBezTo>
                      <a:pt x="6792" y="6617"/>
                      <a:pt x="7106" y="6350"/>
                      <a:pt x="7392" y="6065"/>
                    </a:cubicBezTo>
                    <a:cubicBezTo>
                      <a:pt x="7649" y="5807"/>
                      <a:pt x="7858" y="5493"/>
                      <a:pt x="8049" y="5198"/>
                    </a:cubicBezTo>
                    <a:cubicBezTo>
                      <a:pt x="8154" y="5045"/>
                      <a:pt x="8230" y="4864"/>
                      <a:pt x="8306" y="4693"/>
                    </a:cubicBezTo>
                    <a:cubicBezTo>
                      <a:pt x="8449" y="4331"/>
                      <a:pt x="8573" y="3988"/>
                      <a:pt x="8678" y="3617"/>
                    </a:cubicBezTo>
                    <a:cubicBezTo>
                      <a:pt x="8868" y="2931"/>
                      <a:pt x="8963" y="2226"/>
                      <a:pt x="8878" y="1521"/>
                    </a:cubicBezTo>
                    <a:cubicBezTo>
                      <a:pt x="8878" y="1245"/>
                      <a:pt x="8801" y="988"/>
                      <a:pt x="8668" y="750"/>
                    </a:cubicBezTo>
                    <a:cubicBezTo>
                      <a:pt x="8459" y="397"/>
                      <a:pt x="8116" y="150"/>
                      <a:pt x="7725" y="45"/>
                    </a:cubicBezTo>
                    <a:cubicBezTo>
                      <a:pt x="7603" y="15"/>
                      <a:pt x="7477" y="0"/>
                      <a:pt x="735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5130875" y="4043275"/>
                <a:ext cx="199100" cy="187250"/>
              </a:xfrm>
              <a:custGeom>
                <a:rect b="b" l="l" r="r" t="t"/>
                <a:pathLst>
                  <a:path extrusionOk="0" h="7490" w="7964">
                    <a:moveTo>
                      <a:pt x="4715" y="3337"/>
                    </a:moveTo>
                    <a:lnTo>
                      <a:pt x="4715" y="3413"/>
                    </a:lnTo>
                    <a:lnTo>
                      <a:pt x="4706" y="3422"/>
                    </a:lnTo>
                    <a:lnTo>
                      <a:pt x="4715" y="3337"/>
                    </a:lnTo>
                    <a:close/>
                    <a:moveTo>
                      <a:pt x="5374" y="0"/>
                    </a:moveTo>
                    <a:cubicBezTo>
                      <a:pt x="5090" y="0"/>
                      <a:pt x="4803" y="74"/>
                      <a:pt x="4544" y="231"/>
                    </a:cubicBezTo>
                    <a:cubicBezTo>
                      <a:pt x="3782" y="679"/>
                      <a:pt x="3505" y="1717"/>
                      <a:pt x="3972" y="2479"/>
                    </a:cubicBezTo>
                    <a:cubicBezTo>
                      <a:pt x="4191" y="2841"/>
                      <a:pt x="4420" y="3194"/>
                      <a:pt x="4610" y="3575"/>
                    </a:cubicBezTo>
                    <a:lnTo>
                      <a:pt x="4525" y="3708"/>
                    </a:lnTo>
                    <a:cubicBezTo>
                      <a:pt x="4372" y="3899"/>
                      <a:pt x="4201" y="4080"/>
                      <a:pt x="4010" y="4251"/>
                    </a:cubicBezTo>
                    <a:cubicBezTo>
                      <a:pt x="3886" y="4337"/>
                      <a:pt x="3763" y="4413"/>
                      <a:pt x="3629" y="4480"/>
                    </a:cubicBezTo>
                    <a:lnTo>
                      <a:pt x="3410" y="4546"/>
                    </a:lnTo>
                    <a:cubicBezTo>
                      <a:pt x="3334" y="4551"/>
                      <a:pt x="3258" y="4553"/>
                      <a:pt x="3182" y="4553"/>
                    </a:cubicBezTo>
                    <a:cubicBezTo>
                      <a:pt x="3105" y="4553"/>
                      <a:pt x="3029" y="4551"/>
                      <a:pt x="2953" y="4546"/>
                    </a:cubicBezTo>
                    <a:cubicBezTo>
                      <a:pt x="2572" y="4480"/>
                      <a:pt x="2200" y="4375"/>
                      <a:pt x="1829" y="4270"/>
                    </a:cubicBezTo>
                    <a:cubicBezTo>
                      <a:pt x="1715" y="4240"/>
                      <a:pt x="1599" y="4226"/>
                      <a:pt x="1483" y="4226"/>
                    </a:cubicBezTo>
                    <a:cubicBezTo>
                      <a:pt x="970" y="4226"/>
                      <a:pt x="468" y="4507"/>
                      <a:pt x="219" y="4965"/>
                    </a:cubicBezTo>
                    <a:cubicBezTo>
                      <a:pt x="48" y="5289"/>
                      <a:pt x="0" y="5680"/>
                      <a:pt x="95" y="6042"/>
                    </a:cubicBezTo>
                    <a:cubicBezTo>
                      <a:pt x="191" y="6375"/>
                      <a:pt x="448" y="6766"/>
                      <a:pt x="791" y="6908"/>
                    </a:cubicBezTo>
                    <a:cubicBezTo>
                      <a:pt x="1143" y="7061"/>
                      <a:pt x="1496" y="7194"/>
                      <a:pt x="1858" y="7299"/>
                    </a:cubicBezTo>
                    <a:cubicBezTo>
                      <a:pt x="2229" y="7394"/>
                      <a:pt x="2601" y="7442"/>
                      <a:pt x="2982" y="7470"/>
                    </a:cubicBezTo>
                    <a:cubicBezTo>
                      <a:pt x="3107" y="7483"/>
                      <a:pt x="3232" y="7490"/>
                      <a:pt x="3358" y="7490"/>
                    </a:cubicBezTo>
                    <a:cubicBezTo>
                      <a:pt x="4158" y="7490"/>
                      <a:pt x="4955" y="7234"/>
                      <a:pt x="5639" y="6823"/>
                    </a:cubicBezTo>
                    <a:cubicBezTo>
                      <a:pt x="5763" y="6746"/>
                      <a:pt x="5887" y="6670"/>
                      <a:pt x="6001" y="6585"/>
                    </a:cubicBezTo>
                    <a:cubicBezTo>
                      <a:pt x="6563" y="6185"/>
                      <a:pt x="7030" y="5708"/>
                      <a:pt x="7430" y="5146"/>
                    </a:cubicBezTo>
                    <a:cubicBezTo>
                      <a:pt x="7515" y="5042"/>
                      <a:pt x="7582" y="4937"/>
                      <a:pt x="7649" y="4813"/>
                    </a:cubicBezTo>
                    <a:cubicBezTo>
                      <a:pt x="7715" y="4632"/>
                      <a:pt x="7792" y="4451"/>
                      <a:pt x="7868" y="4270"/>
                    </a:cubicBezTo>
                    <a:cubicBezTo>
                      <a:pt x="7944" y="3822"/>
                      <a:pt x="7963" y="3451"/>
                      <a:pt x="7868" y="3013"/>
                    </a:cubicBezTo>
                    <a:cubicBezTo>
                      <a:pt x="7763" y="2508"/>
                      <a:pt x="7515" y="2032"/>
                      <a:pt x="7268" y="1584"/>
                    </a:cubicBezTo>
                    <a:cubicBezTo>
                      <a:pt x="7115" y="1317"/>
                      <a:pt x="6953" y="1051"/>
                      <a:pt x="6792" y="793"/>
                    </a:cubicBezTo>
                    <a:cubicBezTo>
                      <a:pt x="6482" y="288"/>
                      <a:pt x="5933" y="0"/>
                      <a:pt x="53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4751775" y="4232175"/>
                <a:ext cx="225050" cy="225600"/>
              </a:xfrm>
              <a:custGeom>
                <a:rect b="b" l="l" r="r" t="t"/>
                <a:pathLst>
                  <a:path extrusionOk="0" h="9024" w="9002">
                    <a:moveTo>
                      <a:pt x="7392" y="0"/>
                    </a:moveTo>
                    <a:cubicBezTo>
                      <a:pt x="6630" y="10"/>
                      <a:pt x="5906" y="676"/>
                      <a:pt x="5954" y="1457"/>
                    </a:cubicBezTo>
                    <a:cubicBezTo>
                      <a:pt x="5992" y="2058"/>
                      <a:pt x="6030" y="2648"/>
                      <a:pt x="6068" y="3248"/>
                    </a:cubicBezTo>
                    <a:cubicBezTo>
                      <a:pt x="6096" y="3677"/>
                      <a:pt x="6106" y="4124"/>
                      <a:pt x="6077" y="4553"/>
                    </a:cubicBezTo>
                    <a:cubicBezTo>
                      <a:pt x="6049" y="4686"/>
                      <a:pt x="6020" y="4810"/>
                      <a:pt x="5982" y="4944"/>
                    </a:cubicBezTo>
                    <a:cubicBezTo>
                      <a:pt x="5925" y="5048"/>
                      <a:pt x="5868" y="5153"/>
                      <a:pt x="5811" y="5258"/>
                    </a:cubicBezTo>
                    <a:cubicBezTo>
                      <a:pt x="5630" y="5477"/>
                      <a:pt x="5439" y="5667"/>
                      <a:pt x="5239" y="5848"/>
                    </a:cubicBezTo>
                    <a:cubicBezTo>
                      <a:pt x="5125" y="5925"/>
                      <a:pt x="5011" y="5991"/>
                      <a:pt x="4887" y="6058"/>
                    </a:cubicBezTo>
                    <a:lnTo>
                      <a:pt x="4630" y="6125"/>
                    </a:lnTo>
                    <a:lnTo>
                      <a:pt x="4268" y="6134"/>
                    </a:lnTo>
                    <a:cubicBezTo>
                      <a:pt x="4153" y="6106"/>
                      <a:pt x="4049" y="6077"/>
                      <a:pt x="3944" y="6048"/>
                    </a:cubicBezTo>
                    <a:cubicBezTo>
                      <a:pt x="3715" y="5934"/>
                      <a:pt x="3496" y="5810"/>
                      <a:pt x="3277" y="5667"/>
                    </a:cubicBezTo>
                    <a:cubicBezTo>
                      <a:pt x="2991" y="5448"/>
                      <a:pt x="2686" y="5210"/>
                      <a:pt x="2353" y="5077"/>
                    </a:cubicBezTo>
                    <a:cubicBezTo>
                      <a:pt x="2124" y="4953"/>
                      <a:pt x="1886" y="4886"/>
                      <a:pt x="1629" y="4886"/>
                    </a:cubicBezTo>
                    <a:cubicBezTo>
                      <a:pt x="1229" y="4896"/>
                      <a:pt x="839" y="5058"/>
                      <a:pt x="562" y="5353"/>
                    </a:cubicBezTo>
                    <a:cubicBezTo>
                      <a:pt x="29" y="5906"/>
                      <a:pt x="0" y="6925"/>
                      <a:pt x="610" y="7449"/>
                    </a:cubicBezTo>
                    <a:cubicBezTo>
                      <a:pt x="981" y="7763"/>
                      <a:pt x="1420" y="8020"/>
                      <a:pt x="1820" y="8287"/>
                    </a:cubicBezTo>
                    <a:cubicBezTo>
                      <a:pt x="2201" y="8534"/>
                      <a:pt x="2648" y="8715"/>
                      <a:pt x="3067" y="8839"/>
                    </a:cubicBezTo>
                    <a:cubicBezTo>
                      <a:pt x="3482" y="8958"/>
                      <a:pt x="3911" y="9023"/>
                      <a:pt x="4342" y="9023"/>
                    </a:cubicBezTo>
                    <a:cubicBezTo>
                      <a:pt x="4396" y="9023"/>
                      <a:pt x="4451" y="9022"/>
                      <a:pt x="4506" y="9020"/>
                    </a:cubicBezTo>
                    <a:cubicBezTo>
                      <a:pt x="4763" y="9020"/>
                      <a:pt x="5020" y="8963"/>
                      <a:pt x="5277" y="8925"/>
                    </a:cubicBezTo>
                    <a:cubicBezTo>
                      <a:pt x="5687" y="8858"/>
                      <a:pt x="6077" y="8658"/>
                      <a:pt x="6439" y="8468"/>
                    </a:cubicBezTo>
                    <a:lnTo>
                      <a:pt x="6563" y="8392"/>
                    </a:lnTo>
                    <a:cubicBezTo>
                      <a:pt x="6849" y="8230"/>
                      <a:pt x="7097" y="8011"/>
                      <a:pt x="7335" y="7801"/>
                    </a:cubicBezTo>
                    <a:cubicBezTo>
                      <a:pt x="7592" y="7572"/>
                      <a:pt x="7820" y="7344"/>
                      <a:pt x="8030" y="7077"/>
                    </a:cubicBezTo>
                    <a:cubicBezTo>
                      <a:pt x="8440" y="6572"/>
                      <a:pt x="8697" y="6020"/>
                      <a:pt x="8868" y="5391"/>
                    </a:cubicBezTo>
                    <a:cubicBezTo>
                      <a:pt x="8973" y="5001"/>
                      <a:pt x="8973" y="4563"/>
                      <a:pt x="8992" y="4153"/>
                    </a:cubicBezTo>
                    <a:cubicBezTo>
                      <a:pt x="9002" y="3772"/>
                      <a:pt x="8973" y="3381"/>
                      <a:pt x="8944" y="3000"/>
                    </a:cubicBezTo>
                    <a:cubicBezTo>
                      <a:pt x="8916" y="2477"/>
                      <a:pt x="8878" y="1953"/>
                      <a:pt x="8849" y="1429"/>
                    </a:cubicBezTo>
                    <a:cubicBezTo>
                      <a:pt x="8821" y="1038"/>
                      <a:pt x="8697" y="676"/>
                      <a:pt x="8401" y="400"/>
                    </a:cubicBezTo>
                    <a:cubicBezTo>
                      <a:pt x="8135" y="143"/>
                      <a:pt x="7763" y="0"/>
                      <a:pt x="739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6"/>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265" name="Shape 265"/>
        <p:cNvGrpSpPr/>
        <p:nvPr/>
      </p:nvGrpSpPr>
      <p:grpSpPr>
        <a:xfrm>
          <a:off x="0" y="0"/>
          <a:ext cx="0" cy="0"/>
          <a:chOff x="0" y="0"/>
          <a:chExt cx="0" cy="0"/>
        </a:xfrm>
      </p:grpSpPr>
      <p:grpSp>
        <p:nvGrpSpPr>
          <p:cNvPr id="266" name="Google Shape;266;p7"/>
          <p:cNvGrpSpPr/>
          <p:nvPr/>
        </p:nvGrpSpPr>
        <p:grpSpPr>
          <a:xfrm rot="9900040">
            <a:off x="5645385" y="4688189"/>
            <a:ext cx="1689075" cy="1563078"/>
            <a:chOff x="262675" y="238475"/>
            <a:chExt cx="1689125" cy="1563125"/>
          </a:xfrm>
        </p:grpSpPr>
        <p:sp>
          <p:nvSpPr>
            <p:cNvPr id="267" name="Google Shape;267;p7"/>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7"/>
          <p:cNvSpPr txBox="1"/>
          <p:nvPr>
            <p:ph idx="1" type="body"/>
          </p:nvPr>
        </p:nvSpPr>
        <p:spPr>
          <a:xfrm>
            <a:off x="4387945" y="2104879"/>
            <a:ext cx="3769200" cy="1642200"/>
          </a:xfrm>
          <a:prstGeom prst="rect">
            <a:avLst/>
          </a:prstGeom>
        </p:spPr>
        <p:txBody>
          <a:bodyPr anchorCtr="0" anchor="ctr" bIns="91425" lIns="91425" spcFirstLastPara="1" rIns="91425" wrap="square" tIns="91425">
            <a:noAutofit/>
          </a:bodyPr>
          <a:lstStyle>
            <a:lvl1pPr indent="-304800" lvl="0" marL="457200" algn="ctr">
              <a:lnSpc>
                <a:spcPct val="95000"/>
              </a:lnSpc>
              <a:spcBef>
                <a:spcPts val="0"/>
              </a:spcBef>
              <a:spcAft>
                <a:spcPts val="0"/>
              </a:spcAft>
              <a:buSzPts val="1200"/>
              <a:buChar char="●"/>
              <a:defRPr sz="2235"/>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5" name="Google Shape;365;p7"/>
          <p:cNvSpPr txBox="1"/>
          <p:nvPr>
            <p:ph type="title"/>
          </p:nvPr>
        </p:nvSpPr>
        <p:spPr>
          <a:xfrm>
            <a:off x="5119645" y="1412004"/>
            <a:ext cx="23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66" name="Google Shape;366;p7"/>
          <p:cNvGrpSpPr/>
          <p:nvPr/>
        </p:nvGrpSpPr>
        <p:grpSpPr>
          <a:xfrm>
            <a:off x="-677536" y="-1087150"/>
            <a:ext cx="9821644" cy="6710700"/>
            <a:chOff x="-677536" y="-1087150"/>
            <a:chExt cx="9821644" cy="6710700"/>
          </a:xfrm>
        </p:grpSpPr>
        <p:sp>
          <p:nvSpPr>
            <p:cNvPr id="367" name="Google Shape;367;p7"/>
            <p:cNvSpPr/>
            <p:nvPr/>
          </p:nvSpPr>
          <p:spPr>
            <a:xfrm>
              <a:off x="5375025" y="4782050"/>
              <a:ext cx="3769082" cy="361450"/>
            </a:xfrm>
            <a:custGeom>
              <a:rect b="b" l="l" r="r" t="t"/>
              <a:pathLst>
                <a:path extrusionOk="0" h="14458" w="95251">
                  <a:moveTo>
                    <a:pt x="28548" y="1"/>
                  </a:moveTo>
                  <a:cubicBezTo>
                    <a:pt x="14547" y="1"/>
                    <a:pt x="1" y="14457"/>
                    <a:pt x="1" y="14457"/>
                  </a:cubicBezTo>
                  <a:lnTo>
                    <a:pt x="95251" y="14457"/>
                  </a:lnTo>
                  <a:lnTo>
                    <a:pt x="95251" y="11066"/>
                  </a:lnTo>
                  <a:cubicBezTo>
                    <a:pt x="94536" y="11019"/>
                    <a:pt x="93831" y="10943"/>
                    <a:pt x="93127" y="10828"/>
                  </a:cubicBezTo>
                  <a:cubicBezTo>
                    <a:pt x="87583" y="9943"/>
                    <a:pt x="82830" y="7066"/>
                    <a:pt x="77696" y="5085"/>
                  </a:cubicBezTo>
                  <a:cubicBezTo>
                    <a:pt x="72205" y="2964"/>
                    <a:pt x="66167" y="1861"/>
                    <a:pt x="60130" y="1861"/>
                  </a:cubicBezTo>
                  <a:cubicBezTo>
                    <a:pt x="59308" y="1861"/>
                    <a:pt x="58486" y="1881"/>
                    <a:pt x="57665" y="1923"/>
                  </a:cubicBezTo>
                  <a:cubicBezTo>
                    <a:pt x="53226" y="2151"/>
                    <a:pt x="50817" y="2866"/>
                    <a:pt x="46368" y="2999"/>
                  </a:cubicBezTo>
                  <a:cubicBezTo>
                    <a:pt x="46235" y="3003"/>
                    <a:pt x="46099" y="3005"/>
                    <a:pt x="45963" y="3005"/>
                  </a:cubicBezTo>
                  <a:cubicBezTo>
                    <a:pt x="41568" y="3005"/>
                    <a:pt x="35786" y="977"/>
                    <a:pt x="31786" y="275"/>
                  </a:cubicBezTo>
                  <a:cubicBezTo>
                    <a:pt x="30714" y="88"/>
                    <a:pt x="29633" y="1"/>
                    <a:pt x="28548" y="1"/>
                  </a:cubicBezTo>
                  <a:close/>
                </a:path>
              </a:pathLst>
            </a:custGeom>
            <a:solidFill>
              <a:srgbClr val="E9A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7"/>
            <p:cNvGrpSpPr/>
            <p:nvPr/>
          </p:nvGrpSpPr>
          <p:grpSpPr>
            <a:xfrm>
              <a:off x="7454875" y="4060425"/>
              <a:ext cx="1689125" cy="1563125"/>
              <a:chOff x="262675" y="238475"/>
              <a:chExt cx="1689125" cy="1563125"/>
            </a:xfrm>
          </p:grpSpPr>
          <p:sp>
            <p:nvSpPr>
              <p:cNvPr id="369" name="Google Shape;369;p7"/>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7"/>
            <p:cNvGrpSpPr/>
            <p:nvPr/>
          </p:nvGrpSpPr>
          <p:grpSpPr>
            <a:xfrm rot="-3366026">
              <a:off x="32209" y="4002391"/>
              <a:ext cx="1100925" cy="975574"/>
              <a:chOff x="5212300" y="2549513"/>
              <a:chExt cx="752025" cy="666400"/>
            </a:xfrm>
          </p:grpSpPr>
          <p:sp>
            <p:nvSpPr>
              <p:cNvPr id="467" name="Google Shape;467;p7"/>
              <p:cNvSpPr/>
              <p:nvPr/>
            </p:nvSpPr>
            <p:spPr>
              <a:xfrm>
                <a:off x="5212300" y="2803963"/>
                <a:ext cx="185475" cy="179900"/>
              </a:xfrm>
              <a:custGeom>
                <a:rect b="b" l="l" r="r" t="t"/>
                <a:pathLst>
                  <a:path extrusionOk="0" h="7196" w="7419">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a:off x="5553375" y="2757913"/>
                <a:ext cx="146125" cy="142375"/>
              </a:xfrm>
              <a:custGeom>
                <a:rect b="b" l="l" r="r" t="t"/>
                <a:pathLst>
                  <a:path extrusionOk="0" h="5695" w="5845">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5351025" y="3113838"/>
                <a:ext cx="123775" cy="102075"/>
              </a:xfrm>
              <a:custGeom>
                <a:rect b="b" l="l" r="r" t="t"/>
                <a:pathLst>
                  <a:path extrusionOk="0" h="4083" w="4951">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a:off x="5860675" y="2712463"/>
                <a:ext cx="103650" cy="91775"/>
              </a:xfrm>
              <a:custGeom>
                <a:rect b="b" l="l" r="r" t="t"/>
                <a:pathLst>
                  <a:path extrusionOk="0" h="3671" w="4146">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a:off x="5529150" y="2549513"/>
                <a:ext cx="85250" cy="69050"/>
              </a:xfrm>
              <a:custGeom>
                <a:rect b="b" l="l" r="r" t="t"/>
                <a:pathLst>
                  <a:path extrusionOk="0" h="2762" w="341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7"/>
            <p:cNvGrpSpPr/>
            <p:nvPr/>
          </p:nvGrpSpPr>
          <p:grpSpPr>
            <a:xfrm>
              <a:off x="-677536" y="-1087150"/>
              <a:ext cx="4171436" cy="1649240"/>
              <a:chOff x="-677536" y="-1087150"/>
              <a:chExt cx="4171436" cy="1649240"/>
            </a:xfrm>
          </p:grpSpPr>
          <p:grpSp>
            <p:nvGrpSpPr>
              <p:cNvPr id="473" name="Google Shape;473;p7"/>
              <p:cNvGrpSpPr/>
              <p:nvPr/>
            </p:nvGrpSpPr>
            <p:grpSpPr>
              <a:xfrm>
                <a:off x="1804775" y="-1087150"/>
                <a:ext cx="1689125" cy="1563125"/>
                <a:chOff x="262675" y="238475"/>
                <a:chExt cx="1689125" cy="1563125"/>
              </a:xfrm>
            </p:grpSpPr>
            <p:sp>
              <p:nvSpPr>
                <p:cNvPr id="474" name="Google Shape;474;p7"/>
                <p:cNvSpPr/>
                <p:nvPr/>
              </p:nvSpPr>
              <p:spPr>
                <a:xfrm>
                  <a:off x="1551800" y="464875"/>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1619375" y="455600"/>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1625250" y="528025"/>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1672175" y="615375"/>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1703100" y="559050"/>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1695625" y="505350"/>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1539000" y="538775"/>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1580150" y="599850"/>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1516675" y="641900"/>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1535225" y="643175"/>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1423225" y="549975"/>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1391850" y="459925"/>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1383450" y="412300"/>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1479850" y="410725"/>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1331200" y="522475"/>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1277700" y="468250"/>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1285550" y="352025"/>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1427500" y="307250"/>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1626525" y="348125"/>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1533075" y="362925"/>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1505250" y="251500"/>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1711400" y="379975"/>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1682875" y="299200"/>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766975" y="1684125"/>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872550" y="1709350"/>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864800" y="1781325"/>
                  <a:ext cx="22750" cy="12275"/>
                </a:xfrm>
                <a:custGeom>
                  <a:rect b="b" l="l" r="r" t="t"/>
                  <a:pathLst>
                    <a:path extrusionOk="0" h="491" w="91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920350" y="1649625"/>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796950" y="1526150"/>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697075" y="1493350"/>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687100" y="1571625"/>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611475" y="1628825"/>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639300" y="1723975"/>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814225" y="1601900"/>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744150" y="1783750"/>
                  <a:ext cx="30000" cy="17850"/>
                </a:xfrm>
                <a:custGeom>
                  <a:rect b="b" l="l" r="r" t="t"/>
                  <a:pathLst>
                    <a:path extrusionOk="0" h="714" w="120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31600" y="1662300"/>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491650" y="1555150"/>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37450" y="1729275"/>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1677175" y="1318675"/>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1605025" y="1235350"/>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1538775" y="1304550"/>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1454850" y="1211250"/>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1041600" y="1084000"/>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1140525" y="1042475"/>
                  <a:ext cx="18975" cy="9000"/>
                </a:xfrm>
                <a:custGeom>
                  <a:rect b="b" l="l" r="r" t="t"/>
                  <a:pathLst>
                    <a:path extrusionOk="0" h="360" w="759">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1083700" y="973225"/>
                  <a:ext cx="31400" cy="19125"/>
                </a:xfrm>
                <a:custGeom>
                  <a:rect b="b" l="l" r="r" t="t"/>
                  <a:pathLst>
                    <a:path extrusionOk="0" h="765" w="1256">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1049450" y="1031750"/>
                  <a:ext cx="24275" cy="15475"/>
                </a:xfrm>
                <a:custGeom>
                  <a:rect b="b" l="l" r="r" t="t"/>
                  <a:pathLst>
                    <a:path extrusionOk="0" h="619" w="971">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1837100" y="898500"/>
                  <a:ext cx="59625" cy="23650"/>
                </a:xfrm>
                <a:custGeom>
                  <a:rect b="b" l="l" r="r" t="t"/>
                  <a:pathLst>
                    <a:path extrusionOk="0" h="946" w="2385">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1764175" y="871350"/>
                  <a:ext cx="49250" cy="25600"/>
                </a:xfrm>
                <a:custGeom>
                  <a:rect b="b" l="l" r="r" t="t"/>
                  <a:pathLst>
                    <a:path extrusionOk="0" h="1024" w="197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1773450" y="931300"/>
                  <a:ext cx="38625" cy="25175"/>
                </a:xfrm>
                <a:custGeom>
                  <a:rect b="b" l="l" r="r" t="t"/>
                  <a:pathLst>
                    <a:path extrusionOk="0" h="1007" w="1545">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1891575" y="1051675"/>
                  <a:ext cx="17725" cy="6900"/>
                </a:xfrm>
                <a:custGeom>
                  <a:rect b="b" l="l" r="r" t="t"/>
                  <a:pathLst>
                    <a:path extrusionOk="0" h="276" w="709">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1299100" y="1706275"/>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1437500" y="1678900"/>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1348325" y="1578325"/>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1333350" y="1563925"/>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1317175" y="1648575"/>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1217075" y="1660875"/>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1250600" y="1678900"/>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10200" y="1088000"/>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89375" y="1030500"/>
                  <a:ext cx="32825" cy="18575"/>
                </a:xfrm>
                <a:custGeom>
                  <a:rect b="b" l="l" r="r" t="t"/>
                  <a:pathLst>
                    <a:path extrusionOk="0" h="743" w="1313">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
                <p:cNvSpPr/>
                <p:nvPr/>
              </p:nvSpPr>
              <p:spPr>
                <a:xfrm>
                  <a:off x="477375" y="920525"/>
                  <a:ext cx="44425" cy="24325"/>
                </a:xfrm>
                <a:custGeom>
                  <a:rect b="b" l="l" r="r" t="t"/>
                  <a:pathLst>
                    <a:path extrusionOk="0" h="973" w="1777">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a:off x="495225" y="1011325"/>
                  <a:ext cx="25700" cy="16875"/>
                </a:xfrm>
                <a:custGeom>
                  <a:rect b="b" l="l" r="r" t="t"/>
                  <a:pathLst>
                    <a:path extrusionOk="0" h="675" w="1028">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373950" y="1071325"/>
                  <a:ext cx="35700" cy="18975"/>
                </a:xfrm>
                <a:custGeom>
                  <a:rect b="b" l="l" r="r" t="t"/>
                  <a:pathLst>
                    <a:path extrusionOk="0" h="759" w="1428">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a:off x="329725" y="926375"/>
                  <a:ext cx="41400" cy="22400"/>
                </a:xfrm>
                <a:custGeom>
                  <a:rect b="b" l="l" r="r" t="t"/>
                  <a:pathLst>
                    <a:path extrusionOk="0" h="896" w="1656">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366150" y="826600"/>
                  <a:ext cx="36400" cy="23900"/>
                </a:xfrm>
                <a:custGeom>
                  <a:rect b="b" l="l" r="r" t="t"/>
                  <a:pathLst>
                    <a:path extrusionOk="0" h="956" w="1456">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270250" y="981375"/>
                  <a:ext cx="36675" cy="17375"/>
                </a:xfrm>
                <a:custGeom>
                  <a:rect b="b" l="l" r="r" t="t"/>
                  <a:pathLst>
                    <a:path extrusionOk="0" h="695" w="1467">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377525" y="1146500"/>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262675" y="1136075"/>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547300" y="882675"/>
                  <a:ext cx="19275" cy="11625"/>
                </a:xfrm>
                <a:custGeom>
                  <a:rect b="b" l="l" r="r" t="t"/>
                  <a:pathLst>
                    <a:path extrusionOk="0" h="465" w="771">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498775" y="697125"/>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38150" y="856450"/>
                  <a:ext cx="48550" cy="19300"/>
                </a:xfrm>
                <a:custGeom>
                  <a:rect b="b" l="l" r="r" t="t"/>
                  <a:pathLst>
                    <a:path extrusionOk="0" h="772" w="1942">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
                <p:cNvSpPr/>
                <p:nvPr/>
              </p:nvSpPr>
              <p:spPr>
                <a:xfrm>
                  <a:off x="436025" y="910550"/>
                  <a:ext cx="20975" cy="10600"/>
                </a:xfrm>
                <a:custGeom>
                  <a:rect b="b" l="l" r="r" t="t"/>
                  <a:pathLst>
                    <a:path extrusionOk="0" h="424" w="839">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
                <p:cNvSpPr/>
                <p:nvPr/>
              </p:nvSpPr>
              <p:spPr>
                <a:xfrm>
                  <a:off x="857575" y="562050"/>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819775" y="379975"/>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914650" y="359825"/>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850625" y="408850"/>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745575" y="419200"/>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
                <p:cNvSpPr/>
                <p:nvPr/>
              </p:nvSpPr>
              <p:spPr>
                <a:xfrm>
                  <a:off x="811625" y="306900"/>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a:off x="910350" y="273450"/>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
                <p:cNvSpPr/>
                <p:nvPr/>
              </p:nvSpPr>
              <p:spPr>
                <a:xfrm>
                  <a:off x="1012375" y="238475"/>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
                <p:cNvSpPr/>
                <p:nvPr/>
              </p:nvSpPr>
              <p:spPr>
                <a:xfrm>
                  <a:off x="799475" y="457150"/>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637175" y="440175"/>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882075" y="492800"/>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567250" y="1302875"/>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612275" y="1293800"/>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1228500" y="1386775"/>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1234625" y="1331625"/>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1461025" y="829800"/>
                  <a:ext cx="34275" cy="17700"/>
                </a:xfrm>
                <a:custGeom>
                  <a:rect b="b" l="l" r="r" t="t"/>
                  <a:pathLst>
                    <a:path extrusionOk="0" h="708" w="1371">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1500275" y="907275"/>
                  <a:ext cx="31400" cy="15550"/>
                </a:xfrm>
                <a:custGeom>
                  <a:rect b="b" l="l" r="r" t="t"/>
                  <a:pathLst>
                    <a:path extrusionOk="0" h="622" w="1256">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1413500" y="870350"/>
                  <a:ext cx="31150" cy="16925"/>
                </a:xfrm>
                <a:custGeom>
                  <a:rect b="b" l="l" r="r" t="t"/>
                  <a:pathLst>
                    <a:path extrusionOk="0" h="677" w="1246">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1175000" y="730700"/>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1151575" y="684225"/>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1113925" y="729875"/>
                  <a:ext cx="26125" cy="10025"/>
                </a:xfrm>
                <a:custGeom>
                  <a:rect b="b" l="l" r="r" t="t"/>
                  <a:pathLst>
                    <a:path extrusionOk="0" h="401" w="1045">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1032325" y="691775"/>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
                <p:cNvSpPr/>
                <p:nvPr/>
              </p:nvSpPr>
              <p:spPr>
                <a:xfrm>
                  <a:off x="833925" y="815125"/>
                  <a:ext cx="24350" cy="9600"/>
                </a:xfrm>
                <a:custGeom>
                  <a:rect b="b" l="l" r="r" t="t"/>
                  <a:pathLst>
                    <a:path extrusionOk="0" h="384" w="974">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
                <p:cNvSpPr/>
                <p:nvPr/>
              </p:nvSpPr>
              <p:spPr>
                <a:xfrm>
                  <a:off x="1929250" y="1180300"/>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7"/>
                <p:cNvSpPr/>
                <p:nvPr/>
              </p:nvSpPr>
              <p:spPr>
                <a:xfrm>
                  <a:off x="1626525" y="1609000"/>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a:off x="1630500" y="1545875"/>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a:off x="1675925" y="1544925"/>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677536" y="-3"/>
                <a:ext cx="3702883" cy="562094"/>
              </a:xfrm>
              <a:custGeom>
                <a:rect b="b" l="l" r="r" t="t"/>
                <a:pathLst>
                  <a:path extrusionOk="0" h="14459" w="95251">
                    <a:moveTo>
                      <a:pt x="28539" y="0"/>
                    </a:moveTo>
                    <a:cubicBezTo>
                      <a:pt x="14541" y="0"/>
                      <a:pt x="0" y="14458"/>
                      <a:pt x="0" y="14458"/>
                    </a:cubicBezTo>
                    <a:lnTo>
                      <a:pt x="95250" y="14458"/>
                    </a:lnTo>
                    <a:lnTo>
                      <a:pt x="95250" y="11058"/>
                    </a:lnTo>
                    <a:cubicBezTo>
                      <a:pt x="94536" y="11020"/>
                      <a:pt x="93831" y="10944"/>
                      <a:pt x="93126" y="10829"/>
                    </a:cubicBezTo>
                    <a:cubicBezTo>
                      <a:pt x="87583" y="9943"/>
                      <a:pt x="82830" y="7057"/>
                      <a:pt x="77696" y="5076"/>
                    </a:cubicBezTo>
                    <a:cubicBezTo>
                      <a:pt x="72221" y="2961"/>
                      <a:pt x="66202" y="1859"/>
                      <a:pt x="60182" y="1859"/>
                    </a:cubicBezTo>
                    <a:cubicBezTo>
                      <a:pt x="59343" y="1859"/>
                      <a:pt x="58503" y="1880"/>
                      <a:pt x="57665" y="1923"/>
                    </a:cubicBezTo>
                    <a:cubicBezTo>
                      <a:pt x="53226" y="2142"/>
                      <a:pt x="50807" y="2857"/>
                      <a:pt x="46368" y="2990"/>
                    </a:cubicBezTo>
                    <a:cubicBezTo>
                      <a:pt x="46225" y="2995"/>
                      <a:pt x="46080" y="2997"/>
                      <a:pt x="45933" y="2997"/>
                    </a:cubicBezTo>
                    <a:cubicBezTo>
                      <a:pt x="41535" y="2997"/>
                      <a:pt x="35777" y="976"/>
                      <a:pt x="31785" y="276"/>
                    </a:cubicBezTo>
                    <a:cubicBezTo>
                      <a:pt x="30711" y="87"/>
                      <a:pt x="29627" y="0"/>
                      <a:pt x="28539"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
              <p:cNvSpPr/>
              <p:nvPr/>
            </p:nvSpPr>
            <p:spPr>
              <a:xfrm>
                <a:off x="1250850" y="191288"/>
                <a:ext cx="37675" cy="14625"/>
              </a:xfrm>
              <a:custGeom>
                <a:rect b="b" l="l" r="r" t="t"/>
                <a:pathLst>
                  <a:path extrusionOk="0" h="585" w="1507">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
              <p:cNvSpPr/>
              <p:nvPr/>
            </p:nvSpPr>
            <p:spPr>
              <a:xfrm>
                <a:off x="1318425" y="182013"/>
                <a:ext cx="30700" cy="15975"/>
              </a:xfrm>
              <a:custGeom>
                <a:rect b="b" l="l" r="r" t="t"/>
                <a:pathLst>
                  <a:path extrusionOk="0" h="639" w="1228">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1324300" y="254438"/>
                <a:ext cx="34100" cy="17675"/>
              </a:xfrm>
              <a:custGeom>
                <a:rect b="b" l="l" r="r" t="t"/>
                <a:pathLst>
                  <a:path extrusionOk="0" h="707" w="1364">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1371225" y="341788"/>
                <a:ext cx="34250" cy="20375"/>
              </a:xfrm>
              <a:custGeom>
                <a:rect b="b" l="l" r="r" t="t"/>
                <a:pathLst>
                  <a:path extrusionOk="0" h="815" w="137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1402150" y="285463"/>
                <a:ext cx="26525" cy="10575"/>
              </a:xfrm>
              <a:custGeom>
                <a:rect b="b" l="l" r="r" t="t"/>
                <a:pathLst>
                  <a:path extrusionOk="0" h="423" w="1061">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1394675" y="231763"/>
                <a:ext cx="31575" cy="12475"/>
              </a:xfrm>
              <a:custGeom>
                <a:rect b="b" l="l" r="r" t="t"/>
                <a:pathLst>
                  <a:path extrusionOk="0" h="499" w="1263">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
              <p:cNvSpPr/>
              <p:nvPr/>
            </p:nvSpPr>
            <p:spPr>
              <a:xfrm>
                <a:off x="1238050" y="265188"/>
                <a:ext cx="38975" cy="15525"/>
              </a:xfrm>
              <a:custGeom>
                <a:rect b="b" l="l" r="r" t="t"/>
                <a:pathLst>
                  <a:path extrusionOk="0" h="621" w="1559">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
              <p:cNvSpPr/>
              <p:nvPr/>
            </p:nvSpPr>
            <p:spPr>
              <a:xfrm>
                <a:off x="1279200" y="326263"/>
                <a:ext cx="30000" cy="15800"/>
              </a:xfrm>
              <a:custGeom>
                <a:rect b="b" l="l" r="r" t="t"/>
                <a:pathLst>
                  <a:path extrusionOk="0" h="632" w="120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1215725" y="368313"/>
                <a:ext cx="26575" cy="16050"/>
              </a:xfrm>
              <a:custGeom>
                <a:rect b="b" l="l" r="r" t="t"/>
                <a:pathLst>
                  <a:path extrusionOk="0" h="642" w="1063">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1234275" y="369588"/>
                <a:ext cx="725" cy="750"/>
              </a:xfrm>
              <a:custGeom>
                <a:rect b="b" l="l" r="r" t="t"/>
                <a:pathLst>
                  <a:path extrusionOk="0" h="30" w="29">
                    <a:moveTo>
                      <a:pt x="29" y="29"/>
                    </a:moveTo>
                    <a:lnTo>
                      <a:pt x="29" y="29"/>
                    </a:lnTo>
                    <a:cubicBezTo>
                      <a:pt x="0" y="1"/>
                      <a:pt x="0" y="1"/>
                      <a:pt x="29"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1122275" y="276388"/>
                <a:ext cx="64225" cy="33800"/>
              </a:xfrm>
              <a:custGeom>
                <a:rect b="b" l="l" r="r" t="t"/>
                <a:pathLst>
                  <a:path extrusionOk="0" h="1352" w="2569">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1090900" y="186338"/>
                <a:ext cx="37825" cy="20900"/>
              </a:xfrm>
              <a:custGeom>
                <a:rect b="b" l="l" r="r" t="t"/>
                <a:pathLst>
                  <a:path extrusionOk="0" h="836" w="1513">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
              <p:cNvSpPr/>
              <p:nvPr/>
            </p:nvSpPr>
            <p:spPr>
              <a:xfrm>
                <a:off x="1082500" y="138713"/>
                <a:ext cx="30525" cy="14900"/>
              </a:xfrm>
              <a:custGeom>
                <a:rect b="b" l="l" r="r" t="t"/>
                <a:pathLst>
                  <a:path extrusionOk="0" h="596" w="1221">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7"/>
              <p:cNvSpPr/>
              <p:nvPr/>
            </p:nvSpPr>
            <p:spPr>
              <a:xfrm>
                <a:off x="1178900" y="137138"/>
                <a:ext cx="24000" cy="14175"/>
              </a:xfrm>
              <a:custGeom>
                <a:rect b="b" l="l" r="r" t="t"/>
                <a:pathLst>
                  <a:path extrusionOk="0" h="567" w="96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
              <p:cNvSpPr/>
              <p:nvPr/>
            </p:nvSpPr>
            <p:spPr>
              <a:xfrm>
                <a:off x="1030250" y="248888"/>
                <a:ext cx="47125" cy="26450"/>
              </a:xfrm>
              <a:custGeom>
                <a:rect b="b" l="l" r="r" t="t"/>
                <a:pathLst>
                  <a:path extrusionOk="0" h="1058" w="1885">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
              <p:cNvSpPr/>
              <p:nvPr/>
            </p:nvSpPr>
            <p:spPr>
              <a:xfrm>
                <a:off x="976750" y="194663"/>
                <a:ext cx="35000" cy="20100"/>
              </a:xfrm>
              <a:custGeom>
                <a:rect b="b" l="l" r="r" t="t"/>
                <a:pathLst>
                  <a:path extrusionOk="0" h="804" w="140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7"/>
              <p:cNvSpPr/>
              <p:nvPr/>
            </p:nvSpPr>
            <p:spPr>
              <a:xfrm>
                <a:off x="984600" y="78438"/>
                <a:ext cx="24275" cy="18300"/>
              </a:xfrm>
              <a:custGeom>
                <a:rect b="b" l="l" r="r" t="t"/>
                <a:pathLst>
                  <a:path extrusionOk="0" h="732" w="971">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7"/>
              <p:cNvSpPr/>
              <p:nvPr/>
            </p:nvSpPr>
            <p:spPr>
              <a:xfrm>
                <a:off x="1126550" y="33663"/>
                <a:ext cx="34875" cy="15525"/>
              </a:xfrm>
              <a:custGeom>
                <a:rect b="b" l="l" r="r" t="t"/>
                <a:pathLst>
                  <a:path extrusionOk="0" h="621" w="1395">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7"/>
              <p:cNvSpPr/>
              <p:nvPr/>
            </p:nvSpPr>
            <p:spPr>
              <a:xfrm>
                <a:off x="1325575" y="74538"/>
                <a:ext cx="20000" cy="12075"/>
              </a:xfrm>
              <a:custGeom>
                <a:rect b="b" l="l" r="r" t="t"/>
                <a:pathLst>
                  <a:path extrusionOk="0" h="483" w="80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7"/>
              <p:cNvSpPr/>
              <p:nvPr/>
            </p:nvSpPr>
            <p:spPr>
              <a:xfrm>
                <a:off x="1232125" y="89338"/>
                <a:ext cx="36400" cy="24550"/>
              </a:xfrm>
              <a:custGeom>
                <a:rect b="b" l="l" r="r" t="t"/>
                <a:pathLst>
                  <a:path extrusionOk="0" h="982" w="1456">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
              <p:cNvSpPr/>
              <p:nvPr/>
            </p:nvSpPr>
            <p:spPr>
              <a:xfrm>
                <a:off x="1204300" y="-22087"/>
                <a:ext cx="46400" cy="28575"/>
              </a:xfrm>
              <a:custGeom>
                <a:rect b="b" l="l" r="r" t="t"/>
                <a:pathLst>
                  <a:path extrusionOk="0" h="1143" w="1856">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
              <p:cNvSpPr/>
              <p:nvPr/>
            </p:nvSpPr>
            <p:spPr>
              <a:xfrm>
                <a:off x="1410450" y="106388"/>
                <a:ext cx="36300" cy="18500"/>
              </a:xfrm>
              <a:custGeom>
                <a:rect b="b" l="l" r="r" t="t"/>
                <a:pathLst>
                  <a:path extrusionOk="0" h="740" w="1452">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7"/>
              <p:cNvSpPr/>
              <p:nvPr/>
            </p:nvSpPr>
            <p:spPr>
              <a:xfrm>
                <a:off x="1381925" y="25613"/>
                <a:ext cx="21450" cy="12950"/>
              </a:xfrm>
              <a:custGeom>
                <a:rect b="b" l="l" r="r" t="t"/>
                <a:pathLst>
                  <a:path extrusionOk="0" h="518" w="858">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
              <p:cNvSpPr/>
              <p:nvPr/>
            </p:nvSpPr>
            <p:spPr>
              <a:xfrm>
                <a:off x="2092975" y="248338"/>
                <a:ext cx="65650" cy="38825"/>
              </a:xfrm>
              <a:custGeom>
                <a:rect b="b" l="l" r="r" t="t"/>
                <a:pathLst>
                  <a:path extrusionOk="0" h="1553" w="2626">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
              <p:cNvSpPr/>
              <p:nvPr/>
            </p:nvSpPr>
            <p:spPr>
              <a:xfrm>
                <a:off x="2198550" y="273563"/>
                <a:ext cx="47475" cy="21850"/>
              </a:xfrm>
              <a:custGeom>
                <a:rect b="b" l="l" r="r" t="t"/>
                <a:pathLst>
                  <a:path extrusionOk="0" h="874" w="1899">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
              <p:cNvSpPr/>
              <p:nvPr/>
            </p:nvSpPr>
            <p:spPr>
              <a:xfrm>
                <a:off x="2246350" y="213838"/>
                <a:ext cx="32125" cy="24650"/>
              </a:xfrm>
              <a:custGeom>
                <a:rect b="b" l="l" r="r" t="t"/>
                <a:pathLst>
                  <a:path extrusionOk="0" h="986" w="1285">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
              <p:cNvSpPr/>
              <p:nvPr/>
            </p:nvSpPr>
            <p:spPr>
              <a:xfrm>
                <a:off x="2122950" y="90363"/>
                <a:ext cx="41400" cy="23025"/>
              </a:xfrm>
              <a:custGeom>
                <a:rect b="b" l="l" r="r" t="t"/>
                <a:pathLst>
                  <a:path extrusionOk="0" h="921" w="1656">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
              <p:cNvSpPr/>
              <p:nvPr/>
            </p:nvSpPr>
            <p:spPr>
              <a:xfrm>
                <a:off x="2023075" y="57563"/>
                <a:ext cx="33550" cy="17500"/>
              </a:xfrm>
              <a:custGeom>
                <a:rect b="b" l="l" r="r" t="t"/>
                <a:pathLst>
                  <a:path extrusionOk="0" h="700" w="1342">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
              <p:cNvSpPr/>
              <p:nvPr/>
            </p:nvSpPr>
            <p:spPr>
              <a:xfrm>
                <a:off x="2013100" y="135838"/>
                <a:ext cx="29275" cy="18850"/>
              </a:xfrm>
              <a:custGeom>
                <a:rect b="b" l="l" r="r" t="t"/>
                <a:pathLst>
                  <a:path extrusionOk="0" h="754" w="1171">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
              <p:cNvSpPr/>
              <p:nvPr/>
            </p:nvSpPr>
            <p:spPr>
              <a:xfrm>
                <a:off x="1937475" y="193038"/>
                <a:ext cx="30925" cy="23225"/>
              </a:xfrm>
              <a:custGeom>
                <a:rect b="b" l="l" r="r" t="t"/>
                <a:pathLst>
                  <a:path extrusionOk="0" h="929" w="1237">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7"/>
              <p:cNvSpPr/>
              <p:nvPr/>
            </p:nvSpPr>
            <p:spPr>
              <a:xfrm>
                <a:off x="1965300" y="288188"/>
                <a:ext cx="17850" cy="11975"/>
              </a:xfrm>
              <a:custGeom>
                <a:rect b="b" l="l" r="r" t="t"/>
                <a:pathLst>
                  <a:path extrusionOk="0" h="479" w="714">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7"/>
              <p:cNvSpPr/>
              <p:nvPr/>
            </p:nvSpPr>
            <p:spPr>
              <a:xfrm>
                <a:off x="2140225" y="166113"/>
                <a:ext cx="75275" cy="29550"/>
              </a:xfrm>
              <a:custGeom>
                <a:rect b="b" l="l" r="r" t="t"/>
                <a:pathLst>
                  <a:path extrusionOk="0" h="1182" w="3011">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
              <p:cNvSpPr/>
              <p:nvPr/>
            </p:nvSpPr>
            <p:spPr>
              <a:xfrm>
                <a:off x="1857600" y="226513"/>
                <a:ext cx="38550" cy="23050"/>
              </a:xfrm>
              <a:custGeom>
                <a:rect b="b" l="l" r="r" t="t"/>
                <a:pathLst>
                  <a:path extrusionOk="0" h="922" w="1542">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
              <p:cNvSpPr/>
              <p:nvPr/>
            </p:nvSpPr>
            <p:spPr>
              <a:xfrm>
                <a:off x="1817650" y="119363"/>
                <a:ext cx="35700" cy="24650"/>
              </a:xfrm>
              <a:custGeom>
                <a:rect b="b" l="l" r="r" t="t"/>
                <a:pathLst>
                  <a:path extrusionOk="0" h="986" w="1428">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7"/>
              <p:cNvSpPr/>
              <p:nvPr/>
            </p:nvSpPr>
            <p:spPr>
              <a:xfrm>
                <a:off x="1763450" y="293488"/>
                <a:ext cx="40225" cy="23950"/>
              </a:xfrm>
              <a:custGeom>
                <a:rect b="b" l="l" r="r" t="t"/>
                <a:pathLst>
                  <a:path extrusionOk="0" h="958" w="1609">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
              <p:cNvSpPr/>
              <p:nvPr/>
            </p:nvSpPr>
            <p:spPr>
              <a:xfrm>
                <a:off x="3003175" y="-117112"/>
                <a:ext cx="27825" cy="16175"/>
              </a:xfrm>
              <a:custGeom>
                <a:rect b="b" l="l" r="r" t="t"/>
                <a:pathLst>
                  <a:path extrusionOk="0" h="647" w="1113">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
              <p:cNvSpPr/>
              <p:nvPr/>
            </p:nvSpPr>
            <p:spPr>
              <a:xfrm>
                <a:off x="2931025" y="-200437"/>
                <a:ext cx="35250" cy="20550"/>
              </a:xfrm>
              <a:custGeom>
                <a:rect b="b" l="l" r="r" t="t"/>
                <a:pathLst>
                  <a:path extrusionOk="0" h="822" w="141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
              <p:cNvSpPr/>
              <p:nvPr/>
            </p:nvSpPr>
            <p:spPr>
              <a:xfrm>
                <a:off x="2864775" y="-131237"/>
                <a:ext cx="28075" cy="15950"/>
              </a:xfrm>
              <a:custGeom>
                <a:rect b="b" l="l" r="r" t="t"/>
                <a:pathLst>
                  <a:path extrusionOk="0" h="638" w="1123">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
              <p:cNvSpPr/>
              <p:nvPr/>
            </p:nvSpPr>
            <p:spPr>
              <a:xfrm>
                <a:off x="2780850" y="-224537"/>
                <a:ext cx="31875" cy="17975"/>
              </a:xfrm>
              <a:custGeom>
                <a:rect b="b" l="l" r="r" t="t"/>
                <a:pathLst>
                  <a:path extrusionOk="0" h="719" w="1275">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
              <p:cNvSpPr/>
              <p:nvPr/>
            </p:nvSpPr>
            <p:spPr>
              <a:xfrm>
                <a:off x="2367600" y="-351787"/>
                <a:ext cx="45675" cy="27025"/>
              </a:xfrm>
              <a:custGeom>
                <a:rect b="b" l="l" r="r" t="t"/>
                <a:pathLst>
                  <a:path extrusionOk="0" h="1081" w="1827">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
              <p:cNvSpPr/>
              <p:nvPr/>
            </p:nvSpPr>
            <p:spPr>
              <a:xfrm>
                <a:off x="2625100" y="270488"/>
                <a:ext cx="42125" cy="25950"/>
              </a:xfrm>
              <a:custGeom>
                <a:rect b="b" l="l" r="r" t="t"/>
                <a:pathLst>
                  <a:path extrusionOk="0" h="1038" w="1685">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7"/>
              <p:cNvSpPr/>
              <p:nvPr/>
            </p:nvSpPr>
            <p:spPr>
              <a:xfrm>
                <a:off x="2763500" y="243113"/>
                <a:ext cx="25700" cy="17700"/>
              </a:xfrm>
              <a:custGeom>
                <a:rect b="b" l="l" r="r" t="t"/>
                <a:pathLst>
                  <a:path extrusionOk="0" h="708" w="1028">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
              <p:cNvSpPr/>
              <p:nvPr/>
            </p:nvSpPr>
            <p:spPr>
              <a:xfrm>
                <a:off x="2674325" y="142538"/>
                <a:ext cx="1450" cy="25"/>
              </a:xfrm>
              <a:custGeom>
                <a:rect b="b" l="l" r="r" t="t"/>
                <a:pathLst>
                  <a:path extrusionOk="0" h="1" w="58">
                    <a:moveTo>
                      <a:pt x="1" y="0"/>
                    </a:moveTo>
                    <a:lnTo>
                      <a:pt x="1" y="0"/>
                    </a:lnTo>
                    <a:cubicBezTo>
                      <a:pt x="29" y="0"/>
                      <a:pt x="58" y="0"/>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
              <p:cNvSpPr/>
              <p:nvPr/>
            </p:nvSpPr>
            <p:spPr>
              <a:xfrm>
                <a:off x="2659350" y="128138"/>
                <a:ext cx="28225" cy="14425"/>
              </a:xfrm>
              <a:custGeom>
                <a:rect b="b" l="l" r="r" t="t"/>
                <a:pathLst>
                  <a:path extrusionOk="0" h="577" w="1129">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
              <p:cNvSpPr/>
              <p:nvPr/>
            </p:nvSpPr>
            <p:spPr>
              <a:xfrm>
                <a:off x="2643175" y="212788"/>
                <a:ext cx="30650" cy="16225"/>
              </a:xfrm>
              <a:custGeom>
                <a:rect b="b" l="l" r="r" t="t"/>
                <a:pathLst>
                  <a:path extrusionOk="0" h="649" w="1226">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7"/>
              <p:cNvSpPr/>
              <p:nvPr/>
            </p:nvSpPr>
            <p:spPr>
              <a:xfrm>
                <a:off x="2543075" y="225088"/>
                <a:ext cx="37125" cy="23150"/>
              </a:xfrm>
              <a:custGeom>
                <a:rect b="b" l="l" r="r" t="t"/>
                <a:pathLst>
                  <a:path extrusionOk="0" h="926" w="1485">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7"/>
              <p:cNvSpPr/>
              <p:nvPr/>
            </p:nvSpPr>
            <p:spPr>
              <a:xfrm>
                <a:off x="2576600" y="243113"/>
                <a:ext cx="750" cy="1450"/>
              </a:xfrm>
              <a:custGeom>
                <a:rect b="b" l="l" r="r" t="t"/>
                <a:pathLst>
                  <a:path extrusionOk="0" h="58" w="3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
              <p:cNvSpPr/>
              <p:nvPr/>
            </p:nvSpPr>
            <p:spPr>
              <a:xfrm>
                <a:off x="1836200" y="-347787"/>
                <a:ext cx="32825" cy="17275"/>
              </a:xfrm>
              <a:custGeom>
                <a:rect b="b" l="l" r="r" t="t"/>
                <a:pathLst>
                  <a:path extrusionOk="0" h="691" w="1313">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
              <p:cNvSpPr/>
              <p:nvPr/>
            </p:nvSpPr>
            <p:spPr>
              <a:xfrm>
                <a:off x="1703525" y="-289287"/>
                <a:ext cx="32125" cy="16550"/>
              </a:xfrm>
              <a:custGeom>
                <a:rect b="b" l="l" r="r" t="t"/>
                <a:pathLst>
                  <a:path extrusionOk="0" h="662" w="1285">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
              <p:cNvSpPr/>
              <p:nvPr/>
            </p:nvSpPr>
            <p:spPr>
              <a:xfrm>
                <a:off x="1588675" y="-299712"/>
                <a:ext cx="30000" cy="20350"/>
              </a:xfrm>
              <a:custGeom>
                <a:rect b="b" l="l" r="r" t="t"/>
                <a:pathLst>
                  <a:path extrusionOk="0" h="814" w="120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
              <p:cNvSpPr/>
              <p:nvPr/>
            </p:nvSpPr>
            <p:spPr>
              <a:xfrm>
                <a:off x="197825" y="423538"/>
                <a:ext cx="27150" cy="15375"/>
              </a:xfrm>
              <a:custGeom>
                <a:rect b="b" l="l" r="r" t="t"/>
                <a:pathLst>
                  <a:path extrusionOk="0" h="615" w="1086">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
              <p:cNvSpPr/>
              <p:nvPr/>
            </p:nvSpPr>
            <p:spPr>
              <a:xfrm>
                <a:off x="556625" y="288463"/>
                <a:ext cx="28550" cy="17100"/>
              </a:xfrm>
              <a:custGeom>
                <a:rect b="b" l="l" r="r" t="t"/>
                <a:pathLst>
                  <a:path extrusionOk="0" h="684" w="1142">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7"/>
              <p:cNvSpPr/>
              <p:nvPr/>
            </p:nvSpPr>
            <p:spPr>
              <a:xfrm>
                <a:off x="518825" y="106388"/>
                <a:ext cx="28550" cy="17750"/>
              </a:xfrm>
              <a:custGeom>
                <a:rect b="b" l="l" r="r" t="t"/>
                <a:pathLst>
                  <a:path extrusionOk="0" h="710" w="1142">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
              <p:cNvSpPr/>
              <p:nvPr/>
            </p:nvSpPr>
            <p:spPr>
              <a:xfrm>
                <a:off x="613700" y="86238"/>
                <a:ext cx="30150" cy="17075"/>
              </a:xfrm>
              <a:custGeom>
                <a:rect b="b" l="l" r="r" t="t"/>
                <a:pathLst>
                  <a:path extrusionOk="0" h="683" w="1206">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
              <p:cNvSpPr/>
              <p:nvPr/>
            </p:nvSpPr>
            <p:spPr>
              <a:xfrm>
                <a:off x="549675" y="135263"/>
                <a:ext cx="48725" cy="19325"/>
              </a:xfrm>
              <a:custGeom>
                <a:rect b="b" l="l" r="r" t="t"/>
                <a:pathLst>
                  <a:path extrusionOk="0" h="773" w="1949">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
              <p:cNvSpPr/>
              <p:nvPr/>
            </p:nvSpPr>
            <p:spPr>
              <a:xfrm>
                <a:off x="444625" y="145613"/>
                <a:ext cx="34275" cy="20125"/>
              </a:xfrm>
              <a:custGeom>
                <a:rect b="b" l="l" r="r" t="t"/>
                <a:pathLst>
                  <a:path extrusionOk="0" h="805" w="1371">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
              <p:cNvSpPr/>
              <p:nvPr/>
            </p:nvSpPr>
            <p:spPr>
              <a:xfrm>
                <a:off x="510675" y="33313"/>
                <a:ext cx="28850" cy="16025"/>
              </a:xfrm>
              <a:custGeom>
                <a:rect b="b" l="l" r="r" t="t"/>
                <a:pathLst>
                  <a:path extrusionOk="0" h="641" w="1154">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7"/>
              <p:cNvSpPr/>
              <p:nvPr/>
            </p:nvSpPr>
            <p:spPr>
              <a:xfrm>
                <a:off x="609400" y="-137"/>
                <a:ext cx="37850" cy="18625"/>
              </a:xfrm>
              <a:custGeom>
                <a:rect b="b" l="l" r="r" t="t"/>
                <a:pathLst>
                  <a:path extrusionOk="0" h="745" w="1514">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7"/>
              <p:cNvSpPr/>
              <p:nvPr/>
            </p:nvSpPr>
            <p:spPr>
              <a:xfrm>
                <a:off x="711425" y="-35112"/>
                <a:ext cx="37000" cy="15800"/>
              </a:xfrm>
              <a:custGeom>
                <a:rect b="b" l="l" r="r" t="t"/>
                <a:pathLst>
                  <a:path extrusionOk="0" h="632" w="148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
              <p:cNvSpPr/>
              <p:nvPr/>
            </p:nvSpPr>
            <p:spPr>
              <a:xfrm>
                <a:off x="498525" y="183563"/>
                <a:ext cx="29925" cy="11875"/>
              </a:xfrm>
              <a:custGeom>
                <a:rect b="b" l="l" r="r" t="t"/>
                <a:pathLst>
                  <a:path extrusionOk="0" h="475" w="1197">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7"/>
              <p:cNvSpPr/>
              <p:nvPr/>
            </p:nvSpPr>
            <p:spPr>
              <a:xfrm>
                <a:off x="336225" y="166588"/>
                <a:ext cx="38525" cy="19725"/>
              </a:xfrm>
              <a:custGeom>
                <a:rect b="b" l="l" r="r" t="t"/>
                <a:pathLst>
                  <a:path extrusionOk="0" h="789" w="1541">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
              <p:cNvSpPr/>
              <p:nvPr/>
            </p:nvSpPr>
            <p:spPr>
              <a:xfrm>
                <a:off x="581125" y="219213"/>
                <a:ext cx="28075" cy="11200"/>
              </a:xfrm>
              <a:custGeom>
                <a:rect b="b" l="l" r="r" t="t"/>
                <a:pathLst>
                  <a:path extrusionOk="0" h="448" w="1123">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
              <p:cNvSpPr/>
              <p:nvPr/>
            </p:nvSpPr>
            <p:spPr>
              <a:xfrm>
                <a:off x="1893250" y="-132912"/>
                <a:ext cx="27075" cy="15825"/>
              </a:xfrm>
              <a:custGeom>
                <a:rect b="b" l="l" r="r" t="t"/>
                <a:pathLst>
                  <a:path extrusionOk="0" h="633" w="1083">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
              <p:cNvSpPr/>
              <p:nvPr/>
            </p:nvSpPr>
            <p:spPr>
              <a:xfrm>
                <a:off x="1938275" y="-141987"/>
                <a:ext cx="33475" cy="14825"/>
              </a:xfrm>
              <a:custGeom>
                <a:rect b="b" l="l" r="r" t="t"/>
                <a:pathLst>
                  <a:path extrusionOk="0" h="593" w="1339">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
              <p:cNvSpPr/>
              <p:nvPr/>
            </p:nvSpPr>
            <p:spPr>
              <a:xfrm>
                <a:off x="2554500" y="-49012"/>
                <a:ext cx="39250" cy="20950"/>
              </a:xfrm>
              <a:custGeom>
                <a:rect b="b" l="l" r="r" t="t"/>
                <a:pathLst>
                  <a:path extrusionOk="0" h="838" w="157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
              <p:cNvSpPr/>
              <p:nvPr/>
            </p:nvSpPr>
            <p:spPr>
              <a:xfrm>
                <a:off x="2560625" y="-104162"/>
                <a:ext cx="26700" cy="16750"/>
              </a:xfrm>
              <a:custGeom>
                <a:rect b="b" l="l" r="r" t="t"/>
                <a:pathLst>
                  <a:path extrusionOk="0" h="670" w="1068">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
              <p:cNvSpPr/>
              <p:nvPr/>
            </p:nvSpPr>
            <p:spPr>
              <a:xfrm>
                <a:off x="874050" y="457113"/>
                <a:ext cx="32825" cy="18850"/>
              </a:xfrm>
              <a:custGeom>
                <a:rect b="b" l="l" r="r" t="t"/>
                <a:pathLst>
                  <a:path extrusionOk="0" h="754" w="1313">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
              <p:cNvSpPr/>
              <p:nvPr/>
            </p:nvSpPr>
            <p:spPr>
              <a:xfrm>
                <a:off x="850625" y="410638"/>
                <a:ext cx="26150" cy="10025"/>
              </a:xfrm>
              <a:custGeom>
                <a:rect b="b" l="l" r="r" t="t"/>
                <a:pathLst>
                  <a:path extrusionOk="0" h="401" w="1046">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
              <p:cNvSpPr/>
              <p:nvPr/>
            </p:nvSpPr>
            <p:spPr>
              <a:xfrm>
                <a:off x="731375" y="418188"/>
                <a:ext cx="30300" cy="14950"/>
              </a:xfrm>
              <a:custGeom>
                <a:rect b="b" l="l" r="r" t="t"/>
                <a:pathLst>
                  <a:path extrusionOk="0" h="598" w="1212">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
              <p:cNvSpPr/>
              <p:nvPr/>
            </p:nvSpPr>
            <p:spPr>
              <a:xfrm>
                <a:off x="3255250" y="-255487"/>
                <a:ext cx="22550" cy="14575"/>
              </a:xfrm>
              <a:custGeom>
                <a:rect b="b" l="l" r="r" t="t"/>
                <a:pathLst>
                  <a:path extrusionOk="0" h="583" w="902">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
              <p:cNvSpPr/>
              <p:nvPr/>
            </p:nvSpPr>
            <p:spPr>
              <a:xfrm>
                <a:off x="2952525" y="173213"/>
                <a:ext cx="43525" cy="21950"/>
              </a:xfrm>
              <a:custGeom>
                <a:rect b="b" l="l" r="r" t="t"/>
                <a:pathLst>
                  <a:path extrusionOk="0" h="878" w="1741">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
              <p:cNvSpPr/>
              <p:nvPr/>
            </p:nvSpPr>
            <p:spPr>
              <a:xfrm>
                <a:off x="2956500" y="110088"/>
                <a:ext cx="38675" cy="15275"/>
              </a:xfrm>
              <a:custGeom>
                <a:rect b="b" l="l" r="r" t="t"/>
                <a:pathLst>
                  <a:path extrusionOk="0" h="611" w="1547">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7"/>
              <p:cNvSpPr/>
              <p:nvPr/>
            </p:nvSpPr>
            <p:spPr>
              <a:xfrm>
                <a:off x="3001925" y="109138"/>
                <a:ext cx="15425" cy="6250"/>
              </a:xfrm>
              <a:custGeom>
                <a:rect b="b" l="l" r="r" t="t"/>
                <a:pathLst>
                  <a:path extrusionOk="0" h="250" w="617">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645" name="Shape 645"/>
        <p:cNvGrpSpPr/>
        <p:nvPr/>
      </p:nvGrpSpPr>
      <p:grpSpPr>
        <a:xfrm>
          <a:off x="0" y="0"/>
          <a:ext cx="0" cy="0"/>
          <a:chOff x="0" y="0"/>
          <a:chExt cx="0" cy="0"/>
        </a:xfrm>
      </p:grpSpPr>
      <p:grpSp>
        <p:nvGrpSpPr>
          <p:cNvPr id="646" name="Google Shape;646;p8"/>
          <p:cNvGrpSpPr/>
          <p:nvPr/>
        </p:nvGrpSpPr>
        <p:grpSpPr>
          <a:xfrm flipH="1" rot="5400000">
            <a:off x="8172860" y="2684790"/>
            <a:ext cx="1973964" cy="1698326"/>
            <a:chOff x="-28811275" y="1337925"/>
            <a:chExt cx="1631375" cy="1403575"/>
          </a:xfrm>
        </p:grpSpPr>
        <p:sp>
          <p:nvSpPr>
            <p:cNvPr id="647" name="Google Shape;647;p8"/>
            <p:cNvSpPr/>
            <p:nvPr/>
          </p:nvSpPr>
          <p:spPr>
            <a:xfrm>
              <a:off x="-28811275" y="1337925"/>
              <a:ext cx="1503200" cy="1403575"/>
            </a:xfrm>
            <a:custGeom>
              <a:rect b="b" l="l" r="r" t="t"/>
              <a:pathLst>
                <a:path extrusionOk="0" h="56143" w="60128">
                  <a:moveTo>
                    <a:pt x="25226" y="0"/>
                  </a:moveTo>
                  <a:cubicBezTo>
                    <a:pt x="22158" y="0"/>
                    <a:pt x="18938" y="472"/>
                    <a:pt x="15608" y="1488"/>
                  </a:cubicBezTo>
                  <a:cubicBezTo>
                    <a:pt x="8960" y="3513"/>
                    <a:pt x="3368" y="7850"/>
                    <a:pt x="1684" y="14755"/>
                  </a:cubicBezTo>
                  <a:cubicBezTo>
                    <a:pt x="1" y="21660"/>
                    <a:pt x="372" y="30048"/>
                    <a:pt x="1342" y="37010"/>
                  </a:cubicBezTo>
                  <a:cubicBezTo>
                    <a:pt x="2312" y="43943"/>
                    <a:pt x="5565" y="49850"/>
                    <a:pt x="11870" y="53188"/>
                  </a:cubicBezTo>
                  <a:cubicBezTo>
                    <a:pt x="15950" y="55326"/>
                    <a:pt x="20706" y="56143"/>
                    <a:pt x="25489" y="56143"/>
                  </a:cubicBezTo>
                  <a:cubicBezTo>
                    <a:pt x="29704" y="56143"/>
                    <a:pt x="33939" y="55508"/>
                    <a:pt x="37749" y="54586"/>
                  </a:cubicBezTo>
                  <a:cubicBezTo>
                    <a:pt x="44197" y="53045"/>
                    <a:pt x="49932" y="50163"/>
                    <a:pt x="52358" y="43573"/>
                  </a:cubicBezTo>
                  <a:cubicBezTo>
                    <a:pt x="60128" y="22254"/>
                    <a:pt x="46290" y="0"/>
                    <a:pt x="25226" y="0"/>
                  </a:cubicBezTo>
                  <a:close/>
                </a:path>
              </a:pathLst>
            </a:custGeom>
            <a:solidFill>
              <a:srgbClr val="F9E3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27873975" y="2435075"/>
              <a:ext cx="32125" cy="30775"/>
            </a:xfrm>
            <a:custGeom>
              <a:rect b="b" l="l" r="r" t="t"/>
              <a:pathLst>
                <a:path extrusionOk="0" h="1231" w="1285">
                  <a:moveTo>
                    <a:pt x="314" y="0"/>
                  </a:moveTo>
                  <a:cubicBezTo>
                    <a:pt x="286" y="29"/>
                    <a:pt x="257" y="29"/>
                    <a:pt x="229" y="29"/>
                  </a:cubicBezTo>
                  <a:cubicBezTo>
                    <a:pt x="229" y="29"/>
                    <a:pt x="229" y="57"/>
                    <a:pt x="200" y="57"/>
                  </a:cubicBezTo>
                  <a:cubicBezTo>
                    <a:pt x="172" y="57"/>
                    <a:pt x="143" y="86"/>
                    <a:pt x="114" y="115"/>
                  </a:cubicBezTo>
                  <a:cubicBezTo>
                    <a:pt x="86" y="143"/>
                    <a:pt x="57" y="143"/>
                    <a:pt x="57" y="172"/>
                  </a:cubicBezTo>
                  <a:cubicBezTo>
                    <a:pt x="29" y="229"/>
                    <a:pt x="0" y="286"/>
                    <a:pt x="0" y="343"/>
                  </a:cubicBezTo>
                  <a:cubicBezTo>
                    <a:pt x="0" y="343"/>
                    <a:pt x="0" y="371"/>
                    <a:pt x="29" y="371"/>
                  </a:cubicBezTo>
                  <a:cubicBezTo>
                    <a:pt x="29" y="400"/>
                    <a:pt x="29" y="457"/>
                    <a:pt x="29" y="485"/>
                  </a:cubicBezTo>
                  <a:cubicBezTo>
                    <a:pt x="114" y="799"/>
                    <a:pt x="371" y="1056"/>
                    <a:pt x="657" y="1170"/>
                  </a:cubicBezTo>
                  <a:cubicBezTo>
                    <a:pt x="739" y="1205"/>
                    <a:pt x="840" y="1231"/>
                    <a:pt x="937" y="1231"/>
                  </a:cubicBezTo>
                  <a:cubicBezTo>
                    <a:pt x="1076" y="1231"/>
                    <a:pt x="1205" y="1179"/>
                    <a:pt x="1256" y="1028"/>
                  </a:cubicBezTo>
                  <a:cubicBezTo>
                    <a:pt x="1284" y="942"/>
                    <a:pt x="1284" y="856"/>
                    <a:pt x="1256" y="742"/>
                  </a:cubicBezTo>
                  <a:cubicBezTo>
                    <a:pt x="1227" y="685"/>
                    <a:pt x="1199" y="657"/>
                    <a:pt x="1170" y="600"/>
                  </a:cubicBezTo>
                  <a:cubicBezTo>
                    <a:pt x="1170" y="571"/>
                    <a:pt x="1170" y="571"/>
                    <a:pt x="1170" y="571"/>
                  </a:cubicBezTo>
                  <a:cubicBezTo>
                    <a:pt x="1142" y="543"/>
                    <a:pt x="1142" y="514"/>
                    <a:pt x="1113" y="485"/>
                  </a:cubicBezTo>
                  <a:cubicBezTo>
                    <a:pt x="1085" y="457"/>
                    <a:pt x="1085" y="428"/>
                    <a:pt x="1085" y="428"/>
                  </a:cubicBezTo>
                  <a:cubicBezTo>
                    <a:pt x="1056" y="400"/>
                    <a:pt x="999" y="343"/>
                    <a:pt x="970" y="314"/>
                  </a:cubicBezTo>
                  <a:cubicBezTo>
                    <a:pt x="970" y="314"/>
                    <a:pt x="942" y="286"/>
                    <a:pt x="942" y="286"/>
                  </a:cubicBezTo>
                  <a:cubicBezTo>
                    <a:pt x="799" y="143"/>
                    <a:pt x="542"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27855425" y="2500925"/>
              <a:ext cx="29250" cy="27375"/>
            </a:xfrm>
            <a:custGeom>
              <a:rect b="b" l="l" r="r" t="t"/>
              <a:pathLst>
                <a:path extrusionOk="0" h="1095" w="1170">
                  <a:moveTo>
                    <a:pt x="321" y="1"/>
                  </a:moveTo>
                  <a:cubicBezTo>
                    <a:pt x="152" y="1"/>
                    <a:pt x="0" y="77"/>
                    <a:pt x="0" y="305"/>
                  </a:cubicBezTo>
                  <a:cubicBezTo>
                    <a:pt x="29" y="619"/>
                    <a:pt x="314" y="933"/>
                    <a:pt x="599" y="1047"/>
                  </a:cubicBezTo>
                  <a:cubicBezTo>
                    <a:pt x="675" y="1076"/>
                    <a:pt x="764" y="1095"/>
                    <a:pt x="849" y="1095"/>
                  </a:cubicBezTo>
                  <a:cubicBezTo>
                    <a:pt x="1018" y="1095"/>
                    <a:pt x="1170" y="1019"/>
                    <a:pt x="1170" y="790"/>
                  </a:cubicBezTo>
                  <a:cubicBezTo>
                    <a:pt x="1141" y="476"/>
                    <a:pt x="856" y="163"/>
                    <a:pt x="571" y="48"/>
                  </a:cubicBezTo>
                  <a:cubicBezTo>
                    <a:pt x="495" y="20"/>
                    <a:pt x="406" y="1"/>
                    <a:pt x="3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
            <p:cNvSpPr/>
            <p:nvPr/>
          </p:nvSpPr>
          <p:spPr>
            <a:xfrm>
              <a:off x="-27783400" y="2471825"/>
              <a:ext cx="26900" cy="25125"/>
            </a:xfrm>
            <a:custGeom>
              <a:rect b="b" l="l" r="r" t="t"/>
              <a:pathLst>
                <a:path extrusionOk="0" h="1005" w="1076">
                  <a:moveTo>
                    <a:pt x="306" y="0"/>
                  </a:moveTo>
                  <a:cubicBezTo>
                    <a:pt x="149" y="0"/>
                    <a:pt x="1" y="75"/>
                    <a:pt x="1" y="271"/>
                  </a:cubicBezTo>
                  <a:cubicBezTo>
                    <a:pt x="29" y="585"/>
                    <a:pt x="286" y="841"/>
                    <a:pt x="543" y="956"/>
                  </a:cubicBezTo>
                  <a:cubicBezTo>
                    <a:pt x="621" y="985"/>
                    <a:pt x="710" y="1004"/>
                    <a:pt x="791" y="1004"/>
                  </a:cubicBezTo>
                  <a:cubicBezTo>
                    <a:pt x="946" y="1004"/>
                    <a:pt x="1075" y="934"/>
                    <a:pt x="1057" y="727"/>
                  </a:cubicBezTo>
                  <a:cubicBezTo>
                    <a:pt x="1057" y="442"/>
                    <a:pt x="771" y="157"/>
                    <a:pt x="514" y="43"/>
                  </a:cubicBezTo>
                  <a:cubicBezTo>
                    <a:pt x="452" y="16"/>
                    <a:pt x="378" y="0"/>
                    <a:pt x="30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
            <p:cNvSpPr/>
            <p:nvPr/>
          </p:nvSpPr>
          <p:spPr>
            <a:xfrm>
              <a:off x="-27946725" y="2511000"/>
              <a:ext cx="43525" cy="38275"/>
            </a:xfrm>
            <a:custGeom>
              <a:rect b="b" l="l" r="r" t="t"/>
              <a:pathLst>
                <a:path extrusionOk="0" h="1531" w="1741">
                  <a:moveTo>
                    <a:pt x="543" y="0"/>
                  </a:moveTo>
                  <a:cubicBezTo>
                    <a:pt x="431" y="0"/>
                    <a:pt x="323" y="26"/>
                    <a:pt x="228" y="102"/>
                  </a:cubicBezTo>
                  <a:cubicBezTo>
                    <a:pt x="0" y="359"/>
                    <a:pt x="200" y="787"/>
                    <a:pt x="371" y="986"/>
                  </a:cubicBezTo>
                  <a:cubicBezTo>
                    <a:pt x="589" y="1258"/>
                    <a:pt x="936" y="1531"/>
                    <a:pt x="1289" y="1531"/>
                  </a:cubicBezTo>
                  <a:cubicBezTo>
                    <a:pt x="1307" y="1531"/>
                    <a:pt x="1324" y="1530"/>
                    <a:pt x="1341" y="1529"/>
                  </a:cubicBezTo>
                  <a:cubicBezTo>
                    <a:pt x="1512" y="1529"/>
                    <a:pt x="1655" y="1443"/>
                    <a:pt x="1712" y="1272"/>
                  </a:cubicBezTo>
                  <a:cubicBezTo>
                    <a:pt x="1712" y="1215"/>
                    <a:pt x="1740" y="1158"/>
                    <a:pt x="1740" y="1101"/>
                  </a:cubicBezTo>
                  <a:cubicBezTo>
                    <a:pt x="1740" y="970"/>
                    <a:pt x="1728" y="912"/>
                    <a:pt x="1712" y="912"/>
                  </a:cubicBezTo>
                  <a:cubicBezTo>
                    <a:pt x="1703" y="912"/>
                    <a:pt x="1693" y="928"/>
                    <a:pt x="1683" y="958"/>
                  </a:cubicBezTo>
                  <a:cubicBezTo>
                    <a:pt x="1626" y="501"/>
                    <a:pt x="1284" y="188"/>
                    <a:pt x="856" y="45"/>
                  </a:cubicBezTo>
                  <a:lnTo>
                    <a:pt x="856" y="45"/>
                  </a:lnTo>
                  <a:cubicBezTo>
                    <a:pt x="910" y="67"/>
                    <a:pt x="936" y="76"/>
                    <a:pt x="934" y="76"/>
                  </a:cubicBezTo>
                  <a:cubicBezTo>
                    <a:pt x="930" y="76"/>
                    <a:pt x="854" y="52"/>
                    <a:pt x="713" y="16"/>
                  </a:cubicBezTo>
                  <a:cubicBezTo>
                    <a:pt x="656" y="7"/>
                    <a:pt x="599" y="0"/>
                    <a:pt x="5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28058950" y="2498300"/>
              <a:ext cx="33275" cy="30500"/>
            </a:xfrm>
            <a:custGeom>
              <a:rect b="b" l="l" r="r" t="t"/>
              <a:pathLst>
                <a:path extrusionOk="0" h="1220" w="1331">
                  <a:moveTo>
                    <a:pt x="277" y="0"/>
                  </a:moveTo>
                  <a:cubicBezTo>
                    <a:pt x="114" y="0"/>
                    <a:pt x="1" y="93"/>
                    <a:pt x="9" y="325"/>
                  </a:cubicBezTo>
                  <a:cubicBezTo>
                    <a:pt x="29" y="723"/>
                    <a:pt x="676" y="1220"/>
                    <a:pt x="1054" y="1220"/>
                  </a:cubicBezTo>
                  <a:cubicBezTo>
                    <a:pt x="1217" y="1220"/>
                    <a:pt x="1331" y="1127"/>
                    <a:pt x="1322" y="895"/>
                  </a:cubicBezTo>
                  <a:cubicBezTo>
                    <a:pt x="1302" y="497"/>
                    <a:pt x="655" y="0"/>
                    <a:pt x="2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28019000" y="2423075"/>
              <a:ext cx="21150" cy="19725"/>
            </a:xfrm>
            <a:custGeom>
              <a:rect b="b" l="l" r="r" t="t"/>
              <a:pathLst>
                <a:path extrusionOk="0" h="789" w="846">
                  <a:moveTo>
                    <a:pt x="187" y="1"/>
                  </a:moveTo>
                  <a:cubicBezTo>
                    <a:pt x="77" y="1"/>
                    <a:pt x="0" y="64"/>
                    <a:pt x="9" y="224"/>
                  </a:cubicBezTo>
                  <a:cubicBezTo>
                    <a:pt x="9" y="479"/>
                    <a:pt x="416" y="789"/>
                    <a:pt x="659" y="789"/>
                  </a:cubicBezTo>
                  <a:cubicBezTo>
                    <a:pt x="769" y="789"/>
                    <a:pt x="846" y="726"/>
                    <a:pt x="837" y="566"/>
                  </a:cubicBezTo>
                  <a:cubicBezTo>
                    <a:pt x="837" y="310"/>
                    <a:pt x="430" y="1"/>
                    <a:pt x="18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28112225" y="2366100"/>
              <a:ext cx="41400" cy="37925"/>
            </a:xfrm>
            <a:custGeom>
              <a:rect b="b" l="l" r="r" t="t"/>
              <a:pathLst>
                <a:path extrusionOk="0" h="1517" w="1656">
                  <a:moveTo>
                    <a:pt x="503" y="0"/>
                  </a:moveTo>
                  <a:cubicBezTo>
                    <a:pt x="392" y="0"/>
                    <a:pt x="286" y="31"/>
                    <a:pt x="200" y="106"/>
                  </a:cubicBezTo>
                  <a:lnTo>
                    <a:pt x="172" y="134"/>
                  </a:lnTo>
                  <a:cubicBezTo>
                    <a:pt x="1" y="306"/>
                    <a:pt x="115" y="619"/>
                    <a:pt x="200" y="791"/>
                  </a:cubicBezTo>
                  <a:cubicBezTo>
                    <a:pt x="371" y="1133"/>
                    <a:pt x="714" y="1418"/>
                    <a:pt x="1085" y="1504"/>
                  </a:cubicBezTo>
                  <a:cubicBezTo>
                    <a:pt x="1126" y="1512"/>
                    <a:pt x="1167" y="1516"/>
                    <a:pt x="1207" y="1516"/>
                  </a:cubicBezTo>
                  <a:cubicBezTo>
                    <a:pt x="1447" y="1516"/>
                    <a:pt x="1655" y="1373"/>
                    <a:pt x="1655" y="1105"/>
                  </a:cubicBezTo>
                  <a:cubicBezTo>
                    <a:pt x="1627" y="705"/>
                    <a:pt x="1342" y="420"/>
                    <a:pt x="1056" y="192"/>
                  </a:cubicBezTo>
                  <a:lnTo>
                    <a:pt x="1028" y="192"/>
                  </a:lnTo>
                  <a:cubicBezTo>
                    <a:pt x="885" y="85"/>
                    <a:pt x="687" y="0"/>
                    <a:pt x="50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28155725" y="2470875"/>
              <a:ext cx="33525" cy="31475"/>
            </a:xfrm>
            <a:custGeom>
              <a:rect b="b" l="l" r="r" t="t"/>
              <a:pathLst>
                <a:path extrusionOk="0" h="1259" w="1341">
                  <a:moveTo>
                    <a:pt x="599" y="1"/>
                  </a:moveTo>
                  <a:cubicBezTo>
                    <a:pt x="560" y="1"/>
                    <a:pt x="522" y="8"/>
                    <a:pt x="485" y="24"/>
                  </a:cubicBezTo>
                  <a:cubicBezTo>
                    <a:pt x="371" y="81"/>
                    <a:pt x="285" y="138"/>
                    <a:pt x="200" y="223"/>
                  </a:cubicBezTo>
                  <a:cubicBezTo>
                    <a:pt x="0" y="452"/>
                    <a:pt x="257" y="822"/>
                    <a:pt x="428" y="994"/>
                  </a:cubicBezTo>
                  <a:cubicBezTo>
                    <a:pt x="520" y="1085"/>
                    <a:pt x="822" y="1259"/>
                    <a:pt x="1043" y="1259"/>
                  </a:cubicBezTo>
                  <a:cubicBezTo>
                    <a:pt x="1166" y="1259"/>
                    <a:pt x="1264" y="1204"/>
                    <a:pt x="1284" y="1051"/>
                  </a:cubicBezTo>
                  <a:cubicBezTo>
                    <a:pt x="1341" y="737"/>
                    <a:pt x="1227" y="509"/>
                    <a:pt x="1027" y="252"/>
                  </a:cubicBezTo>
                  <a:cubicBezTo>
                    <a:pt x="934" y="136"/>
                    <a:pt x="766" y="1"/>
                    <a:pt x="59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
            <p:cNvSpPr/>
            <p:nvPr/>
          </p:nvSpPr>
          <p:spPr>
            <a:xfrm>
              <a:off x="-27988825" y="2343050"/>
              <a:ext cx="31400" cy="19150"/>
            </a:xfrm>
            <a:custGeom>
              <a:rect b="b" l="l" r="r" t="t"/>
              <a:pathLst>
                <a:path extrusionOk="0" h="766" w="1256">
                  <a:moveTo>
                    <a:pt x="286" y="1"/>
                  </a:moveTo>
                  <a:cubicBezTo>
                    <a:pt x="229" y="1"/>
                    <a:pt x="172" y="1"/>
                    <a:pt x="143" y="58"/>
                  </a:cubicBezTo>
                  <a:cubicBezTo>
                    <a:pt x="115" y="58"/>
                    <a:pt x="115" y="86"/>
                    <a:pt x="115" y="86"/>
                  </a:cubicBezTo>
                  <a:cubicBezTo>
                    <a:pt x="1" y="286"/>
                    <a:pt x="172" y="543"/>
                    <a:pt x="343" y="657"/>
                  </a:cubicBezTo>
                  <a:cubicBezTo>
                    <a:pt x="466" y="719"/>
                    <a:pt x="575" y="766"/>
                    <a:pt x="701" y="766"/>
                  </a:cubicBezTo>
                  <a:cubicBezTo>
                    <a:pt x="749" y="766"/>
                    <a:pt x="801" y="759"/>
                    <a:pt x="857" y="743"/>
                  </a:cubicBezTo>
                  <a:cubicBezTo>
                    <a:pt x="1256" y="628"/>
                    <a:pt x="657" y="29"/>
                    <a:pt x="4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8"/>
            <p:cNvSpPr/>
            <p:nvPr/>
          </p:nvSpPr>
          <p:spPr>
            <a:xfrm>
              <a:off x="-28049450" y="2592225"/>
              <a:ext cx="40450" cy="38075"/>
            </a:xfrm>
            <a:custGeom>
              <a:rect b="b" l="l" r="r" t="t"/>
              <a:pathLst>
                <a:path extrusionOk="0" h="1523" w="1618">
                  <a:moveTo>
                    <a:pt x="453" y="1"/>
                  </a:moveTo>
                  <a:cubicBezTo>
                    <a:pt x="216" y="1"/>
                    <a:pt x="0" y="115"/>
                    <a:pt x="0" y="419"/>
                  </a:cubicBezTo>
                  <a:cubicBezTo>
                    <a:pt x="29" y="876"/>
                    <a:pt x="428" y="1275"/>
                    <a:pt x="828" y="1447"/>
                  </a:cubicBezTo>
                  <a:cubicBezTo>
                    <a:pt x="932" y="1494"/>
                    <a:pt x="1056" y="1523"/>
                    <a:pt x="1173" y="1523"/>
                  </a:cubicBezTo>
                  <a:cubicBezTo>
                    <a:pt x="1408" y="1523"/>
                    <a:pt x="1617" y="1409"/>
                    <a:pt x="1598" y="1104"/>
                  </a:cubicBezTo>
                  <a:cubicBezTo>
                    <a:pt x="1598" y="648"/>
                    <a:pt x="1199" y="248"/>
                    <a:pt x="799" y="77"/>
                  </a:cubicBezTo>
                  <a:cubicBezTo>
                    <a:pt x="695" y="30"/>
                    <a:pt x="571" y="1"/>
                    <a:pt x="45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
            <p:cNvSpPr/>
            <p:nvPr/>
          </p:nvSpPr>
          <p:spPr>
            <a:xfrm>
              <a:off x="-28541150" y="1722075"/>
              <a:ext cx="31850" cy="29950"/>
            </a:xfrm>
            <a:custGeom>
              <a:rect b="b" l="l" r="r" t="t"/>
              <a:pathLst>
                <a:path extrusionOk="0" h="1198" w="1274">
                  <a:moveTo>
                    <a:pt x="274" y="0"/>
                  </a:moveTo>
                  <a:cubicBezTo>
                    <a:pt x="113" y="0"/>
                    <a:pt x="1" y="94"/>
                    <a:pt x="10" y="331"/>
                  </a:cubicBezTo>
                  <a:cubicBezTo>
                    <a:pt x="30" y="709"/>
                    <a:pt x="646" y="1198"/>
                    <a:pt x="1008" y="1198"/>
                  </a:cubicBezTo>
                  <a:cubicBezTo>
                    <a:pt x="1165" y="1198"/>
                    <a:pt x="1274" y="1106"/>
                    <a:pt x="1265" y="873"/>
                  </a:cubicBezTo>
                  <a:cubicBezTo>
                    <a:pt x="1245" y="477"/>
                    <a:pt x="637" y="0"/>
                    <a:pt x="27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8646500" y="1754500"/>
              <a:ext cx="31175" cy="29425"/>
            </a:xfrm>
            <a:custGeom>
              <a:rect b="b" l="l" r="r" t="t"/>
              <a:pathLst>
                <a:path extrusionOk="0" h="1177" w="1247">
                  <a:moveTo>
                    <a:pt x="343" y="1"/>
                  </a:moveTo>
                  <a:cubicBezTo>
                    <a:pt x="166" y="1"/>
                    <a:pt x="1" y="89"/>
                    <a:pt x="1" y="318"/>
                  </a:cubicBezTo>
                  <a:cubicBezTo>
                    <a:pt x="29" y="660"/>
                    <a:pt x="343" y="974"/>
                    <a:pt x="629" y="1117"/>
                  </a:cubicBezTo>
                  <a:cubicBezTo>
                    <a:pt x="714" y="1155"/>
                    <a:pt x="813" y="1177"/>
                    <a:pt x="904" y="1177"/>
                  </a:cubicBezTo>
                  <a:cubicBezTo>
                    <a:pt x="1088" y="1177"/>
                    <a:pt x="1247" y="1088"/>
                    <a:pt x="1228" y="860"/>
                  </a:cubicBezTo>
                  <a:cubicBezTo>
                    <a:pt x="1228" y="517"/>
                    <a:pt x="914" y="175"/>
                    <a:pt x="600" y="61"/>
                  </a:cubicBezTo>
                  <a:cubicBezTo>
                    <a:pt x="524" y="23"/>
                    <a:pt x="432"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28661475" y="1655350"/>
              <a:ext cx="41075" cy="33525"/>
            </a:xfrm>
            <a:custGeom>
              <a:rect b="b" l="l" r="r" t="t"/>
              <a:pathLst>
                <a:path extrusionOk="0" h="1341" w="1643">
                  <a:moveTo>
                    <a:pt x="529" y="1"/>
                  </a:moveTo>
                  <a:cubicBezTo>
                    <a:pt x="428" y="1"/>
                    <a:pt x="334" y="35"/>
                    <a:pt x="258" y="118"/>
                  </a:cubicBezTo>
                  <a:cubicBezTo>
                    <a:pt x="1" y="375"/>
                    <a:pt x="229" y="774"/>
                    <a:pt x="514" y="1031"/>
                  </a:cubicBezTo>
                  <a:lnTo>
                    <a:pt x="514" y="1059"/>
                  </a:lnTo>
                  <a:cubicBezTo>
                    <a:pt x="628" y="1145"/>
                    <a:pt x="771" y="1231"/>
                    <a:pt x="857" y="1288"/>
                  </a:cubicBezTo>
                  <a:cubicBezTo>
                    <a:pt x="780" y="1227"/>
                    <a:pt x="745" y="1198"/>
                    <a:pt x="750" y="1198"/>
                  </a:cubicBezTo>
                  <a:lnTo>
                    <a:pt x="750" y="1198"/>
                  </a:lnTo>
                  <a:cubicBezTo>
                    <a:pt x="755" y="1198"/>
                    <a:pt x="791" y="1219"/>
                    <a:pt x="857" y="1259"/>
                  </a:cubicBezTo>
                  <a:cubicBezTo>
                    <a:pt x="885" y="1288"/>
                    <a:pt x="885" y="1288"/>
                    <a:pt x="885" y="1288"/>
                  </a:cubicBezTo>
                  <a:cubicBezTo>
                    <a:pt x="974" y="1324"/>
                    <a:pt x="1057" y="1341"/>
                    <a:pt x="1132" y="1341"/>
                  </a:cubicBezTo>
                  <a:cubicBezTo>
                    <a:pt x="1467" y="1341"/>
                    <a:pt x="1642" y="1010"/>
                    <a:pt x="1456" y="660"/>
                  </a:cubicBezTo>
                  <a:cubicBezTo>
                    <a:pt x="1323" y="416"/>
                    <a:pt x="880" y="1"/>
                    <a:pt x="5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28561175" y="1614450"/>
              <a:ext cx="33125" cy="30025"/>
            </a:xfrm>
            <a:custGeom>
              <a:rect b="b" l="l" r="r" t="t"/>
              <a:pathLst>
                <a:path extrusionOk="0" h="1201" w="1325">
                  <a:moveTo>
                    <a:pt x="414" y="1"/>
                  </a:moveTo>
                  <a:cubicBezTo>
                    <a:pt x="101" y="1"/>
                    <a:pt x="0" y="330"/>
                    <a:pt x="154" y="613"/>
                  </a:cubicBezTo>
                  <a:lnTo>
                    <a:pt x="212" y="670"/>
                  </a:lnTo>
                  <a:cubicBezTo>
                    <a:pt x="325" y="878"/>
                    <a:pt x="716" y="1200"/>
                    <a:pt x="991" y="1200"/>
                  </a:cubicBezTo>
                  <a:cubicBezTo>
                    <a:pt x="1129" y="1200"/>
                    <a:pt x="1238" y="1118"/>
                    <a:pt x="1267" y="898"/>
                  </a:cubicBezTo>
                  <a:cubicBezTo>
                    <a:pt x="1267" y="869"/>
                    <a:pt x="1267" y="869"/>
                    <a:pt x="1267" y="841"/>
                  </a:cubicBezTo>
                  <a:cubicBezTo>
                    <a:pt x="1324" y="470"/>
                    <a:pt x="839" y="71"/>
                    <a:pt x="525" y="13"/>
                  </a:cubicBezTo>
                  <a:cubicBezTo>
                    <a:pt x="486" y="5"/>
                    <a:pt x="449" y="1"/>
                    <a:pt x="4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28597975" y="1714925"/>
              <a:ext cx="23550" cy="24650"/>
            </a:xfrm>
            <a:custGeom>
              <a:rect b="b" l="l" r="r" t="t"/>
              <a:pathLst>
                <a:path extrusionOk="0" h="986" w="942">
                  <a:moveTo>
                    <a:pt x="264" y="0"/>
                  </a:moveTo>
                  <a:cubicBezTo>
                    <a:pt x="178" y="0"/>
                    <a:pt x="103" y="45"/>
                    <a:pt x="57" y="160"/>
                  </a:cubicBezTo>
                  <a:cubicBezTo>
                    <a:pt x="0" y="303"/>
                    <a:pt x="57" y="445"/>
                    <a:pt x="114" y="588"/>
                  </a:cubicBezTo>
                  <a:cubicBezTo>
                    <a:pt x="202" y="720"/>
                    <a:pt x="458" y="986"/>
                    <a:pt x="662" y="986"/>
                  </a:cubicBezTo>
                  <a:cubicBezTo>
                    <a:pt x="724" y="986"/>
                    <a:pt x="781" y="962"/>
                    <a:pt x="828" y="902"/>
                  </a:cubicBezTo>
                  <a:cubicBezTo>
                    <a:pt x="942" y="788"/>
                    <a:pt x="942" y="645"/>
                    <a:pt x="885" y="503"/>
                  </a:cubicBezTo>
                  <a:cubicBezTo>
                    <a:pt x="822" y="335"/>
                    <a:pt x="500" y="0"/>
                    <a:pt x="26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28574450" y="1836100"/>
              <a:ext cx="33125" cy="32750"/>
            </a:xfrm>
            <a:custGeom>
              <a:rect b="b" l="l" r="r" t="t"/>
              <a:pathLst>
                <a:path extrusionOk="0" h="1310" w="1325">
                  <a:moveTo>
                    <a:pt x="380" y="1"/>
                  </a:moveTo>
                  <a:cubicBezTo>
                    <a:pt x="246" y="1"/>
                    <a:pt x="119" y="45"/>
                    <a:pt x="86" y="192"/>
                  </a:cubicBezTo>
                  <a:cubicBezTo>
                    <a:pt x="86" y="221"/>
                    <a:pt x="86" y="278"/>
                    <a:pt x="58" y="335"/>
                  </a:cubicBezTo>
                  <a:cubicBezTo>
                    <a:pt x="1" y="677"/>
                    <a:pt x="257" y="963"/>
                    <a:pt x="514" y="1162"/>
                  </a:cubicBezTo>
                  <a:cubicBezTo>
                    <a:pt x="641" y="1262"/>
                    <a:pt x="773" y="1310"/>
                    <a:pt x="890" y="1310"/>
                  </a:cubicBezTo>
                  <a:cubicBezTo>
                    <a:pt x="1143" y="1310"/>
                    <a:pt x="1325" y="1087"/>
                    <a:pt x="1228" y="677"/>
                  </a:cubicBezTo>
                  <a:cubicBezTo>
                    <a:pt x="1171" y="392"/>
                    <a:pt x="885" y="164"/>
                    <a:pt x="657" y="49"/>
                  </a:cubicBezTo>
                  <a:cubicBezTo>
                    <a:pt x="584" y="25"/>
                    <a:pt x="480" y="1"/>
                    <a:pt x="38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8"/>
            <p:cNvSpPr/>
            <p:nvPr/>
          </p:nvSpPr>
          <p:spPr>
            <a:xfrm>
              <a:off x="-28431075" y="1786800"/>
              <a:ext cx="27225" cy="21025"/>
            </a:xfrm>
            <a:custGeom>
              <a:rect b="b" l="l" r="r" t="t"/>
              <a:pathLst>
                <a:path extrusionOk="0" h="841" w="1089">
                  <a:moveTo>
                    <a:pt x="349" y="1"/>
                  </a:moveTo>
                  <a:cubicBezTo>
                    <a:pt x="263" y="1"/>
                    <a:pt x="196" y="47"/>
                    <a:pt x="172" y="167"/>
                  </a:cubicBezTo>
                  <a:lnTo>
                    <a:pt x="172" y="195"/>
                  </a:lnTo>
                  <a:cubicBezTo>
                    <a:pt x="1" y="367"/>
                    <a:pt x="315" y="652"/>
                    <a:pt x="429" y="709"/>
                  </a:cubicBezTo>
                  <a:cubicBezTo>
                    <a:pt x="457" y="709"/>
                    <a:pt x="457" y="738"/>
                    <a:pt x="486" y="738"/>
                  </a:cubicBezTo>
                  <a:cubicBezTo>
                    <a:pt x="574" y="808"/>
                    <a:pt x="671" y="841"/>
                    <a:pt x="757" y="841"/>
                  </a:cubicBezTo>
                  <a:cubicBezTo>
                    <a:pt x="949" y="841"/>
                    <a:pt x="1089" y="680"/>
                    <a:pt x="971" y="424"/>
                  </a:cubicBezTo>
                  <a:cubicBezTo>
                    <a:pt x="909" y="301"/>
                    <a:pt x="568" y="1"/>
                    <a:pt x="34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8"/>
            <p:cNvSpPr/>
            <p:nvPr/>
          </p:nvSpPr>
          <p:spPr>
            <a:xfrm>
              <a:off x="-28392550" y="1719575"/>
              <a:ext cx="19675" cy="17900"/>
            </a:xfrm>
            <a:custGeom>
              <a:rect b="b" l="l" r="r" t="t"/>
              <a:pathLst>
                <a:path extrusionOk="0" h="716" w="787">
                  <a:moveTo>
                    <a:pt x="177" y="0"/>
                  </a:moveTo>
                  <a:cubicBezTo>
                    <a:pt x="81" y="0"/>
                    <a:pt x="9" y="50"/>
                    <a:pt x="0" y="174"/>
                  </a:cubicBezTo>
                  <a:cubicBezTo>
                    <a:pt x="0" y="231"/>
                    <a:pt x="29" y="288"/>
                    <a:pt x="29" y="374"/>
                  </a:cubicBezTo>
                  <a:cubicBezTo>
                    <a:pt x="29" y="516"/>
                    <a:pt x="229" y="716"/>
                    <a:pt x="400" y="716"/>
                  </a:cubicBezTo>
                  <a:cubicBezTo>
                    <a:pt x="543" y="687"/>
                    <a:pt x="628" y="659"/>
                    <a:pt x="685" y="545"/>
                  </a:cubicBezTo>
                  <a:cubicBezTo>
                    <a:pt x="787" y="301"/>
                    <a:pt x="412" y="0"/>
                    <a:pt x="17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8490775" y="1760825"/>
              <a:ext cx="26000" cy="20725"/>
            </a:xfrm>
            <a:custGeom>
              <a:rect b="b" l="l" r="r" t="t"/>
              <a:pathLst>
                <a:path extrusionOk="0" h="829" w="1040">
                  <a:moveTo>
                    <a:pt x="589" y="0"/>
                  </a:moveTo>
                  <a:cubicBezTo>
                    <a:pt x="570" y="0"/>
                    <a:pt x="552" y="3"/>
                    <a:pt x="534" y="8"/>
                  </a:cubicBezTo>
                  <a:cubicBezTo>
                    <a:pt x="514" y="28"/>
                    <a:pt x="494" y="48"/>
                    <a:pt x="474" y="48"/>
                  </a:cubicBezTo>
                  <a:cubicBezTo>
                    <a:pt x="465" y="48"/>
                    <a:pt x="457" y="44"/>
                    <a:pt x="448" y="36"/>
                  </a:cubicBezTo>
                  <a:cubicBezTo>
                    <a:pt x="435" y="35"/>
                    <a:pt x="422" y="35"/>
                    <a:pt x="409" y="35"/>
                  </a:cubicBezTo>
                  <a:cubicBezTo>
                    <a:pt x="1" y="35"/>
                    <a:pt x="141" y="470"/>
                    <a:pt x="363" y="664"/>
                  </a:cubicBezTo>
                  <a:cubicBezTo>
                    <a:pt x="458" y="759"/>
                    <a:pt x="618" y="828"/>
                    <a:pt x="750" y="828"/>
                  </a:cubicBezTo>
                  <a:cubicBezTo>
                    <a:pt x="895" y="828"/>
                    <a:pt x="1007" y="745"/>
                    <a:pt x="962" y="521"/>
                  </a:cubicBezTo>
                  <a:cubicBezTo>
                    <a:pt x="934" y="493"/>
                    <a:pt x="962" y="464"/>
                    <a:pt x="962" y="436"/>
                  </a:cubicBezTo>
                  <a:cubicBezTo>
                    <a:pt x="1040" y="253"/>
                    <a:pt x="786" y="0"/>
                    <a:pt x="58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28476725" y="1629400"/>
              <a:ext cx="25700" cy="23950"/>
            </a:xfrm>
            <a:custGeom>
              <a:rect b="b" l="l" r="r" t="t"/>
              <a:pathLst>
                <a:path extrusionOk="0" h="958" w="1028">
                  <a:moveTo>
                    <a:pt x="297" y="1"/>
                  </a:moveTo>
                  <a:cubicBezTo>
                    <a:pt x="148" y="1"/>
                    <a:pt x="1" y="76"/>
                    <a:pt x="1" y="271"/>
                  </a:cubicBezTo>
                  <a:cubicBezTo>
                    <a:pt x="29" y="557"/>
                    <a:pt x="286" y="814"/>
                    <a:pt x="514" y="928"/>
                  </a:cubicBezTo>
                  <a:cubicBezTo>
                    <a:pt x="576" y="945"/>
                    <a:pt x="649" y="957"/>
                    <a:pt x="719" y="957"/>
                  </a:cubicBezTo>
                  <a:cubicBezTo>
                    <a:pt x="878" y="957"/>
                    <a:pt x="1028" y="897"/>
                    <a:pt x="1028" y="699"/>
                  </a:cubicBezTo>
                  <a:cubicBezTo>
                    <a:pt x="999" y="414"/>
                    <a:pt x="742" y="157"/>
                    <a:pt x="486" y="43"/>
                  </a:cubicBezTo>
                  <a:cubicBezTo>
                    <a:pt x="432" y="16"/>
                    <a:pt x="364" y="1"/>
                    <a:pt x="29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28481625" y="1473400"/>
              <a:ext cx="37725" cy="29850"/>
            </a:xfrm>
            <a:custGeom>
              <a:rect b="b" l="l" r="r" t="t"/>
              <a:pathLst>
                <a:path extrusionOk="0" h="1194" w="1509">
                  <a:moveTo>
                    <a:pt x="406" y="1"/>
                  </a:moveTo>
                  <a:cubicBezTo>
                    <a:pt x="218" y="1"/>
                    <a:pt x="0" y="94"/>
                    <a:pt x="25" y="320"/>
                  </a:cubicBezTo>
                  <a:lnTo>
                    <a:pt x="25" y="377"/>
                  </a:lnTo>
                  <a:cubicBezTo>
                    <a:pt x="82" y="776"/>
                    <a:pt x="396" y="1062"/>
                    <a:pt x="767" y="1176"/>
                  </a:cubicBezTo>
                  <a:lnTo>
                    <a:pt x="824" y="1176"/>
                  </a:lnTo>
                  <a:cubicBezTo>
                    <a:pt x="867" y="1188"/>
                    <a:pt x="907" y="1194"/>
                    <a:pt x="945" y="1194"/>
                  </a:cubicBezTo>
                  <a:cubicBezTo>
                    <a:pt x="1082" y="1194"/>
                    <a:pt x="1185" y="1117"/>
                    <a:pt x="1252" y="1005"/>
                  </a:cubicBezTo>
                  <a:lnTo>
                    <a:pt x="1252" y="1005"/>
                  </a:lnTo>
                  <a:cubicBezTo>
                    <a:pt x="1259" y="998"/>
                    <a:pt x="1269" y="988"/>
                    <a:pt x="1281" y="976"/>
                  </a:cubicBezTo>
                  <a:cubicBezTo>
                    <a:pt x="1509" y="662"/>
                    <a:pt x="1081" y="263"/>
                    <a:pt x="824" y="149"/>
                  </a:cubicBezTo>
                  <a:cubicBezTo>
                    <a:pt x="710" y="92"/>
                    <a:pt x="596" y="35"/>
                    <a:pt x="482" y="6"/>
                  </a:cubicBezTo>
                  <a:cubicBezTo>
                    <a:pt x="458" y="3"/>
                    <a:pt x="432" y="1"/>
                    <a:pt x="40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28584425" y="1517375"/>
              <a:ext cx="38525" cy="37500"/>
            </a:xfrm>
            <a:custGeom>
              <a:rect b="b" l="l" r="r" t="t"/>
              <a:pathLst>
                <a:path extrusionOk="0" h="1500" w="1541">
                  <a:moveTo>
                    <a:pt x="379" y="1"/>
                  </a:moveTo>
                  <a:cubicBezTo>
                    <a:pt x="283" y="1"/>
                    <a:pt x="193" y="26"/>
                    <a:pt x="143" y="102"/>
                  </a:cubicBezTo>
                  <a:cubicBezTo>
                    <a:pt x="114" y="130"/>
                    <a:pt x="114" y="159"/>
                    <a:pt x="86" y="187"/>
                  </a:cubicBezTo>
                  <a:cubicBezTo>
                    <a:pt x="0" y="301"/>
                    <a:pt x="0" y="416"/>
                    <a:pt x="0" y="530"/>
                  </a:cubicBezTo>
                  <a:cubicBezTo>
                    <a:pt x="0" y="844"/>
                    <a:pt x="228" y="1157"/>
                    <a:pt x="485" y="1300"/>
                  </a:cubicBezTo>
                  <a:cubicBezTo>
                    <a:pt x="685" y="1443"/>
                    <a:pt x="856" y="1500"/>
                    <a:pt x="1113" y="1500"/>
                  </a:cubicBezTo>
                  <a:cubicBezTo>
                    <a:pt x="1427" y="1500"/>
                    <a:pt x="1541" y="1186"/>
                    <a:pt x="1455" y="929"/>
                  </a:cubicBezTo>
                  <a:cubicBezTo>
                    <a:pt x="1398" y="815"/>
                    <a:pt x="1370" y="729"/>
                    <a:pt x="1313" y="615"/>
                  </a:cubicBezTo>
                  <a:cubicBezTo>
                    <a:pt x="1227" y="387"/>
                    <a:pt x="942" y="187"/>
                    <a:pt x="714" y="73"/>
                  </a:cubicBezTo>
                  <a:cubicBezTo>
                    <a:pt x="634" y="41"/>
                    <a:pt x="501" y="1"/>
                    <a:pt x="37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28686225" y="1842650"/>
              <a:ext cx="47050" cy="30625"/>
            </a:xfrm>
            <a:custGeom>
              <a:rect b="b" l="l" r="r" t="t"/>
              <a:pathLst>
                <a:path extrusionOk="0" h="1225" w="1882">
                  <a:moveTo>
                    <a:pt x="732" y="0"/>
                  </a:moveTo>
                  <a:cubicBezTo>
                    <a:pt x="670" y="0"/>
                    <a:pt x="613" y="14"/>
                    <a:pt x="563" y="44"/>
                  </a:cubicBezTo>
                  <a:lnTo>
                    <a:pt x="506" y="73"/>
                  </a:lnTo>
                  <a:cubicBezTo>
                    <a:pt x="1" y="385"/>
                    <a:pt x="671" y="1225"/>
                    <a:pt x="1202" y="1225"/>
                  </a:cubicBezTo>
                  <a:cubicBezTo>
                    <a:pt x="1301" y="1225"/>
                    <a:pt x="1395" y="1196"/>
                    <a:pt x="1476" y="1128"/>
                  </a:cubicBezTo>
                  <a:cubicBezTo>
                    <a:pt x="1476" y="1100"/>
                    <a:pt x="1504" y="1100"/>
                    <a:pt x="1504" y="1071"/>
                  </a:cubicBezTo>
                  <a:cubicBezTo>
                    <a:pt x="1882" y="769"/>
                    <a:pt x="1193" y="0"/>
                    <a:pt x="73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
            <p:cNvSpPr/>
            <p:nvPr/>
          </p:nvSpPr>
          <p:spPr>
            <a:xfrm>
              <a:off x="-28725175" y="1919325"/>
              <a:ext cx="14725" cy="13950"/>
            </a:xfrm>
            <a:custGeom>
              <a:rect b="b" l="l" r="r" t="t"/>
              <a:pathLst>
                <a:path extrusionOk="0" h="558" w="589">
                  <a:moveTo>
                    <a:pt x="121" y="0"/>
                  </a:moveTo>
                  <a:cubicBezTo>
                    <a:pt x="49" y="0"/>
                    <a:pt x="1" y="41"/>
                    <a:pt x="9" y="144"/>
                  </a:cubicBezTo>
                  <a:cubicBezTo>
                    <a:pt x="9" y="323"/>
                    <a:pt x="301" y="558"/>
                    <a:pt x="467" y="558"/>
                  </a:cubicBezTo>
                  <a:cubicBezTo>
                    <a:pt x="540" y="558"/>
                    <a:pt x="589" y="513"/>
                    <a:pt x="580" y="401"/>
                  </a:cubicBezTo>
                  <a:cubicBezTo>
                    <a:pt x="580" y="222"/>
                    <a:pt x="287" y="0"/>
                    <a:pt x="1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
            <p:cNvSpPr/>
            <p:nvPr/>
          </p:nvSpPr>
          <p:spPr>
            <a:xfrm>
              <a:off x="-28042825" y="1727175"/>
              <a:ext cx="31675" cy="29300"/>
            </a:xfrm>
            <a:custGeom>
              <a:rect b="b" l="l" r="r" t="t"/>
              <a:pathLst>
                <a:path extrusionOk="0" h="1172" w="1267">
                  <a:moveTo>
                    <a:pt x="386" y="0"/>
                  </a:moveTo>
                  <a:cubicBezTo>
                    <a:pt x="192" y="0"/>
                    <a:pt x="1" y="86"/>
                    <a:pt x="21" y="326"/>
                  </a:cubicBezTo>
                  <a:cubicBezTo>
                    <a:pt x="21" y="669"/>
                    <a:pt x="335" y="983"/>
                    <a:pt x="648" y="1125"/>
                  </a:cubicBezTo>
                  <a:cubicBezTo>
                    <a:pt x="732" y="1153"/>
                    <a:pt x="827" y="1172"/>
                    <a:pt x="917" y="1172"/>
                  </a:cubicBezTo>
                  <a:cubicBezTo>
                    <a:pt x="1104" y="1172"/>
                    <a:pt x="1267" y="1091"/>
                    <a:pt x="1248" y="840"/>
                  </a:cubicBezTo>
                  <a:cubicBezTo>
                    <a:pt x="1248" y="498"/>
                    <a:pt x="934" y="184"/>
                    <a:pt x="620" y="41"/>
                  </a:cubicBezTo>
                  <a:cubicBezTo>
                    <a:pt x="552" y="16"/>
                    <a:pt x="469" y="0"/>
                    <a:pt x="3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27994525" y="1822300"/>
              <a:ext cx="32100" cy="26600"/>
            </a:xfrm>
            <a:custGeom>
              <a:rect b="b" l="l" r="r" t="t"/>
              <a:pathLst>
                <a:path extrusionOk="0" h="1064" w="1284">
                  <a:moveTo>
                    <a:pt x="361" y="1"/>
                  </a:moveTo>
                  <a:cubicBezTo>
                    <a:pt x="346" y="1"/>
                    <a:pt x="330" y="1"/>
                    <a:pt x="314" y="2"/>
                  </a:cubicBezTo>
                  <a:cubicBezTo>
                    <a:pt x="143" y="2"/>
                    <a:pt x="0" y="88"/>
                    <a:pt x="0" y="288"/>
                  </a:cubicBezTo>
                  <a:cubicBezTo>
                    <a:pt x="29" y="544"/>
                    <a:pt x="229" y="773"/>
                    <a:pt x="428" y="915"/>
                  </a:cubicBezTo>
                  <a:cubicBezTo>
                    <a:pt x="485" y="972"/>
                    <a:pt x="571" y="1001"/>
                    <a:pt x="657" y="1029"/>
                  </a:cubicBezTo>
                  <a:cubicBezTo>
                    <a:pt x="729" y="1051"/>
                    <a:pt x="807" y="1064"/>
                    <a:pt x="882" y="1064"/>
                  </a:cubicBezTo>
                  <a:cubicBezTo>
                    <a:pt x="1099" y="1064"/>
                    <a:pt x="1284" y="956"/>
                    <a:pt x="1199" y="659"/>
                  </a:cubicBezTo>
                  <a:cubicBezTo>
                    <a:pt x="1089" y="330"/>
                    <a:pt x="742" y="1"/>
                    <a:pt x="36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27947450" y="1751050"/>
              <a:ext cx="19275" cy="17650"/>
            </a:xfrm>
            <a:custGeom>
              <a:rect b="b" l="l" r="r" t="t"/>
              <a:pathLst>
                <a:path extrusionOk="0" h="706" w="771">
                  <a:moveTo>
                    <a:pt x="172" y="0"/>
                  </a:moveTo>
                  <a:cubicBezTo>
                    <a:pt x="72" y="0"/>
                    <a:pt x="0" y="57"/>
                    <a:pt x="0" y="199"/>
                  </a:cubicBezTo>
                  <a:cubicBezTo>
                    <a:pt x="20" y="418"/>
                    <a:pt x="387" y="706"/>
                    <a:pt x="607" y="706"/>
                  </a:cubicBezTo>
                  <a:cubicBezTo>
                    <a:pt x="703" y="706"/>
                    <a:pt x="771" y="651"/>
                    <a:pt x="771" y="513"/>
                  </a:cubicBezTo>
                  <a:cubicBezTo>
                    <a:pt x="751" y="277"/>
                    <a:pt x="393" y="0"/>
                    <a:pt x="172"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28078475" y="1799500"/>
              <a:ext cx="34750" cy="32875"/>
            </a:xfrm>
            <a:custGeom>
              <a:rect b="b" l="l" r="r" t="t"/>
              <a:pathLst>
                <a:path extrusionOk="0" h="1315" w="1390">
                  <a:moveTo>
                    <a:pt x="399" y="0"/>
                  </a:moveTo>
                  <a:cubicBezTo>
                    <a:pt x="193" y="0"/>
                    <a:pt x="1" y="100"/>
                    <a:pt x="20" y="372"/>
                  </a:cubicBezTo>
                  <a:cubicBezTo>
                    <a:pt x="20" y="743"/>
                    <a:pt x="362" y="1114"/>
                    <a:pt x="705" y="1257"/>
                  </a:cubicBezTo>
                  <a:cubicBezTo>
                    <a:pt x="796" y="1293"/>
                    <a:pt x="898" y="1315"/>
                    <a:pt x="996" y="1315"/>
                  </a:cubicBezTo>
                  <a:cubicBezTo>
                    <a:pt x="1204" y="1315"/>
                    <a:pt x="1390" y="1215"/>
                    <a:pt x="1390" y="943"/>
                  </a:cubicBezTo>
                  <a:cubicBezTo>
                    <a:pt x="1361" y="572"/>
                    <a:pt x="1019" y="201"/>
                    <a:pt x="676" y="58"/>
                  </a:cubicBezTo>
                  <a:cubicBezTo>
                    <a:pt x="594" y="22"/>
                    <a:pt x="495" y="0"/>
                    <a:pt x="39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28057300" y="1891525"/>
              <a:ext cx="29450" cy="23225"/>
            </a:xfrm>
            <a:custGeom>
              <a:rect b="b" l="l" r="r" t="t"/>
              <a:pathLst>
                <a:path extrusionOk="0" h="929" w="1178">
                  <a:moveTo>
                    <a:pt x="429" y="1"/>
                  </a:moveTo>
                  <a:cubicBezTo>
                    <a:pt x="400" y="1"/>
                    <a:pt x="343" y="1"/>
                    <a:pt x="314" y="29"/>
                  </a:cubicBezTo>
                  <a:cubicBezTo>
                    <a:pt x="314" y="29"/>
                    <a:pt x="286" y="58"/>
                    <a:pt x="257" y="58"/>
                  </a:cubicBezTo>
                  <a:cubicBezTo>
                    <a:pt x="1" y="229"/>
                    <a:pt x="200" y="543"/>
                    <a:pt x="371" y="686"/>
                  </a:cubicBezTo>
                  <a:cubicBezTo>
                    <a:pt x="457" y="771"/>
                    <a:pt x="543" y="828"/>
                    <a:pt x="657" y="885"/>
                  </a:cubicBezTo>
                  <a:cubicBezTo>
                    <a:pt x="722" y="914"/>
                    <a:pt x="789" y="929"/>
                    <a:pt x="851" y="929"/>
                  </a:cubicBezTo>
                  <a:cubicBezTo>
                    <a:pt x="1035" y="929"/>
                    <a:pt x="1177" y="806"/>
                    <a:pt x="1113" y="572"/>
                  </a:cubicBezTo>
                  <a:cubicBezTo>
                    <a:pt x="1056" y="372"/>
                    <a:pt x="714" y="1"/>
                    <a:pt x="42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28169775" y="1707775"/>
              <a:ext cx="32600" cy="34025"/>
            </a:xfrm>
            <a:custGeom>
              <a:rect b="b" l="l" r="r" t="t"/>
              <a:pathLst>
                <a:path extrusionOk="0" h="1361" w="1304">
                  <a:moveTo>
                    <a:pt x="385" y="0"/>
                  </a:moveTo>
                  <a:cubicBezTo>
                    <a:pt x="190" y="0"/>
                    <a:pt x="1" y="81"/>
                    <a:pt x="20" y="332"/>
                  </a:cubicBezTo>
                  <a:cubicBezTo>
                    <a:pt x="49" y="418"/>
                    <a:pt x="49" y="532"/>
                    <a:pt x="77" y="646"/>
                  </a:cubicBezTo>
                  <a:cubicBezTo>
                    <a:pt x="161" y="856"/>
                    <a:pt x="648" y="1361"/>
                    <a:pt x="978" y="1361"/>
                  </a:cubicBezTo>
                  <a:cubicBezTo>
                    <a:pt x="1096" y="1361"/>
                    <a:pt x="1194" y="1296"/>
                    <a:pt x="1247" y="1131"/>
                  </a:cubicBezTo>
                  <a:cubicBezTo>
                    <a:pt x="1275" y="1045"/>
                    <a:pt x="1275" y="960"/>
                    <a:pt x="1275" y="874"/>
                  </a:cubicBezTo>
                  <a:cubicBezTo>
                    <a:pt x="1304" y="532"/>
                    <a:pt x="933" y="189"/>
                    <a:pt x="648" y="47"/>
                  </a:cubicBezTo>
                  <a:cubicBezTo>
                    <a:pt x="574" y="19"/>
                    <a:pt x="479" y="0"/>
                    <a:pt x="38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
            <p:cNvSpPr/>
            <p:nvPr/>
          </p:nvSpPr>
          <p:spPr>
            <a:xfrm>
              <a:off x="-28019700" y="1670925"/>
              <a:ext cx="27325" cy="25125"/>
            </a:xfrm>
            <a:custGeom>
              <a:rect b="b" l="l" r="r" t="t"/>
              <a:pathLst>
                <a:path extrusionOk="0" h="1005" w="1093">
                  <a:moveTo>
                    <a:pt x="227" y="1"/>
                  </a:moveTo>
                  <a:cubicBezTo>
                    <a:pt x="93" y="1"/>
                    <a:pt x="0" y="76"/>
                    <a:pt x="9" y="265"/>
                  </a:cubicBezTo>
                  <a:cubicBezTo>
                    <a:pt x="28" y="601"/>
                    <a:pt x="540" y="1004"/>
                    <a:pt x="853" y="1004"/>
                  </a:cubicBezTo>
                  <a:cubicBezTo>
                    <a:pt x="993" y="1004"/>
                    <a:pt x="1093" y="924"/>
                    <a:pt x="1093" y="722"/>
                  </a:cubicBezTo>
                  <a:cubicBezTo>
                    <a:pt x="1073" y="403"/>
                    <a:pt x="538" y="1"/>
                    <a:pt x="2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
            <p:cNvSpPr/>
            <p:nvPr/>
          </p:nvSpPr>
          <p:spPr>
            <a:xfrm>
              <a:off x="-27886075" y="1786500"/>
              <a:ext cx="24250" cy="19475"/>
            </a:xfrm>
            <a:custGeom>
              <a:rect b="b" l="l" r="r" t="t"/>
              <a:pathLst>
                <a:path extrusionOk="0" h="779" w="970">
                  <a:moveTo>
                    <a:pt x="244" y="1"/>
                  </a:moveTo>
                  <a:cubicBezTo>
                    <a:pt x="34" y="1"/>
                    <a:pt x="0" y="252"/>
                    <a:pt x="142" y="464"/>
                  </a:cubicBezTo>
                  <a:cubicBezTo>
                    <a:pt x="170" y="464"/>
                    <a:pt x="170" y="493"/>
                    <a:pt x="199" y="521"/>
                  </a:cubicBezTo>
                  <a:cubicBezTo>
                    <a:pt x="242" y="608"/>
                    <a:pt x="402" y="778"/>
                    <a:pt x="539" y="778"/>
                  </a:cubicBezTo>
                  <a:cubicBezTo>
                    <a:pt x="581" y="778"/>
                    <a:pt x="622" y="762"/>
                    <a:pt x="656" y="721"/>
                  </a:cubicBezTo>
                  <a:cubicBezTo>
                    <a:pt x="656" y="721"/>
                    <a:pt x="684" y="692"/>
                    <a:pt x="684" y="692"/>
                  </a:cubicBezTo>
                  <a:cubicBezTo>
                    <a:pt x="969" y="493"/>
                    <a:pt x="598" y="122"/>
                    <a:pt x="399" y="36"/>
                  </a:cubicBezTo>
                  <a:cubicBezTo>
                    <a:pt x="339" y="12"/>
                    <a:pt x="288" y="1"/>
                    <a:pt x="2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
            <p:cNvSpPr/>
            <p:nvPr/>
          </p:nvSpPr>
          <p:spPr>
            <a:xfrm>
              <a:off x="-27755575" y="1685875"/>
              <a:ext cx="30700" cy="29500"/>
            </a:xfrm>
            <a:custGeom>
              <a:rect b="b" l="l" r="r" t="t"/>
              <a:pathLst>
                <a:path extrusionOk="0" h="1180" w="1228">
                  <a:moveTo>
                    <a:pt x="365" y="0"/>
                  </a:moveTo>
                  <a:cubicBezTo>
                    <a:pt x="227" y="0"/>
                    <a:pt x="29" y="51"/>
                    <a:pt x="29" y="209"/>
                  </a:cubicBezTo>
                  <a:cubicBezTo>
                    <a:pt x="29" y="209"/>
                    <a:pt x="58" y="238"/>
                    <a:pt x="58" y="266"/>
                  </a:cubicBezTo>
                  <a:cubicBezTo>
                    <a:pt x="58" y="266"/>
                    <a:pt x="29" y="266"/>
                    <a:pt x="29" y="295"/>
                  </a:cubicBezTo>
                  <a:cubicBezTo>
                    <a:pt x="1" y="409"/>
                    <a:pt x="58" y="495"/>
                    <a:pt x="86" y="609"/>
                  </a:cubicBezTo>
                  <a:cubicBezTo>
                    <a:pt x="143" y="723"/>
                    <a:pt x="257" y="837"/>
                    <a:pt x="372" y="923"/>
                  </a:cubicBezTo>
                  <a:cubicBezTo>
                    <a:pt x="372" y="923"/>
                    <a:pt x="372" y="951"/>
                    <a:pt x="400" y="951"/>
                  </a:cubicBezTo>
                  <a:cubicBezTo>
                    <a:pt x="457" y="1008"/>
                    <a:pt x="543" y="1037"/>
                    <a:pt x="600" y="1094"/>
                  </a:cubicBezTo>
                  <a:lnTo>
                    <a:pt x="657" y="1094"/>
                  </a:lnTo>
                  <a:cubicBezTo>
                    <a:pt x="685" y="1122"/>
                    <a:pt x="742" y="1122"/>
                    <a:pt x="771" y="1151"/>
                  </a:cubicBezTo>
                  <a:lnTo>
                    <a:pt x="857" y="1151"/>
                  </a:lnTo>
                  <a:cubicBezTo>
                    <a:pt x="885" y="1151"/>
                    <a:pt x="914" y="1179"/>
                    <a:pt x="942" y="1179"/>
                  </a:cubicBezTo>
                  <a:cubicBezTo>
                    <a:pt x="1056" y="1151"/>
                    <a:pt x="1142" y="1122"/>
                    <a:pt x="1170" y="1037"/>
                  </a:cubicBezTo>
                  <a:cubicBezTo>
                    <a:pt x="1199" y="1008"/>
                    <a:pt x="1199" y="951"/>
                    <a:pt x="1228" y="894"/>
                  </a:cubicBezTo>
                  <a:cubicBezTo>
                    <a:pt x="1228" y="723"/>
                    <a:pt x="1142" y="523"/>
                    <a:pt x="1056" y="409"/>
                  </a:cubicBezTo>
                  <a:cubicBezTo>
                    <a:pt x="914" y="209"/>
                    <a:pt x="685" y="67"/>
                    <a:pt x="457" y="10"/>
                  </a:cubicBezTo>
                  <a:cubicBezTo>
                    <a:pt x="434" y="4"/>
                    <a:pt x="401" y="0"/>
                    <a:pt x="36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8"/>
            <p:cNvSpPr/>
            <p:nvPr/>
          </p:nvSpPr>
          <p:spPr>
            <a:xfrm>
              <a:off x="-27726325" y="1706800"/>
              <a:ext cx="1450" cy="5000"/>
            </a:xfrm>
            <a:custGeom>
              <a:rect b="b" l="l" r="r" t="t"/>
              <a:pathLst>
                <a:path extrusionOk="0" h="200" w="58">
                  <a:moveTo>
                    <a:pt x="58" y="0"/>
                  </a:moveTo>
                  <a:cubicBezTo>
                    <a:pt x="58" y="23"/>
                    <a:pt x="57" y="43"/>
                    <a:pt x="56" y="61"/>
                  </a:cubicBezTo>
                  <a:lnTo>
                    <a:pt x="56" y="61"/>
                  </a:lnTo>
                  <a:cubicBezTo>
                    <a:pt x="56" y="60"/>
                    <a:pt x="57" y="59"/>
                    <a:pt x="58" y="57"/>
                  </a:cubicBezTo>
                  <a:cubicBezTo>
                    <a:pt x="58" y="57"/>
                    <a:pt x="58" y="29"/>
                    <a:pt x="58" y="0"/>
                  </a:cubicBezTo>
                  <a:close/>
                  <a:moveTo>
                    <a:pt x="56" y="61"/>
                  </a:moveTo>
                  <a:cubicBezTo>
                    <a:pt x="29" y="117"/>
                    <a:pt x="28" y="172"/>
                    <a:pt x="0" y="200"/>
                  </a:cubicBezTo>
                  <a:cubicBezTo>
                    <a:pt x="25" y="200"/>
                    <a:pt x="49" y="159"/>
                    <a:pt x="56" y="6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
            <p:cNvSpPr/>
            <p:nvPr/>
          </p:nvSpPr>
          <p:spPr>
            <a:xfrm>
              <a:off x="-27800500" y="1644725"/>
              <a:ext cx="20700" cy="14050"/>
            </a:xfrm>
            <a:custGeom>
              <a:rect b="b" l="l" r="r" t="t"/>
              <a:pathLst>
                <a:path extrusionOk="0" h="562" w="828">
                  <a:moveTo>
                    <a:pt x="114" y="1"/>
                  </a:moveTo>
                  <a:cubicBezTo>
                    <a:pt x="0" y="29"/>
                    <a:pt x="0" y="143"/>
                    <a:pt x="29" y="258"/>
                  </a:cubicBezTo>
                  <a:cubicBezTo>
                    <a:pt x="57" y="372"/>
                    <a:pt x="143" y="486"/>
                    <a:pt x="257" y="514"/>
                  </a:cubicBezTo>
                  <a:cubicBezTo>
                    <a:pt x="290" y="548"/>
                    <a:pt x="334" y="562"/>
                    <a:pt x="375" y="562"/>
                  </a:cubicBezTo>
                  <a:cubicBezTo>
                    <a:pt x="404" y="562"/>
                    <a:pt x="433" y="555"/>
                    <a:pt x="457" y="543"/>
                  </a:cubicBezTo>
                  <a:lnTo>
                    <a:pt x="485" y="543"/>
                  </a:lnTo>
                  <a:cubicBezTo>
                    <a:pt x="542" y="514"/>
                    <a:pt x="571" y="486"/>
                    <a:pt x="628" y="457"/>
                  </a:cubicBezTo>
                  <a:cubicBezTo>
                    <a:pt x="828" y="372"/>
                    <a:pt x="542" y="86"/>
                    <a:pt x="428" y="58"/>
                  </a:cubicBezTo>
                  <a:cubicBezTo>
                    <a:pt x="343" y="58"/>
                    <a:pt x="285" y="29"/>
                    <a:pt x="2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8"/>
            <p:cNvSpPr/>
            <p:nvPr/>
          </p:nvSpPr>
          <p:spPr>
            <a:xfrm>
              <a:off x="-27744700" y="1596275"/>
              <a:ext cx="31725" cy="26400"/>
            </a:xfrm>
            <a:custGeom>
              <a:rect b="b" l="l" r="r" t="t"/>
              <a:pathLst>
                <a:path extrusionOk="0" h="1056" w="1269">
                  <a:moveTo>
                    <a:pt x="521" y="0"/>
                  </a:moveTo>
                  <a:cubicBezTo>
                    <a:pt x="391" y="0"/>
                    <a:pt x="299" y="66"/>
                    <a:pt x="307" y="227"/>
                  </a:cubicBezTo>
                  <a:lnTo>
                    <a:pt x="336" y="227"/>
                  </a:lnTo>
                  <a:cubicBezTo>
                    <a:pt x="0" y="367"/>
                    <a:pt x="597" y="1055"/>
                    <a:pt x="890" y="1055"/>
                  </a:cubicBezTo>
                  <a:cubicBezTo>
                    <a:pt x="895" y="1055"/>
                    <a:pt x="901" y="1055"/>
                    <a:pt x="907" y="1054"/>
                  </a:cubicBezTo>
                  <a:cubicBezTo>
                    <a:pt x="1192" y="1026"/>
                    <a:pt x="1249" y="855"/>
                    <a:pt x="1249" y="626"/>
                  </a:cubicBezTo>
                  <a:cubicBezTo>
                    <a:pt x="1269" y="313"/>
                    <a:pt x="805" y="0"/>
                    <a:pt x="5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
            <p:cNvSpPr/>
            <p:nvPr/>
          </p:nvSpPr>
          <p:spPr>
            <a:xfrm>
              <a:off x="-27642875" y="2380825"/>
              <a:ext cx="27775" cy="24975"/>
            </a:xfrm>
            <a:custGeom>
              <a:rect b="b" l="l" r="r" t="t"/>
              <a:pathLst>
                <a:path extrusionOk="0" h="999" w="1111">
                  <a:moveTo>
                    <a:pt x="386" y="0"/>
                  </a:moveTo>
                  <a:cubicBezTo>
                    <a:pt x="320" y="0"/>
                    <a:pt x="256" y="26"/>
                    <a:pt x="200" y="88"/>
                  </a:cubicBezTo>
                  <a:cubicBezTo>
                    <a:pt x="172" y="116"/>
                    <a:pt x="172" y="116"/>
                    <a:pt x="172" y="145"/>
                  </a:cubicBezTo>
                  <a:cubicBezTo>
                    <a:pt x="172" y="173"/>
                    <a:pt x="143" y="230"/>
                    <a:pt x="143" y="230"/>
                  </a:cubicBezTo>
                  <a:cubicBezTo>
                    <a:pt x="1" y="516"/>
                    <a:pt x="400" y="858"/>
                    <a:pt x="600" y="944"/>
                  </a:cubicBezTo>
                  <a:cubicBezTo>
                    <a:pt x="681" y="981"/>
                    <a:pt x="753" y="998"/>
                    <a:pt x="814" y="998"/>
                  </a:cubicBezTo>
                  <a:cubicBezTo>
                    <a:pt x="1031" y="998"/>
                    <a:pt x="1111" y="783"/>
                    <a:pt x="999" y="516"/>
                  </a:cubicBezTo>
                  <a:cubicBezTo>
                    <a:pt x="910" y="337"/>
                    <a:pt x="628" y="0"/>
                    <a:pt x="3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
            <p:cNvSpPr/>
            <p:nvPr/>
          </p:nvSpPr>
          <p:spPr>
            <a:xfrm>
              <a:off x="-27767700" y="2157975"/>
              <a:ext cx="28300" cy="26550"/>
            </a:xfrm>
            <a:custGeom>
              <a:rect b="b" l="l" r="r" t="t"/>
              <a:pathLst>
                <a:path extrusionOk="0" h="1062" w="1132">
                  <a:moveTo>
                    <a:pt x="334" y="1"/>
                  </a:moveTo>
                  <a:cubicBezTo>
                    <a:pt x="166" y="1"/>
                    <a:pt x="1" y="81"/>
                    <a:pt x="1" y="299"/>
                  </a:cubicBezTo>
                  <a:cubicBezTo>
                    <a:pt x="29" y="613"/>
                    <a:pt x="314" y="898"/>
                    <a:pt x="571" y="1013"/>
                  </a:cubicBezTo>
                  <a:cubicBezTo>
                    <a:pt x="650" y="1042"/>
                    <a:pt x="741" y="1061"/>
                    <a:pt x="827" y="1061"/>
                  </a:cubicBezTo>
                  <a:cubicBezTo>
                    <a:pt x="991" y="1061"/>
                    <a:pt x="1132" y="990"/>
                    <a:pt x="1113" y="784"/>
                  </a:cubicBezTo>
                  <a:cubicBezTo>
                    <a:pt x="1113" y="470"/>
                    <a:pt x="828" y="185"/>
                    <a:pt x="543" y="42"/>
                  </a:cubicBezTo>
                  <a:cubicBezTo>
                    <a:pt x="482" y="16"/>
                    <a:pt x="408" y="1"/>
                    <a:pt x="33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8"/>
            <p:cNvSpPr/>
            <p:nvPr/>
          </p:nvSpPr>
          <p:spPr>
            <a:xfrm>
              <a:off x="-27806425" y="2165600"/>
              <a:ext cx="21850" cy="20250"/>
            </a:xfrm>
            <a:custGeom>
              <a:rect b="b" l="l" r="r" t="t"/>
              <a:pathLst>
                <a:path extrusionOk="0" h="810" w="874">
                  <a:moveTo>
                    <a:pt x="191" y="0"/>
                  </a:moveTo>
                  <a:cubicBezTo>
                    <a:pt x="78" y="0"/>
                    <a:pt x="0" y="64"/>
                    <a:pt x="9" y="223"/>
                  </a:cubicBezTo>
                  <a:cubicBezTo>
                    <a:pt x="9" y="481"/>
                    <a:pt x="440" y="810"/>
                    <a:pt x="690" y="810"/>
                  </a:cubicBezTo>
                  <a:cubicBezTo>
                    <a:pt x="799" y="810"/>
                    <a:pt x="873" y="748"/>
                    <a:pt x="865" y="593"/>
                  </a:cubicBezTo>
                  <a:cubicBezTo>
                    <a:pt x="865" y="317"/>
                    <a:pt x="442" y="0"/>
                    <a:pt x="19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8"/>
            <p:cNvSpPr/>
            <p:nvPr/>
          </p:nvSpPr>
          <p:spPr>
            <a:xfrm>
              <a:off x="-28618450" y="2285950"/>
              <a:ext cx="36650" cy="34500"/>
            </a:xfrm>
            <a:custGeom>
              <a:rect b="b" l="l" r="r" t="t"/>
              <a:pathLst>
                <a:path extrusionOk="0" h="1380" w="1466">
                  <a:moveTo>
                    <a:pt x="408" y="1"/>
                  </a:moveTo>
                  <a:cubicBezTo>
                    <a:pt x="193" y="1"/>
                    <a:pt x="1" y="101"/>
                    <a:pt x="20" y="373"/>
                  </a:cubicBezTo>
                  <a:cubicBezTo>
                    <a:pt x="20" y="801"/>
                    <a:pt x="391" y="1172"/>
                    <a:pt x="734" y="1315"/>
                  </a:cubicBezTo>
                  <a:cubicBezTo>
                    <a:pt x="831" y="1354"/>
                    <a:pt x="948" y="1379"/>
                    <a:pt x="1059" y="1379"/>
                  </a:cubicBezTo>
                  <a:cubicBezTo>
                    <a:pt x="1274" y="1379"/>
                    <a:pt x="1466" y="1283"/>
                    <a:pt x="1447" y="1001"/>
                  </a:cubicBezTo>
                  <a:cubicBezTo>
                    <a:pt x="1447" y="601"/>
                    <a:pt x="1076" y="230"/>
                    <a:pt x="705" y="59"/>
                  </a:cubicBezTo>
                  <a:cubicBezTo>
                    <a:pt x="614" y="23"/>
                    <a:pt x="509" y="1"/>
                    <a:pt x="40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
            <p:cNvSpPr/>
            <p:nvPr/>
          </p:nvSpPr>
          <p:spPr>
            <a:xfrm>
              <a:off x="-28535850" y="2259475"/>
              <a:ext cx="35600" cy="32950"/>
            </a:xfrm>
            <a:custGeom>
              <a:rect b="b" l="l" r="r" t="t"/>
              <a:pathLst>
                <a:path extrusionOk="0" h="1318" w="1424">
                  <a:moveTo>
                    <a:pt x="427" y="0"/>
                  </a:moveTo>
                  <a:cubicBezTo>
                    <a:pt x="219" y="0"/>
                    <a:pt x="1" y="97"/>
                    <a:pt x="26" y="348"/>
                  </a:cubicBezTo>
                  <a:cubicBezTo>
                    <a:pt x="54" y="605"/>
                    <a:pt x="54" y="776"/>
                    <a:pt x="283" y="947"/>
                  </a:cubicBezTo>
                  <a:lnTo>
                    <a:pt x="311" y="947"/>
                  </a:lnTo>
                  <a:cubicBezTo>
                    <a:pt x="511" y="1175"/>
                    <a:pt x="796" y="1318"/>
                    <a:pt x="1053" y="1318"/>
                  </a:cubicBezTo>
                  <a:cubicBezTo>
                    <a:pt x="1396" y="1289"/>
                    <a:pt x="1424" y="890"/>
                    <a:pt x="1281" y="662"/>
                  </a:cubicBezTo>
                  <a:cubicBezTo>
                    <a:pt x="1253" y="633"/>
                    <a:pt x="1253" y="605"/>
                    <a:pt x="1224" y="605"/>
                  </a:cubicBezTo>
                  <a:cubicBezTo>
                    <a:pt x="1082" y="319"/>
                    <a:pt x="825" y="63"/>
                    <a:pt x="511" y="5"/>
                  </a:cubicBezTo>
                  <a:cubicBezTo>
                    <a:pt x="484" y="2"/>
                    <a:pt x="456" y="0"/>
                    <a:pt x="4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
            <p:cNvSpPr/>
            <p:nvPr/>
          </p:nvSpPr>
          <p:spPr>
            <a:xfrm>
              <a:off x="-28552325" y="2373675"/>
              <a:ext cx="29950" cy="24900"/>
            </a:xfrm>
            <a:custGeom>
              <a:rect b="b" l="l" r="r" t="t"/>
              <a:pathLst>
                <a:path extrusionOk="0" h="996" w="1198">
                  <a:moveTo>
                    <a:pt x="476" y="0"/>
                  </a:moveTo>
                  <a:cubicBezTo>
                    <a:pt x="460" y="0"/>
                    <a:pt x="444" y="1"/>
                    <a:pt x="428" y="3"/>
                  </a:cubicBezTo>
                  <a:cubicBezTo>
                    <a:pt x="343" y="60"/>
                    <a:pt x="257" y="117"/>
                    <a:pt x="143" y="174"/>
                  </a:cubicBezTo>
                  <a:cubicBezTo>
                    <a:pt x="0" y="459"/>
                    <a:pt x="457" y="859"/>
                    <a:pt x="656" y="944"/>
                  </a:cubicBezTo>
                  <a:cubicBezTo>
                    <a:pt x="733" y="979"/>
                    <a:pt x="802" y="995"/>
                    <a:pt x="862" y="995"/>
                  </a:cubicBezTo>
                  <a:cubicBezTo>
                    <a:pt x="1095" y="995"/>
                    <a:pt x="1198" y="760"/>
                    <a:pt x="1084" y="488"/>
                  </a:cubicBezTo>
                  <a:cubicBezTo>
                    <a:pt x="976" y="244"/>
                    <a:pt x="765" y="0"/>
                    <a:pt x="47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
            <p:cNvSpPr/>
            <p:nvPr/>
          </p:nvSpPr>
          <p:spPr>
            <a:xfrm>
              <a:off x="-28644075" y="2414825"/>
              <a:ext cx="42775" cy="39825"/>
            </a:xfrm>
            <a:custGeom>
              <a:rect b="b" l="l" r="r" t="t"/>
              <a:pathLst>
                <a:path extrusionOk="0" h="1593" w="1711">
                  <a:moveTo>
                    <a:pt x="365" y="0"/>
                  </a:moveTo>
                  <a:cubicBezTo>
                    <a:pt x="149" y="0"/>
                    <a:pt x="1" y="125"/>
                    <a:pt x="18" y="439"/>
                  </a:cubicBezTo>
                  <a:cubicBezTo>
                    <a:pt x="38" y="954"/>
                    <a:pt x="854" y="1592"/>
                    <a:pt x="1342" y="1592"/>
                  </a:cubicBezTo>
                  <a:cubicBezTo>
                    <a:pt x="1558" y="1592"/>
                    <a:pt x="1710" y="1468"/>
                    <a:pt x="1701" y="1153"/>
                  </a:cubicBezTo>
                  <a:cubicBezTo>
                    <a:pt x="1682" y="638"/>
                    <a:pt x="852" y="0"/>
                    <a:pt x="36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
            <p:cNvSpPr/>
            <p:nvPr/>
          </p:nvSpPr>
          <p:spPr>
            <a:xfrm>
              <a:off x="-28669525" y="2364450"/>
              <a:ext cx="23275" cy="21875"/>
            </a:xfrm>
            <a:custGeom>
              <a:rect b="b" l="l" r="r" t="t"/>
              <a:pathLst>
                <a:path extrusionOk="0" h="875" w="931">
                  <a:moveTo>
                    <a:pt x="195" y="1"/>
                  </a:moveTo>
                  <a:cubicBezTo>
                    <a:pt x="80" y="1"/>
                    <a:pt x="0" y="66"/>
                    <a:pt x="9" y="229"/>
                  </a:cubicBezTo>
                  <a:cubicBezTo>
                    <a:pt x="29" y="525"/>
                    <a:pt x="471" y="875"/>
                    <a:pt x="732" y="875"/>
                  </a:cubicBezTo>
                  <a:cubicBezTo>
                    <a:pt x="850" y="875"/>
                    <a:pt x="931" y="805"/>
                    <a:pt x="922" y="628"/>
                  </a:cubicBezTo>
                  <a:cubicBezTo>
                    <a:pt x="922" y="349"/>
                    <a:pt x="462" y="1"/>
                    <a:pt x="19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8"/>
            <p:cNvSpPr/>
            <p:nvPr/>
          </p:nvSpPr>
          <p:spPr>
            <a:xfrm>
              <a:off x="-28609400" y="2371175"/>
              <a:ext cx="28550" cy="22400"/>
            </a:xfrm>
            <a:custGeom>
              <a:rect b="b" l="l" r="r" t="t"/>
              <a:pathLst>
                <a:path extrusionOk="0" h="896" w="1142">
                  <a:moveTo>
                    <a:pt x="265" y="1"/>
                  </a:moveTo>
                  <a:cubicBezTo>
                    <a:pt x="170" y="1"/>
                    <a:pt x="90" y="42"/>
                    <a:pt x="58" y="160"/>
                  </a:cubicBezTo>
                  <a:cubicBezTo>
                    <a:pt x="1" y="302"/>
                    <a:pt x="29" y="502"/>
                    <a:pt x="172" y="616"/>
                  </a:cubicBezTo>
                  <a:lnTo>
                    <a:pt x="229" y="616"/>
                  </a:lnTo>
                  <a:cubicBezTo>
                    <a:pt x="345" y="756"/>
                    <a:pt x="519" y="896"/>
                    <a:pt x="703" y="896"/>
                  </a:cubicBezTo>
                  <a:cubicBezTo>
                    <a:pt x="744" y="896"/>
                    <a:pt x="786" y="889"/>
                    <a:pt x="828" y="873"/>
                  </a:cubicBezTo>
                  <a:cubicBezTo>
                    <a:pt x="1142" y="759"/>
                    <a:pt x="857" y="331"/>
                    <a:pt x="714" y="188"/>
                  </a:cubicBezTo>
                  <a:cubicBezTo>
                    <a:pt x="625" y="117"/>
                    <a:pt x="424" y="1"/>
                    <a:pt x="26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
            <p:cNvSpPr/>
            <p:nvPr/>
          </p:nvSpPr>
          <p:spPr>
            <a:xfrm>
              <a:off x="-28668375" y="2195700"/>
              <a:ext cx="45225" cy="42250"/>
            </a:xfrm>
            <a:custGeom>
              <a:rect b="b" l="l" r="r" t="t"/>
              <a:pathLst>
                <a:path extrusionOk="0" h="1690" w="1809">
                  <a:moveTo>
                    <a:pt x="509" y="0"/>
                  </a:moveTo>
                  <a:cubicBezTo>
                    <a:pt x="244" y="0"/>
                    <a:pt x="1" y="125"/>
                    <a:pt x="20" y="474"/>
                  </a:cubicBezTo>
                  <a:cubicBezTo>
                    <a:pt x="20" y="959"/>
                    <a:pt x="476" y="1415"/>
                    <a:pt x="933" y="1615"/>
                  </a:cubicBezTo>
                  <a:cubicBezTo>
                    <a:pt x="1045" y="1662"/>
                    <a:pt x="1179" y="1690"/>
                    <a:pt x="1306" y="1690"/>
                  </a:cubicBezTo>
                  <a:cubicBezTo>
                    <a:pt x="1569" y="1690"/>
                    <a:pt x="1808" y="1570"/>
                    <a:pt x="1789" y="1244"/>
                  </a:cubicBezTo>
                  <a:cubicBezTo>
                    <a:pt x="1789" y="730"/>
                    <a:pt x="1332" y="274"/>
                    <a:pt x="876" y="74"/>
                  </a:cubicBezTo>
                  <a:cubicBezTo>
                    <a:pt x="766" y="28"/>
                    <a:pt x="635" y="0"/>
                    <a:pt x="5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
            <p:cNvSpPr/>
            <p:nvPr/>
          </p:nvSpPr>
          <p:spPr>
            <a:xfrm>
              <a:off x="-28700700" y="2243000"/>
              <a:ext cx="27725" cy="23350"/>
            </a:xfrm>
            <a:custGeom>
              <a:rect b="b" l="l" r="r" t="t"/>
              <a:pathLst>
                <a:path extrusionOk="0" h="934" w="1109">
                  <a:moveTo>
                    <a:pt x="428" y="0"/>
                  </a:moveTo>
                  <a:cubicBezTo>
                    <a:pt x="381" y="0"/>
                    <a:pt x="341" y="19"/>
                    <a:pt x="314" y="65"/>
                  </a:cubicBezTo>
                  <a:cubicBezTo>
                    <a:pt x="314" y="94"/>
                    <a:pt x="229" y="94"/>
                    <a:pt x="200" y="151"/>
                  </a:cubicBezTo>
                  <a:cubicBezTo>
                    <a:pt x="0" y="408"/>
                    <a:pt x="371" y="779"/>
                    <a:pt x="600" y="893"/>
                  </a:cubicBezTo>
                  <a:cubicBezTo>
                    <a:pt x="667" y="921"/>
                    <a:pt x="729" y="933"/>
                    <a:pt x="783" y="933"/>
                  </a:cubicBezTo>
                  <a:cubicBezTo>
                    <a:pt x="1006" y="933"/>
                    <a:pt x="1108" y="723"/>
                    <a:pt x="971" y="493"/>
                  </a:cubicBezTo>
                  <a:cubicBezTo>
                    <a:pt x="942" y="408"/>
                    <a:pt x="885" y="351"/>
                    <a:pt x="856" y="294"/>
                  </a:cubicBezTo>
                  <a:cubicBezTo>
                    <a:pt x="813" y="206"/>
                    <a:pt x="584" y="0"/>
                    <a:pt x="4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
            <p:cNvSpPr/>
            <p:nvPr/>
          </p:nvSpPr>
          <p:spPr>
            <a:xfrm>
              <a:off x="-28486700" y="2367425"/>
              <a:ext cx="28550" cy="23825"/>
            </a:xfrm>
            <a:custGeom>
              <a:rect b="b" l="l" r="r" t="t"/>
              <a:pathLst>
                <a:path extrusionOk="0" h="953" w="1142">
                  <a:moveTo>
                    <a:pt x="281" y="1"/>
                  </a:moveTo>
                  <a:cubicBezTo>
                    <a:pt x="238" y="1"/>
                    <a:pt x="193" y="8"/>
                    <a:pt x="143" y="24"/>
                  </a:cubicBezTo>
                  <a:cubicBezTo>
                    <a:pt x="86" y="53"/>
                    <a:pt x="29" y="81"/>
                    <a:pt x="29" y="139"/>
                  </a:cubicBezTo>
                  <a:cubicBezTo>
                    <a:pt x="0" y="196"/>
                    <a:pt x="0" y="253"/>
                    <a:pt x="0" y="338"/>
                  </a:cubicBezTo>
                  <a:cubicBezTo>
                    <a:pt x="22" y="532"/>
                    <a:pt x="432" y="952"/>
                    <a:pt x="682" y="952"/>
                  </a:cubicBezTo>
                  <a:cubicBezTo>
                    <a:pt x="764" y="952"/>
                    <a:pt x="828" y="907"/>
                    <a:pt x="856" y="795"/>
                  </a:cubicBezTo>
                  <a:cubicBezTo>
                    <a:pt x="856" y="766"/>
                    <a:pt x="885" y="709"/>
                    <a:pt x="942" y="681"/>
                  </a:cubicBezTo>
                  <a:cubicBezTo>
                    <a:pt x="1141" y="509"/>
                    <a:pt x="771" y="139"/>
                    <a:pt x="599" y="81"/>
                  </a:cubicBezTo>
                  <a:cubicBezTo>
                    <a:pt x="478" y="41"/>
                    <a:pt x="386" y="1"/>
                    <a:pt x="28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
            <p:cNvSpPr/>
            <p:nvPr/>
          </p:nvSpPr>
          <p:spPr>
            <a:xfrm>
              <a:off x="-28518100" y="2505625"/>
              <a:ext cx="49250" cy="43100"/>
            </a:xfrm>
            <a:custGeom>
              <a:rect b="b" l="l" r="r" t="t"/>
              <a:pathLst>
                <a:path extrusionOk="0" h="1724" w="1970">
                  <a:moveTo>
                    <a:pt x="575" y="0"/>
                  </a:moveTo>
                  <a:cubicBezTo>
                    <a:pt x="555" y="0"/>
                    <a:pt x="534" y="1"/>
                    <a:pt x="514" y="3"/>
                  </a:cubicBezTo>
                  <a:cubicBezTo>
                    <a:pt x="143" y="32"/>
                    <a:pt x="1" y="374"/>
                    <a:pt x="115" y="688"/>
                  </a:cubicBezTo>
                  <a:cubicBezTo>
                    <a:pt x="286" y="1144"/>
                    <a:pt x="714" y="1629"/>
                    <a:pt x="1199" y="1715"/>
                  </a:cubicBezTo>
                  <a:lnTo>
                    <a:pt x="1228" y="1715"/>
                  </a:lnTo>
                  <a:cubicBezTo>
                    <a:pt x="1271" y="1720"/>
                    <a:pt x="1316" y="1724"/>
                    <a:pt x="1361" y="1724"/>
                  </a:cubicBezTo>
                  <a:cubicBezTo>
                    <a:pt x="1557" y="1724"/>
                    <a:pt x="1763" y="1661"/>
                    <a:pt x="1855" y="1430"/>
                  </a:cubicBezTo>
                  <a:cubicBezTo>
                    <a:pt x="1969" y="1059"/>
                    <a:pt x="1656" y="631"/>
                    <a:pt x="1399" y="403"/>
                  </a:cubicBezTo>
                  <a:cubicBezTo>
                    <a:pt x="1185" y="189"/>
                    <a:pt x="872" y="0"/>
                    <a:pt x="57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
            <p:cNvSpPr/>
            <p:nvPr/>
          </p:nvSpPr>
          <p:spPr>
            <a:xfrm>
              <a:off x="-27886825" y="1619800"/>
              <a:ext cx="666975" cy="614275"/>
            </a:xfrm>
            <a:custGeom>
              <a:rect b="b" l="l" r="r" t="t"/>
              <a:pathLst>
                <a:path extrusionOk="0" h="24571" w="26679">
                  <a:moveTo>
                    <a:pt x="10839" y="1"/>
                  </a:moveTo>
                  <a:cubicBezTo>
                    <a:pt x="8057" y="1"/>
                    <a:pt x="5522" y="798"/>
                    <a:pt x="3710" y="2339"/>
                  </a:cubicBezTo>
                  <a:cubicBezTo>
                    <a:pt x="1912" y="3880"/>
                    <a:pt x="1" y="6790"/>
                    <a:pt x="1028" y="12040"/>
                  </a:cubicBezTo>
                  <a:cubicBezTo>
                    <a:pt x="2312" y="18459"/>
                    <a:pt x="8132" y="23824"/>
                    <a:pt x="14552" y="24508"/>
                  </a:cubicBezTo>
                  <a:cubicBezTo>
                    <a:pt x="14942" y="24550"/>
                    <a:pt x="15330" y="24570"/>
                    <a:pt x="15714" y="24570"/>
                  </a:cubicBezTo>
                  <a:cubicBezTo>
                    <a:pt x="18229" y="24570"/>
                    <a:pt x="20607" y="23692"/>
                    <a:pt x="22513" y="22083"/>
                  </a:cubicBezTo>
                  <a:cubicBezTo>
                    <a:pt x="25309" y="19686"/>
                    <a:pt x="26678" y="16034"/>
                    <a:pt x="26193" y="12297"/>
                  </a:cubicBezTo>
                  <a:cubicBezTo>
                    <a:pt x="25566" y="7332"/>
                    <a:pt x="22028" y="3166"/>
                    <a:pt x="16749" y="1140"/>
                  </a:cubicBezTo>
                  <a:cubicBezTo>
                    <a:pt x="14766" y="375"/>
                    <a:pt x="12744" y="1"/>
                    <a:pt x="10839" y="1"/>
                  </a:cubicBez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
            <p:cNvSpPr/>
            <p:nvPr/>
          </p:nvSpPr>
          <p:spPr>
            <a:xfrm>
              <a:off x="-27928900" y="1581625"/>
              <a:ext cx="749000" cy="690375"/>
            </a:xfrm>
            <a:custGeom>
              <a:rect b="b" l="l" r="r" t="t"/>
              <a:pathLst>
                <a:path extrusionOk="0" h="27615" w="29960">
                  <a:moveTo>
                    <a:pt x="12497" y="3062"/>
                  </a:moveTo>
                  <a:cubicBezTo>
                    <a:pt x="18446" y="3062"/>
                    <a:pt x="25466" y="7081"/>
                    <a:pt x="26364" y="14023"/>
                  </a:cubicBezTo>
                  <a:cubicBezTo>
                    <a:pt x="26792" y="17390"/>
                    <a:pt x="25508" y="20472"/>
                    <a:pt x="23226" y="22440"/>
                  </a:cubicBezTo>
                  <a:cubicBezTo>
                    <a:pt x="21664" y="23779"/>
                    <a:pt x="19672" y="24579"/>
                    <a:pt x="17436" y="24579"/>
                  </a:cubicBezTo>
                  <a:cubicBezTo>
                    <a:pt x="17098" y="24579"/>
                    <a:pt x="16755" y="24561"/>
                    <a:pt x="16406" y="24523"/>
                  </a:cubicBezTo>
                  <a:cubicBezTo>
                    <a:pt x="10586" y="23895"/>
                    <a:pt x="5336" y="18988"/>
                    <a:pt x="4223" y="13281"/>
                  </a:cubicBezTo>
                  <a:cubicBezTo>
                    <a:pt x="3453" y="9373"/>
                    <a:pt x="4451" y="6691"/>
                    <a:pt x="6363" y="5036"/>
                  </a:cubicBezTo>
                  <a:cubicBezTo>
                    <a:pt x="7937" y="3697"/>
                    <a:pt x="10132" y="3062"/>
                    <a:pt x="12497" y="3062"/>
                  </a:cubicBezTo>
                  <a:close/>
                  <a:moveTo>
                    <a:pt x="12538" y="1"/>
                  </a:moveTo>
                  <a:cubicBezTo>
                    <a:pt x="9389" y="1"/>
                    <a:pt x="6485" y="925"/>
                    <a:pt x="4394" y="2725"/>
                  </a:cubicBezTo>
                  <a:cubicBezTo>
                    <a:pt x="2682" y="4180"/>
                    <a:pt x="0" y="7575"/>
                    <a:pt x="1227" y="13852"/>
                  </a:cubicBezTo>
                  <a:cubicBezTo>
                    <a:pt x="2625" y="20928"/>
                    <a:pt x="9017" y="26806"/>
                    <a:pt x="16092" y="27547"/>
                  </a:cubicBezTo>
                  <a:cubicBezTo>
                    <a:pt x="16534" y="27592"/>
                    <a:pt x="16973" y="27615"/>
                    <a:pt x="17409" y="27615"/>
                  </a:cubicBezTo>
                  <a:cubicBezTo>
                    <a:pt x="20293" y="27615"/>
                    <a:pt x="23013" y="26635"/>
                    <a:pt x="25194" y="24751"/>
                  </a:cubicBezTo>
                  <a:cubicBezTo>
                    <a:pt x="28390" y="22041"/>
                    <a:pt x="29959" y="17875"/>
                    <a:pt x="29388" y="13624"/>
                  </a:cubicBezTo>
                  <a:cubicBezTo>
                    <a:pt x="28675" y="8089"/>
                    <a:pt x="24795" y="3466"/>
                    <a:pt x="18974" y="1241"/>
                  </a:cubicBezTo>
                  <a:cubicBezTo>
                    <a:pt x="16832" y="409"/>
                    <a:pt x="14631" y="1"/>
                    <a:pt x="125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8"/>
            <p:cNvSpPr/>
            <p:nvPr/>
          </p:nvSpPr>
          <p:spPr>
            <a:xfrm>
              <a:off x="-27442425" y="1959200"/>
              <a:ext cx="55425" cy="51925"/>
            </a:xfrm>
            <a:custGeom>
              <a:rect b="b" l="l" r="r" t="t"/>
              <a:pathLst>
                <a:path extrusionOk="0" h="2077" w="2217">
                  <a:moveTo>
                    <a:pt x="627" y="0"/>
                  </a:moveTo>
                  <a:cubicBezTo>
                    <a:pt x="300" y="0"/>
                    <a:pt x="0" y="151"/>
                    <a:pt x="0" y="575"/>
                  </a:cubicBezTo>
                  <a:cubicBezTo>
                    <a:pt x="29" y="1174"/>
                    <a:pt x="599" y="1745"/>
                    <a:pt x="1142" y="1973"/>
                  </a:cubicBezTo>
                  <a:cubicBezTo>
                    <a:pt x="1273" y="2039"/>
                    <a:pt x="1435" y="2077"/>
                    <a:pt x="1593" y="2077"/>
                  </a:cubicBezTo>
                  <a:cubicBezTo>
                    <a:pt x="1914" y="2077"/>
                    <a:pt x="2216" y="1919"/>
                    <a:pt x="2197" y="1517"/>
                  </a:cubicBezTo>
                  <a:cubicBezTo>
                    <a:pt x="2169" y="889"/>
                    <a:pt x="1627" y="318"/>
                    <a:pt x="1085" y="90"/>
                  </a:cubicBezTo>
                  <a:cubicBezTo>
                    <a:pt x="946" y="35"/>
                    <a:pt x="783" y="0"/>
                    <a:pt x="62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
            <p:cNvSpPr/>
            <p:nvPr/>
          </p:nvSpPr>
          <p:spPr>
            <a:xfrm>
              <a:off x="-27477375" y="2042975"/>
              <a:ext cx="40425" cy="37400"/>
            </a:xfrm>
            <a:custGeom>
              <a:rect b="b" l="l" r="r" t="t"/>
              <a:pathLst>
                <a:path extrusionOk="0" h="1496" w="1617">
                  <a:moveTo>
                    <a:pt x="446" y="0"/>
                  </a:moveTo>
                  <a:cubicBezTo>
                    <a:pt x="212" y="0"/>
                    <a:pt x="0" y="109"/>
                    <a:pt x="0" y="391"/>
                  </a:cubicBezTo>
                  <a:cubicBezTo>
                    <a:pt x="29" y="848"/>
                    <a:pt x="428" y="1276"/>
                    <a:pt x="828" y="1418"/>
                  </a:cubicBezTo>
                  <a:cubicBezTo>
                    <a:pt x="934" y="1467"/>
                    <a:pt x="1061" y="1496"/>
                    <a:pt x="1180" y="1496"/>
                  </a:cubicBezTo>
                  <a:cubicBezTo>
                    <a:pt x="1412" y="1496"/>
                    <a:pt x="1617" y="1387"/>
                    <a:pt x="1598" y="1104"/>
                  </a:cubicBezTo>
                  <a:cubicBezTo>
                    <a:pt x="1598" y="648"/>
                    <a:pt x="1170" y="220"/>
                    <a:pt x="799" y="77"/>
                  </a:cubicBezTo>
                  <a:cubicBezTo>
                    <a:pt x="692" y="29"/>
                    <a:pt x="566" y="0"/>
                    <a:pt x="44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8"/>
            <p:cNvSpPr/>
            <p:nvPr/>
          </p:nvSpPr>
          <p:spPr>
            <a:xfrm>
              <a:off x="-27540550" y="2018200"/>
              <a:ext cx="41800" cy="37725"/>
            </a:xfrm>
            <a:custGeom>
              <a:rect b="b" l="l" r="r" t="t"/>
              <a:pathLst>
                <a:path extrusionOk="0" h="1509" w="1672">
                  <a:moveTo>
                    <a:pt x="459" y="1"/>
                  </a:moveTo>
                  <a:cubicBezTo>
                    <a:pt x="129" y="1"/>
                    <a:pt x="1" y="313"/>
                    <a:pt x="159" y="697"/>
                  </a:cubicBezTo>
                  <a:cubicBezTo>
                    <a:pt x="188" y="783"/>
                    <a:pt x="216" y="840"/>
                    <a:pt x="245" y="926"/>
                  </a:cubicBezTo>
                  <a:cubicBezTo>
                    <a:pt x="333" y="1080"/>
                    <a:pt x="798" y="1509"/>
                    <a:pt x="1109" y="1509"/>
                  </a:cubicBezTo>
                  <a:cubicBezTo>
                    <a:pt x="1200" y="1509"/>
                    <a:pt x="1277" y="1472"/>
                    <a:pt x="1329" y="1382"/>
                  </a:cubicBezTo>
                  <a:cubicBezTo>
                    <a:pt x="1357" y="1325"/>
                    <a:pt x="1386" y="1297"/>
                    <a:pt x="1414" y="1240"/>
                  </a:cubicBezTo>
                  <a:cubicBezTo>
                    <a:pt x="1671" y="783"/>
                    <a:pt x="1186" y="241"/>
                    <a:pt x="758" y="70"/>
                  </a:cubicBezTo>
                  <a:cubicBezTo>
                    <a:pt x="645" y="22"/>
                    <a:pt x="545" y="1"/>
                    <a:pt x="45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8"/>
            <p:cNvSpPr/>
            <p:nvPr/>
          </p:nvSpPr>
          <p:spPr>
            <a:xfrm>
              <a:off x="-27508075" y="1960550"/>
              <a:ext cx="20225" cy="21225"/>
            </a:xfrm>
            <a:custGeom>
              <a:rect b="b" l="l" r="r" t="t"/>
              <a:pathLst>
                <a:path extrusionOk="0" h="849" w="809">
                  <a:moveTo>
                    <a:pt x="213" y="1"/>
                  </a:moveTo>
                  <a:cubicBezTo>
                    <a:pt x="88" y="1"/>
                    <a:pt x="0" y="75"/>
                    <a:pt x="30" y="264"/>
                  </a:cubicBezTo>
                  <a:cubicBezTo>
                    <a:pt x="58" y="436"/>
                    <a:pt x="115" y="521"/>
                    <a:pt x="201" y="664"/>
                  </a:cubicBezTo>
                  <a:cubicBezTo>
                    <a:pt x="273" y="736"/>
                    <a:pt x="406" y="848"/>
                    <a:pt x="531" y="848"/>
                  </a:cubicBezTo>
                  <a:cubicBezTo>
                    <a:pt x="554" y="848"/>
                    <a:pt x="578" y="844"/>
                    <a:pt x="601" y="835"/>
                  </a:cubicBezTo>
                  <a:cubicBezTo>
                    <a:pt x="629" y="835"/>
                    <a:pt x="629" y="806"/>
                    <a:pt x="658" y="806"/>
                  </a:cubicBezTo>
                  <a:cubicBezTo>
                    <a:pt x="743" y="778"/>
                    <a:pt x="743" y="721"/>
                    <a:pt x="743" y="635"/>
                  </a:cubicBezTo>
                  <a:cubicBezTo>
                    <a:pt x="772" y="607"/>
                    <a:pt x="772" y="550"/>
                    <a:pt x="772" y="521"/>
                  </a:cubicBezTo>
                  <a:cubicBezTo>
                    <a:pt x="809" y="261"/>
                    <a:pt x="447" y="1"/>
                    <a:pt x="2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
            <p:cNvSpPr/>
            <p:nvPr/>
          </p:nvSpPr>
          <p:spPr>
            <a:xfrm>
              <a:off x="-27683300" y="1806975"/>
              <a:ext cx="49025" cy="45750"/>
            </a:xfrm>
            <a:custGeom>
              <a:rect b="b" l="l" r="r" t="t"/>
              <a:pathLst>
                <a:path extrusionOk="0" h="1830" w="1961">
                  <a:moveTo>
                    <a:pt x="568" y="0"/>
                  </a:moveTo>
                  <a:cubicBezTo>
                    <a:pt x="274" y="0"/>
                    <a:pt x="0" y="131"/>
                    <a:pt x="20" y="501"/>
                  </a:cubicBezTo>
                  <a:cubicBezTo>
                    <a:pt x="20" y="1043"/>
                    <a:pt x="534" y="1528"/>
                    <a:pt x="990" y="1757"/>
                  </a:cubicBezTo>
                  <a:cubicBezTo>
                    <a:pt x="1116" y="1802"/>
                    <a:pt x="1260" y="1830"/>
                    <a:pt x="1397" y="1830"/>
                  </a:cubicBezTo>
                  <a:cubicBezTo>
                    <a:pt x="1694" y="1830"/>
                    <a:pt x="1960" y="1699"/>
                    <a:pt x="1960" y="1329"/>
                  </a:cubicBezTo>
                  <a:cubicBezTo>
                    <a:pt x="1932" y="787"/>
                    <a:pt x="1447" y="273"/>
                    <a:pt x="962" y="73"/>
                  </a:cubicBezTo>
                  <a:cubicBezTo>
                    <a:pt x="844" y="28"/>
                    <a:pt x="704" y="0"/>
                    <a:pt x="5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4" name="Google Shape;704;p8"/>
          <p:cNvSpPr/>
          <p:nvPr/>
        </p:nvSpPr>
        <p:spPr>
          <a:xfrm rot="-5400000">
            <a:off x="-553609" y="415567"/>
            <a:ext cx="5236917" cy="4405798"/>
          </a:xfrm>
          <a:custGeom>
            <a:rect b="b" l="l" r="r" t="t"/>
            <a:pathLst>
              <a:path extrusionOk="0" h="63427" w="75392">
                <a:moveTo>
                  <a:pt x="75391" y="0"/>
                </a:moveTo>
                <a:cubicBezTo>
                  <a:pt x="75391" y="0"/>
                  <a:pt x="1" y="133"/>
                  <a:pt x="239" y="1105"/>
                </a:cubicBezTo>
                <a:cubicBezTo>
                  <a:pt x="1296" y="5439"/>
                  <a:pt x="53208" y="2181"/>
                  <a:pt x="61580" y="9782"/>
                </a:cubicBezTo>
                <a:cubicBezTo>
                  <a:pt x="68914" y="16450"/>
                  <a:pt x="67609" y="26298"/>
                  <a:pt x="64876" y="33804"/>
                </a:cubicBezTo>
                <a:cubicBezTo>
                  <a:pt x="63037" y="38871"/>
                  <a:pt x="63676" y="49406"/>
                  <a:pt x="65619" y="54435"/>
                </a:cubicBezTo>
                <a:cubicBezTo>
                  <a:pt x="67219" y="58559"/>
                  <a:pt x="70734" y="61884"/>
                  <a:pt x="74925" y="63284"/>
                </a:cubicBezTo>
                <a:cubicBezTo>
                  <a:pt x="75077" y="63341"/>
                  <a:pt x="75229" y="63389"/>
                  <a:pt x="75391" y="63427"/>
                </a:cubicBezTo>
                <a:lnTo>
                  <a:pt x="75391" y="0"/>
                </a:lnTo>
                <a:close/>
              </a:path>
            </a:pathLst>
          </a:custGeom>
          <a:solidFill>
            <a:srgbClr val="FCF7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8"/>
          <p:cNvGrpSpPr/>
          <p:nvPr/>
        </p:nvGrpSpPr>
        <p:grpSpPr>
          <a:xfrm>
            <a:off x="211427" y="63704"/>
            <a:ext cx="8827773" cy="4917171"/>
            <a:chOff x="211427" y="63704"/>
            <a:chExt cx="8827773" cy="4917171"/>
          </a:xfrm>
        </p:grpSpPr>
        <p:grpSp>
          <p:nvGrpSpPr>
            <p:cNvPr id="706" name="Google Shape;706;p8"/>
            <p:cNvGrpSpPr/>
            <p:nvPr/>
          </p:nvGrpSpPr>
          <p:grpSpPr>
            <a:xfrm>
              <a:off x="7962375" y="4051900"/>
              <a:ext cx="1076825" cy="928975"/>
              <a:chOff x="4313150" y="3528800"/>
              <a:chExt cx="1076825" cy="928975"/>
            </a:xfrm>
          </p:grpSpPr>
          <p:sp>
            <p:nvSpPr>
              <p:cNvPr id="707" name="Google Shape;707;p8"/>
              <p:cNvSpPr/>
              <p:nvPr/>
            </p:nvSpPr>
            <p:spPr>
              <a:xfrm>
                <a:off x="4823450" y="3528800"/>
                <a:ext cx="271475" cy="286200"/>
              </a:xfrm>
              <a:custGeom>
                <a:rect b="b" l="l" r="r" t="t"/>
                <a:pathLst>
                  <a:path extrusionOk="0" h="11448" w="10859">
                    <a:moveTo>
                      <a:pt x="8104" y="1"/>
                    </a:moveTo>
                    <a:cubicBezTo>
                      <a:pt x="7948" y="1"/>
                      <a:pt x="7792" y="22"/>
                      <a:pt x="7639" y="65"/>
                    </a:cubicBezTo>
                    <a:cubicBezTo>
                      <a:pt x="6763" y="303"/>
                      <a:pt x="6135" y="1303"/>
                      <a:pt x="6430" y="2199"/>
                    </a:cubicBezTo>
                    <a:cubicBezTo>
                      <a:pt x="6725" y="3094"/>
                      <a:pt x="7030" y="3989"/>
                      <a:pt x="7201" y="4913"/>
                    </a:cubicBezTo>
                    <a:cubicBezTo>
                      <a:pt x="7230" y="5228"/>
                      <a:pt x="7239" y="5532"/>
                      <a:pt x="7220" y="5847"/>
                    </a:cubicBezTo>
                    <a:cubicBezTo>
                      <a:pt x="7182" y="6075"/>
                      <a:pt x="7125" y="6304"/>
                      <a:pt x="7058" y="6533"/>
                    </a:cubicBezTo>
                    <a:cubicBezTo>
                      <a:pt x="6973" y="6713"/>
                      <a:pt x="6868" y="6885"/>
                      <a:pt x="6763" y="7047"/>
                    </a:cubicBezTo>
                    <a:cubicBezTo>
                      <a:pt x="6630" y="7199"/>
                      <a:pt x="6487" y="7352"/>
                      <a:pt x="6335" y="7485"/>
                    </a:cubicBezTo>
                    <a:lnTo>
                      <a:pt x="6201" y="7590"/>
                    </a:lnTo>
                    <a:cubicBezTo>
                      <a:pt x="6039" y="7704"/>
                      <a:pt x="5868" y="7799"/>
                      <a:pt x="5687" y="7885"/>
                    </a:cubicBezTo>
                    <a:lnTo>
                      <a:pt x="5601" y="7914"/>
                    </a:lnTo>
                    <a:lnTo>
                      <a:pt x="5573" y="7914"/>
                    </a:lnTo>
                    <a:lnTo>
                      <a:pt x="5373" y="7866"/>
                    </a:lnTo>
                    <a:cubicBezTo>
                      <a:pt x="5058" y="7704"/>
                      <a:pt x="4753" y="7514"/>
                      <a:pt x="4458" y="7314"/>
                    </a:cubicBezTo>
                    <a:cubicBezTo>
                      <a:pt x="4001" y="6952"/>
                      <a:pt x="3591" y="6533"/>
                      <a:pt x="3144" y="6142"/>
                    </a:cubicBezTo>
                    <a:cubicBezTo>
                      <a:pt x="2766" y="5812"/>
                      <a:pt x="2296" y="5638"/>
                      <a:pt x="1829" y="5638"/>
                    </a:cubicBezTo>
                    <a:cubicBezTo>
                      <a:pt x="1353" y="5638"/>
                      <a:pt x="880" y="5819"/>
                      <a:pt x="515" y="6199"/>
                    </a:cubicBezTo>
                    <a:cubicBezTo>
                      <a:pt x="191" y="6542"/>
                      <a:pt x="0" y="7018"/>
                      <a:pt x="0" y="7504"/>
                    </a:cubicBezTo>
                    <a:cubicBezTo>
                      <a:pt x="10" y="8018"/>
                      <a:pt x="229" y="8447"/>
                      <a:pt x="581" y="8818"/>
                    </a:cubicBezTo>
                    <a:cubicBezTo>
                      <a:pt x="1029" y="9304"/>
                      <a:pt x="1563" y="9695"/>
                      <a:pt x="2096" y="10076"/>
                    </a:cubicBezTo>
                    <a:cubicBezTo>
                      <a:pt x="2515" y="10381"/>
                      <a:pt x="2953" y="10657"/>
                      <a:pt x="3420" y="10895"/>
                    </a:cubicBezTo>
                    <a:cubicBezTo>
                      <a:pt x="3839" y="11104"/>
                      <a:pt x="4296" y="11276"/>
                      <a:pt x="4763" y="11371"/>
                    </a:cubicBezTo>
                    <a:cubicBezTo>
                      <a:pt x="5004" y="11422"/>
                      <a:pt x="5250" y="11447"/>
                      <a:pt x="5497" y="11447"/>
                    </a:cubicBezTo>
                    <a:cubicBezTo>
                      <a:pt x="5620" y="11447"/>
                      <a:pt x="5744" y="11441"/>
                      <a:pt x="5868" y="11428"/>
                    </a:cubicBezTo>
                    <a:cubicBezTo>
                      <a:pt x="6096" y="11409"/>
                      <a:pt x="6315" y="11371"/>
                      <a:pt x="6535" y="11324"/>
                    </a:cubicBezTo>
                    <a:cubicBezTo>
                      <a:pt x="6820" y="11276"/>
                      <a:pt x="7163" y="11095"/>
                      <a:pt x="7401" y="10981"/>
                    </a:cubicBezTo>
                    <a:cubicBezTo>
                      <a:pt x="7554" y="10914"/>
                      <a:pt x="7697" y="10838"/>
                      <a:pt x="7830" y="10752"/>
                    </a:cubicBezTo>
                    <a:cubicBezTo>
                      <a:pt x="8573" y="10314"/>
                      <a:pt x="9221" y="9685"/>
                      <a:pt x="9687" y="8971"/>
                    </a:cubicBezTo>
                    <a:cubicBezTo>
                      <a:pt x="10497" y="7771"/>
                      <a:pt x="10859" y="6266"/>
                      <a:pt x="10678" y="4828"/>
                    </a:cubicBezTo>
                    <a:cubicBezTo>
                      <a:pt x="10602" y="4189"/>
                      <a:pt x="10487" y="3589"/>
                      <a:pt x="10316" y="2970"/>
                    </a:cubicBezTo>
                    <a:cubicBezTo>
                      <a:pt x="10154" y="2399"/>
                      <a:pt x="9964" y="1837"/>
                      <a:pt x="9783" y="1275"/>
                    </a:cubicBezTo>
                    <a:cubicBezTo>
                      <a:pt x="9630" y="818"/>
                      <a:pt x="9363" y="446"/>
                      <a:pt x="8944" y="217"/>
                    </a:cubicBezTo>
                    <a:cubicBezTo>
                      <a:pt x="8684" y="75"/>
                      <a:pt x="8395" y="1"/>
                      <a:pt x="8104"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
              <p:cNvSpPr/>
              <p:nvPr/>
            </p:nvSpPr>
            <p:spPr>
              <a:xfrm>
                <a:off x="4404575" y="3801150"/>
                <a:ext cx="216975" cy="249875"/>
              </a:xfrm>
              <a:custGeom>
                <a:rect b="b" l="l" r="r" t="t"/>
                <a:pathLst>
                  <a:path extrusionOk="0" h="9995" w="8679">
                    <a:moveTo>
                      <a:pt x="5990" y="0"/>
                    </a:moveTo>
                    <a:cubicBezTo>
                      <a:pt x="5843" y="0"/>
                      <a:pt x="5696" y="19"/>
                      <a:pt x="5554" y="58"/>
                    </a:cubicBezTo>
                    <a:cubicBezTo>
                      <a:pt x="4706" y="296"/>
                      <a:pt x="4106" y="1258"/>
                      <a:pt x="4382" y="2125"/>
                    </a:cubicBezTo>
                    <a:cubicBezTo>
                      <a:pt x="4697" y="3087"/>
                      <a:pt x="5049" y="4049"/>
                      <a:pt x="5240" y="5040"/>
                    </a:cubicBezTo>
                    <a:lnTo>
                      <a:pt x="5249" y="5373"/>
                    </a:lnTo>
                    <a:lnTo>
                      <a:pt x="5240" y="5421"/>
                    </a:lnTo>
                    <a:lnTo>
                      <a:pt x="5125" y="5611"/>
                    </a:lnTo>
                    <a:cubicBezTo>
                      <a:pt x="4944" y="5830"/>
                      <a:pt x="4735" y="6040"/>
                      <a:pt x="4516" y="6230"/>
                    </a:cubicBezTo>
                    <a:cubicBezTo>
                      <a:pt x="4382" y="6326"/>
                      <a:pt x="4240" y="6411"/>
                      <a:pt x="4087" y="6487"/>
                    </a:cubicBezTo>
                    <a:lnTo>
                      <a:pt x="4001" y="6516"/>
                    </a:lnTo>
                    <a:cubicBezTo>
                      <a:pt x="3820" y="6326"/>
                      <a:pt x="3649" y="6135"/>
                      <a:pt x="3487" y="5925"/>
                    </a:cubicBezTo>
                    <a:cubicBezTo>
                      <a:pt x="3392" y="5811"/>
                      <a:pt x="3306" y="5697"/>
                      <a:pt x="3211" y="5583"/>
                    </a:cubicBezTo>
                    <a:cubicBezTo>
                      <a:pt x="2992" y="5325"/>
                      <a:pt x="2735" y="5144"/>
                      <a:pt x="2458" y="4954"/>
                    </a:cubicBezTo>
                    <a:cubicBezTo>
                      <a:pt x="2201" y="4821"/>
                      <a:pt x="1935" y="4754"/>
                      <a:pt x="1639" y="4754"/>
                    </a:cubicBezTo>
                    <a:cubicBezTo>
                      <a:pt x="1201" y="4754"/>
                      <a:pt x="772" y="4944"/>
                      <a:pt x="458" y="5268"/>
                    </a:cubicBezTo>
                    <a:cubicBezTo>
                      <a:pt x="258" y="5478"/>
                      <a:pt x="125" y="5725"/>
                      <a:pt x="49" y="6002"/>
                    </a:cubicBezTo>
                    <a:cubicBezTo>
                      <a:pt x="39" y="6145"/>
                      <a:pt x="20" y="6287"/>
                      <a:pt x="1" y="6421"/>
                    </a:cubicBezTo>
                    <a:cubicBezTo>
                      <a:pt x="10" y="6726"/>
                      <a:pt x="87" y="7002"/>
                      <a:pt x="239" y="7259"/>
                    </a:cubicBezTo>
                    <a:cubicBezTo>
                      <a:pt x="449" y="7735"/>
                      <a:pt x="782" y="8135"/>
                      <a:pt x="1115" y="8545"/>
                    </a:cubicBezTo>
                    <a:cubicBezTo>
                      <a:pt x="1601" y="9135"/>
                      <a:pt x="2192" y="9669"/>
                      <a:pt x="2954" y="9878"/>
                    </a:cubicBezTo>
                    <a:cubicBezTo>
                      <a:pt x="3240" y="9956"/>
                      <a:pt x="3540" y="9995"/>
                      <a:pt x="3841" y="9995"/>
                    </a:cubicBezTo>
                    <a:cubicBezTo>
                      <a:pt x="4091" y="9995"/>
                      <a:pt x="4340" y="9968"/>
                      <a:pt x="4582" y="9916"/>
                    </a:cubicBezTo>
                    <a:cubicBezTo>
                      <a:pt x="5040" y="9802"/>
                      <a:pt x="5468" y="9602"/>
                      <a:pt x="5887" y="9393"/>
                    </a:cubicBezTo>
                    <a:lnTo>
                      <a:pt x="6011" y="9316"/>
                    </a:lnTo>
                    <a:cubicBezTo>
                      <a:pt x="6326" y="9135"/>
                      <a:pt x="6611" y="8878"/>
                      <a:pt x="6878" y="8640"/>
                    </a:cubicBezTo>
                    <a:cubicBezTo>
                      <a:pt x="7021" y="8516"/>
                      <a:pt x="7164" y="8373"/>
                      <a:pt x="7297" y="8231"/>
                    </a:cubicBezTo>
                    <a:cubicBezTo>
                      <a:pt x="7840" y="7592"/>
                      <a:pt x="8326" y="6926"/>
                      <a:pt x="8507" y="6087"/>
                    </a:cubicBezTo>
                    <a:cubicBezTo>
                      <a:pt x="8678" y="5306"/>
                      <a:pt x="8535" y="4516"/>
                      <a:pt x="8373" y="3744"/>
                    </a:cubicBezTo>
                    <a:cubicBezTo>
                      <a:pt x="8202" y="2887"/>
                      <a:pt x="7888" y="2058"/>
                      <a:pt x="7621" y="1230"/>
                    </a:cubicBezTo>
                    <a:cubicBezTo>
                      <a:pt x="7478" y="792"/>
                      <a:pt x="7221" y="430"/>
                      <a:pt x="6811" y="210"/>
                    </a:cubicBezTo>
                    <a:cubicBezTo>
                      <a:pt x="6560" y="72"/>
                      <a:pt x="6275" y="0"/>
                      <a:pt x="5990"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8"/>
              <p:cNvSpPr/>
              <p:nvPr/>
            </p:nvSpPr>
            <p:spPr>
              <a:xfrm>
                <a:off x="4739625" y="3921150"/>
                <a:ext cx="247450" cy="232050"/>
              </a:xfrm>
              <a:custGeom>
                <a:rect b="b" l="l" r="r" t="t"/>
                <a:pathLst>
                  <a:path extrusionOk="0" h="9282" w="9898">
                    <a:moveTo>
                      <a:pt x="6982" y="1"/>
                    </a:moveTo>
                    <a:cubicBezTo>
                      <a:pt x="6657" y="1"/>
                      <a:pt x="6333" y="82"/>
                      <a:pt x="6059" y="249"/>
                    </a:cubicBezTo>
                    <a:cubicBezTo>
                      <a:pt x="5649" y="487"/>
                      <a:pt x="5354" y="887"/>
                      <a:pt x="5239" y="1354"/>
                    </a:cubicBezTo>
                    <a:cubicBezTo>
                      <a:pt x="5116" y="1830"/>
                      <a:pt x="5220" y="2278"/>
                      <a:pt x="5439" y="2716"/>
                    </a:cubicBezTo>
                    <a:cubicBezTo>
                      <a:pt x="5611" y="3040"/>
                      <a:pt x="5773" y="3364"/>
                      <a:pt x="5935" y="3697"/>
                    </a:cubicBezTo>
                    <a:cubicBezTo>
                      <a:pt x="6059" y="4012"/>
                      <a:pt x="6163" y="4345"/>
                      <a:pt x="6239" y="4678"/>
                    </a:cubicBezTo>
                    <a:lnTo>
                      <a:pt x="6249" y="4888"/>
                    </a:lnTo>
                    <a:lnTo>
                      <a:pt x="6201" y="5050"/>
                    </a:lnTo>
                    <a:lnTo>
                      <a:pt x="6163" y="5126"/>
                    </a:lnTo>
                    <a:cubicBezTo>
                      <a:pt x="5982" y="5326"/>
                      <a:pt x="5792" y="5507"/>
                      <a:pt x="5592" y="5678"/>
                    </a:cubicBezTo>
                    <a:cubicBezTo>
                      <a:pt x="5468" y="5755"/>
                      <a:pt x="5354" y="5831"/>
                      <a:pt x="5220" y="5907"/>
                    </a:cubicBezTo>
                    <a:lnTo>
                      <a:pt x="5125" y="5926"/>
                    </a:lnTo>
                    <a:cubicBezTo>
                      <a:pt x="5024" y="5933"/>
                      <a:pt x="4928" y="5940"/>
                      <a:pt x="4826" y="5940"/>
                    </a:cubicBezTo>
                    <a:cubicBezTo>
                      <a:pt x="4784" y="5940"/>
                      <a:pt x="4741" y="5938"/>
                      <a:pt x="4696" y="5936"/>
                    </a:cubicBezTo>
                    <a:cubicBezTo>
                      <a:pt x="4354" y="5878"/>
                      <a:pt x="4030" y="5802"/>
                      <a:pt x="3696" y="5697"/>
                    </a:cubicBezTo>
                    <a:cubicBezTo>
                      <a:pt x="3496" y="5612"/>
                      <a:pt x="3296" y="5516"/>
                      <a:pt x="3115" y="5402"/>
                    </a:cubicBezTo>
                    <a:cubicBezTo>
                      <a:pt x="2830" y="5231"/>
                      <a:pt x="2544" y="5050"/>
                      <a:pt x="2249" y="4888"/>
                    </a:cubicBezTo>
                    <a:cubicBezTo>
                      <a:pt x="2024" y="4761"/>
                      <a:pt x="1775" y="4701"/>
                      <a:pt x="1527" y="4701"/>
                    </a:cubicBezTo>
                    <a:cubicBezTo>
                      <a:pt x="1121" y="4701"/>
                      <a:pt x="715" y="4863"/>
                      <a:pt x="420" y="5164"/>
                    </a:cubicBezTo>
                    <a:cubicBezTo>
                      <a:pt x="153" y="5450"/>
                      <a:pt x="1" y="5831"/>
                      <a:pt x="1" y="6231"/>
                    </a:cubicBezTo>
                    <a:cubicBezTo>
                      <a:pt x="10" y="6669"/>
                      <a:pt x="191" y="6993"/>
                      <a:pt x="467" y="7307"/>
                    </a:cubicBezTo>
                    <a:cubicBezTo>
                      <a:pt x="801" y="7698"/>
                      <a:pt x="1258" y="8002"/>
                      <a:pt x="1696" y="8260"/>
                    </a:cubicBezTo>
                    <a:cubicBezTo>
                      <a:pt x="2144" y="8526"/>
                      <a:pt x="2620" y="8745"/>
                      <a:pt x="3115" y="8907"/>
                    </a:cubicBezTo>
                    <a:cubicBezTo>
                      <a:pt x="3639" y="9079"/>
                      <a:pt x="4173" y="9193"/>
                      <a:pt x="4725" y="9260"/>
                    </a:cubicBezTo>
                    <a:cubicBezTo>
                      <a:pt x="4868" y="9274"/>
                      <a:pt x="5012" y="9282"/>
                      <a:pt x="5155" y="9282"/>
                    </a:cubicBezTo>
                    <a:cubicBezTo>
                      <a:pt x="5947" y="9282"/>
                      <a:pt x="6734" y="9061"/>
                      <a:pt x="7411" y="8650"/>
                    </a:cubicBezTo>
                    <a:cubicBezTo>
                      <a:pt x="7525" y="8584"/>
                      <a:pt x="7640" y="8507"/>
                      <a:pt x="7744" y="8431"/>
                    </a:cubicBezTo>
                    <a:cubicBezTo>
                      <a:pt x="8011" y="8241"/>
                      <a:pt x="8278" y="8041"/>
                      <a:pt x="8516" y="7822"/>
                    </a:cubicBezTo>
                    <a:cubicBezTo>
                      <a:pt x="8830" y="7545"/>
                      <a:pt x="9068" y="7221"/>
                      <a:pt x="9297" y="6879"/>
                    </a:cubicBezTo>
                    <a:cubicBezTo>
                      <a:pt x="9468" y="6640"/>
                      <a:pt x="9554" y="6317"/>
                      <a:pt x="9649" y="6059"/>
                    </a:cubicBezTo>
                    <a:cubicBezTo>
                      <a:pt x="9697" y="5926"/>
                      <a:pt x="9735" y="5783"/>
                      <a:pt x="9764" y="5650"/>
                    </a:cubicBezTo>
                    <a:cubicBezTo>
                      <a:pt x="9897" y="5078"/>
                      <a:pt x="9840" y="4488"/>
                      <a:pt x="9735" y="3916"/>
                    </a:cubicBezTo>
                    <a:cubicBezTo>
                      <a:pt x="9545" y="2830"/>
                      <a:pt x="9030" y="1840"/>
                      <a:pt x="8525" y="868"/>
                    </a:cubicBezTo>
                    <a:cubicBezTo>
                      <a:pt x="8231" y="299"/>
                      <a:pt x="7605" y="1"/>
                      <a:pt x="6982"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
              <p:cNvSpPr/>
              <p:nvPr/>
            </p:nvSpPr>
            <p:spPr>
              <a:xfrm>
                <a:off x="4313150" y="4256650"/>
                <a:ext cx="281250" cy="184175"/>
              </a:xfrm>
              <a:custGeom>
                <a:rect b="b" l="l" r="r" t="t"/>
                <a:pathLst>
                  <a:path extrusionOk="0" h="7367" w="11250">
                    <a:moveTo>
                      <a:pt x="9561" y="1"/>
                    </a:moveTo>
                    <a:cubicBezTo>
                      <a:pt x="8822" y="1"/>
                      <a:pt x="8079" y="500"/>
                      <a:pt x="7925" y="1259"/>
                    </a:cubicBezTo>
                    <a:cubicBezTo>
                      <a:pt x="7839" y="1726"/>
                      <a:pt x="7744" y="2193"/>
                      <a:pt x="7592" y="2641"/>
                    </a:cubicBezTo>
                    <a:cubicBezTo>
                      <a:pt x="7506" y="2841"/>
                      <a:pt x="7401" y="3022"/>
                      <a:pt x="7287" y="3203"/>
                    </a:cubicBezTo>
                    <a:cubicBezTo>
                      <a:pt x="7135" y="3384"/>
                      <a:pt x="6973" y="3565"/>
                      <a:pt x="6801" y="3726"/>
                    </a:cubicBezTo>
                    <a:cubicBezTo>
                      <a:pt x="6696" y="3803"/>
                      <a:pt x="6582" y="3869"/>
                      <a:pt x="6477" y="3936"/>
                    </a:cubicBezTo>
                    <a:lnTo>
                      <a:pt x="6115" y="4031"/>
                    </a:lnTo>
                    <a:cubicBezTo>
                      <a:pt x="6030" y="4036"/>
                      <a:pt x="5946" y="4038"/>
                      <a:pt x="5863" y="4038"/>
                    </a:cubicBezTo>
                    <a:cubicBezTo>
                      <a:pt x="5780" y="4038"/>
                      <a:pt x="5696" y="4036"/>
                      <a:pt x="5611" y="4031"/>
                    </a:cubicBezTo>
                    <a:cubicBezTo>
                      <a:pt x="5296" y="3984"/>
                      <a:pt x="5001" y="3907"/>
                      <a:pt x="4696" y="3812"/>
                    </a:cubicBezTo>
                    <a:cubicBezTo>
                      <a:pt x="4553" y="3745"/>
                      <a:pt x="4401" y="3679"/>
                      <a:pt x="4268" y="3593"/>
                    </a:cubicBezTo>
                    <a:cubicBezTo>
                      <a:pt x="4087" y="3498"/>
                      <a:pt x="3925" y="3384"/>
                      <a:pt x="3753" y="3269"/>
                    </a:cubicBezTo>
                    <a:cubicBezTo>
                      <a:pt x="3496" y="3069"/>
                      <a:pt x="3239" y="2850"/>
                      <a:pt x="2991" y="2622"/>
                    </a:cubicBezTo>
                    <a:cubicBezTo>
                      <a:pt x="2652" y="2320"/>
                      <a:pt x="2227" y="2163"/>
                      <a:pt x="1805" y="2163"/>
                    </a:cubicBezTo>
                    <a:cubicBezTo>
                      <a:pt x="1374" y="2163"/>
                      <a:pt x="947" y="2327"/>
                      <a:pt x="619" y="2669"/>
                    </a:cubicBezTo>
                    <a:cubicBezTo>
                      <a:pt x="0" y="3326"/>
                      <a:pt x="0" y="4431"/>
                      <a:pt x="667" y="5041"/>
                    </a:cubicBezTo>
                    <a:cubicBezTo>
                      <a:pt x="1286" y="5612"/>
                      <a:pt x="1953" y="6165"/>
                      <a:pt x="2696" y="6565"/>
                    </a:cubicBezTo>
                    <a:cubicBezTo>
                      <a:pt x="3086" y="6784"/>
                      <a:pt x="3525" y="6936"/>
                      <a:pt x="3944" y="7079"/>
                    </a:cubicBezTo>
                    <a:cubicBezTo>
                      <a:pt x="4287" y="7203"/>
                      <a:pt x="4668" y="7260"/>
                      <a:pt x="5030" y="7308"/>
                    </a:cubicBezTo>
                    <a:cubicBezTo>
                      <a:pt x="5319" y="7342"/>
                      <a:pt x="5589" y="7367"/>
                      <a:pt x="5865" y="7367"/>
                    </a:cubicBezTo>
                    <a:cubicBezTo>
                      <a:pt x="5969" y="7367"/>
                      <a:pt x="6075" y="7363"/>
                      <a:pt x="6182" y="7355"/>
                    </a:cubicBezTo>
                    <a:cubicBezTo>
                      <a:pt x="6620" y="7317"/>
                      <a:pt x="7068" y="7241"/>
                      <a:pt x="7487" y="7089"/>
                    </a:cubicBezTo>
                    <a:cubicBezTo>
                      <a:pt x="7773" y="6984"/>
                      <a:pt x="8049" y="6860"/>
                      <a:pt x="8306" y="6698"/>
                    </a:cubicBezTo>
                    <a:cubicBezTo>
                      <a:pt x="8782" y="6422"/>
                      <a:pt x="9211" y="6051"/>
                      <a:pt x="9592" y="5641"/>
                    </a:cubicBezTo>
                    <a:cubicBezTo>
                      <a:pt x="10106" y="5060"/>
                      <a:pt x="10487" y="4393"/>
                      <a:pt x="10754" y="3669"/>
                    </a:cubicBezTo>
                    <a:cubicBezTo>
                      <a:pt x="10945" y="3145"/>
                      <a:pt x="11049" y="2612"/>
                      <a:pt x="11154" y="2069"/>
                    </a:cubicBezTo>
                    <a:cubicBezTo>
                      <a:pt x="11249" y="1631"/>
                      <a:pt x="11211" y="1202"/>
                      <a:pt x="10973" y="812"/>
                    </a:cubicBezTo>
                    <a:cubicBezTo>
                      <a:pt x="10745" y="431"/>
                      <a:pt x="10373" y="155"/>
                      <a:pt x="9954" y="50"/>
                    </a:cubicBezTo>
                    <a:cubicBezTo>
                      <a:pt x="9826" y="17"/>
                      <a:pt x="9694" y="1"/>
                      <a:pt x="9561"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
              <p:cNvSpPr/>
              <p:nvPr/>
            </p:nvSpPr>
            <p:spPr>
              <a:xfrm>
                <a:off x="5165875" y="3741000"/>
                <a:ext cx="224100" cy="185775"/>
              </a:xfrm>
              <a:custGeom>
                <a:rect b="b" l="l" r="r" t="t"/>
                <a:pathLst>
                  <a:path extrusionOk="0" h="7431" w="8964">
                    <a:moveTo>
                      <a:pt x="7352" y="0"/>
                    </a:moveTo>
                    <a:cubicBezTo>
                      <a:pt x="7075" y="0"/>
                      <a:pt x="6799" y="72"/>
                      <a:pt x="6563" y="216"/>
                    </a:cubicBezTo>
                    <a:cubicBezTo>
                      <a:pt x="6239" y="407"/>
                      <a:pt x="5915" y="778"/>
                      <a:pt x="5858" y="1159"/>
                    </a:cubicBezTo>
                    <a:cubicBezTo>
                      <a:pt x="5744" y="1940"/>
                      <a:pt x="5630" y="2712"/>
                      <a:pt x="5392" y="3464"/>
                    </a:cubicBezTo>
                    <a:cubicBezTo>
                      <a:pt x="5334" y="3579"/>
                      <a:pt x="5268" y="3693"/>
                      <a:pt x="5201" y="3807"/>
                    </a:cubicBezTo>
                    <a:cubicBezTo>
                      <a:pt x="5106" y="3912"/>
                      <a:pt x="5011" y="4017"/>
                      <a:pt x="4915" y="4112"/>
                    </a:cubicBezTo>
                    <a:lnTo>
                      <a:pt x="4696" y="4245"/>
                    </a:lnTo>
                    <a:lnTo>
                      <a:pt x="4382" y="4321"/>
                    </a:lnTo>
                    <a:cubicBezTo>
                      <a:pt x="4217" y="4334"/>
                      <a:pt x="4053" y="4339"/>
                      <a:pt x="3889" y="4339"/>
                    </a:cubicBezTo>
                    <a:cubicBezTo>
                      <a:pt x="3562" y="4339"/>
                      <a:pt x="3236" y="4318"/>
                      <a:pt x="2905" y="4293"/>
                    </a:cubicBezTo>
                    <a:cubicBezTo>
                      <a:pt x="2591" y="4245"/>
                      <a:pt x="2277" y="4198"/>
                      <a:pt x="1963" y="4140"/>
                    </a:cubicBezTo>
                    <a:cubicBezTo>
                      <a:pt x="1831" y="4116"/>
                      <a:pt x="1702" y="4102"/>
                      <a:pt x="1576" y="4102"/>
                    </a:cubicBezTo>
                    <a:cubicBezTo>
                      <a:pt x="1309" y="4102"/>
                      <a:pt x="1053" y="4163"/>
                      <a:pt x="800" y="4312"/>
                    </a:cubicBezTo>
                    <a:cubicBezTo>
                      <a:pt x="458" y="4521"/>
                      <a:pt x="200" y="4864"/>
                      <a:pt x="105" y="5255"/>
                    </a:cubicBezTo>
                    <a:cubicBezTo>
                      <a:pt x="0" y="5645"/>
                      <a:pt x="67" y="6065"/>
                      <a:pt x="277" y="6417"/>
                    </a:cubicBezTo>
                    <a:cubicBezTo>
                      <a:pt x="467" y="6741"/>
                      <a:pt x="829" y="7055"/>
                      <a:pt x="1220" y="7122"/>
                    </a:cubicBezTo>
                    <a:cubicBezTo>
                      <a:pt x="1934" y="7246"/>
                      <a:pt x="2658" y="7341"/>
                      <a:pt x="3391" y="7408"/>
                    </a:cubicBezTo>
                    <a:cubicBezTo>
                      <a:pt x="3559" y="7423"/>
                      <a:pt x="3727" y="7430"/>
                      <a:pt x="3894" y="7430"/>
                    </a:cubicBezTo>
                    <a:cubicBezTo>
                      <a:pt x="4342" y="7430"/>
                      <a:pt x="4788" y="7379"/>
                      <a:pt x="5239" y="7303"/>
                    </a:cubicBezTo>
                    <a:cubicBezTo>
                      <a:pt x="5563" y="7246"/>
                      <a:pt x="5934" y="7093"/>
                      <a:pt x="6220" y="6950"/>
                    </a:cubicBezTo>
                    <a:lnTo>
                      <a:pt x="6439" y="6827"/>
                    </a:lnTo>
                    <a:cubicBezTo>
                      <a:pt x="6792" y="6617"/>
                      <a:pt x="7106" y="6350"/>
                      <a:pt x="7392" y="6065"/>
                    </a:cubicBezTo>
                    <a:cubicBezTo>
                      <a:pt x="7649" y="5807"/>
                      <a:pt x="7858" y="5493"/>
                      <a:pt x="8049" y="5198"/>
                    </a:cubicBezTo>
                    <a:cubicBezTo>
                      <a:pt x="8154" y="5045"/>
                      <a:pt x="8230" y="4864"/>
                      <a:pt x="8306" y="4693"/>
                    </a:cubicBezTo>
                    <a:cubicBezTo>
                      <a:pt x="8449" y="4331"/>
                      <a:pt x="8573" y="3988"/>
                      <a:pt x="8678" y="3617"/>
                    </a:cubicBezTo>
                    <a:cubicBezTo>
                      <a:pt x="8868" y="2931"/>
                      <a:pt x="8963" y="2226"/>
                      <a:pt x="8878" y="1521"/>
                    </a:cubicBezTo>
                    <a:cubicBezTo>
                      <a:pt x="8878" y="1245"/>
                      <a:pt x="8801" y="988"/>
                      <a:pt x="8668" y="750"/>
                    </a:cubicBezTo>
                    <a:cubicBezTo>
                      <a:pt x="8459" y="397"/>
                      <a:pt x="8116" y="150"/>
                      <a:pt x="7725" y="45"/>
                    </a:cubicBezTo>
                    <a:cubicBezTo>
                      <a:pt x="7603" y="15"/>
                      <a:pt x="7477" y="0"/>
                      <a:pt x="735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
              <p:cNvSpPr/>
              <p:nvPr/>
            </p:nvSpPr>
            <p:spPr>
              <a:xfrm>
                <a:off x="5130875" y="4043275"/>
                <a:ext cx="199100" cy="187250"/>
              </a:xfrm>
              <a:custGeom>
                <a:rect b="b" l="l" r="r" t="t"/>
                <a:pathLst>
                  <a:path extrusionOk="0" h="7490" w="7964">
                    <a:moveTo>
                      <a:pt x="4715" y="3337"/>
                    </a:moveTo>
                    <a:lnTo>
                      <a:pt x="4715" y="3413"/>
                    </a:lnTo>
                    <a:lnTo>
                      <a:pt x="4706" y="3422"/>
                    </a:lnTo>
                    <a:lnTo>
                      <a:pt x="4715" y="3337"/>
                    </a:lnTo>
                    <a:close/>
                    <a:moveTo>
                      <a:pt x="5374" y="0"/>
                    </a:moveTo>
                    <a:cubicBezTo>
                      <a:pt x="5090" y="0"/>
                      <a:pt x="4803" y="74"/>
                      <a:pt x="4544" y="231"/>
                    </a:cubicBezTo>
                    <a:cubicBezTo>
                      <a:pt x="3782" y="679"/>
                      <a:pt x="3505" y="1717"/>
                      <a:pt x="3972" y="2479"/>
                    </a:cubicBezTo>
                    <a:cubicBezTo>
                      <a:pt x="4191" y="2841"/>
                      <a:pt x="4420" y="3194"/>
                      <a:pt x="4610" y="3575"/>
                    </a:cubicBezTo>
                    <a:lnTo>
                      <a:pt x="4525" y="3708"/>
                    </a:lnTo>
                    <a:cubicBezTo>
                      <a:pt x="4372" y="3899"/>
                      <a:pt x="4201" y="4080"/>
                      <a:pt x="4010" y="4251"/>
                    </a:cubicBezTo>
                    <a:cubicBezTo>
                      <a:pt x="3886" y="4337"/>
                      <a:pt x="3763" y="4413"/>
                      <a:pt x="3629" y="4480"/>
                    </a:cubicBezTo>
                    <a:lnTo>
                      <a:pt x="3410" y="4546"/>
                    </a:lnTo>
                    <a:cubicBezTo>
                      <a:pt x="3334" y="4551"/>
                      <a:pt x="3258" y="4553"/>
                      <a:pt x="3182" y="4553"/>
                    </a:cubicBezTo>
                    <a:cubicBezTo>
                      <a:pt x="3105" y="4553"/>
                      <a:pt x="3029" y="4551"/>
                      <a:pt x="2953" y="4546"/>
                    </a:cubicBezTo>
                    <a:cubicBezTo>
                      <a:pt x="2572" y="4480"/>
                      <a:pt x="2200" y="4375"/>
                      <a:pt x="1829" y="4270"/>
                    </a:cubicBezTo>
                    <a:cubicBezTo>
                      <a:pt x="1715" y="4240"/>
                      <a:pt x="1599" y="4226"/>
                      <a:pt x="1483" y="4226"/>
                    </a:cubicBezTo>
                    <a:cubicBezTo>
                      <a:pt x="970" y="4226"/>
                      <a:pt x="468" y="4507"/>
                      <a:pt x="219" y="4965"/>
                    </a:cubicBezTo>
                    <a:cubicBezTo>
                      <a:pt x="48" y="5289"/>
                      <a:pt x="0" y="5680"/>
                      <a:pt x="95" y="6042"/>
                    </a:cubicBezTo>
                    <a:cubicBezTo>
                      <a:pt x="191" y="6375"/>
                      <a:pt x="448" y="6766"/>
                      <a:pt x="791" y="6908"/>
                    </a:cubicBezTo>
                    <a:cubicBezTo>
                      <a:pt x="1143" y="7061"/>
                      <a:pt x="1496" y="7194"/>
                      <a:pt x="1858" y="7299"/>
                    </a:cubicBezTo>
                    <a:cubicBezTo>
                      <a:pt x="2229" y="7394"/>
                      <a:pt x="2601" y="7442"/>
                      <a:pt x="2982" y="7470"/>
                    </a:cubicBezTo>
                    <a:cubicBezTo>
                      <a:pt x="3107" y="7483"/>
                      <a:pt x="3232" y="7490"/>
                      <a:pt x="3358" y="7490"/>
                    </a:cubicBezTo>
                    <a:cubicBezTo>
                      <a:pt x="4158" y="7490"/>
                      <a:pt x="4955" y="7234"/>
                      <a:pt x="5639" y="6823"/>
                    </a:cubicBezTo>
                    <a:cubicBezTo>
                      <a:pt x="5763" y="6746"/>
                      <a:pt x="5887" y="6670"/>
                      <a:pt x="6001" y="6585"/>
                    </a:cubicBezTo>
                    <a:cubicBezTo>
                      <a:pt x="6563" y="6185"/>
                      <a:pt x="7030" y="5708"/>
                      <a:pt x="7430" y="5146"/>
                    </a:cubicBezTo>
                    <a:cubicBezTo>
                      <a:pt x="7515" y="5042"/>
                      <a:pt x="7582" y="4937"/>
                      <a:pt x="7649" y="4813"/>
                    </a:cubicBezTo>
                    <a:cubicBezTo>
                      <a:pt x="7715" y="4632"/>
                      <a:pt x="7792" y="4451"/>
                      <a:pt x="7868" y="4270"/>
                    </a:cubicBezTo>
                    <a:cubicBezTo>
                      <a:pt x="7944" y="3822"/>
                      <a:pt x="7963" y="3451"/>
                      <a:pt x="7868" y="3013"/>
                    </a:cubicBezTo>
                    <a:cubicBezTo>
                      <a:pt x="7763" y="2508"/>
                      <a:pt x="7515" y="2032"/>
                      <a:pt x="7268" y="1584"/>
                    </a:cubicBezTo>
                    <a:cubicBezTo>
                      <a:pt x="7115" y="1317"/>
                      <a:pt x="6953" y="1051"/>
                      <a:pt x="6792" y="793"/>
                    </a:cubicBezTo>
                    <a:cubicBezTo>
                      <a:pt x="6482" y="288"/>
                      <a:pt x="5933" y="0"/>
                      <a:pt x="5374"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
              <p:cNvSpPr/>
              <p:nvPr/>
            </p:nvSpPr>
            <p:spPr>
              <a:xfrm>
                <a:off x="4751775" y="4232175"/>
                <a:ext cx="225050" cy="225600"/>
              </a:xfrm>
              <a:custGeom>
                <a:rect b="b" l="l" r="r" t="t"/>
                <a:pathLst>
                  <a:path extrusionOk="0" h="9024" w="9002">
                    <a:moveTo>
                      <a:pt x="7392" y="0"/>
                    </a:moveTo>
                    <a:cubicBezTo>
                      <a:pt x="6630" y="10"/>
                      <a:pt x="5906" y="676"/>
                      <a:pt x="5954" y="1457"/>
                    </a:cubicBezTo>
                    <a:cubicBezTo>
                      <a:pt x="5992" y="2058"/>
                      <a:pt x="6030" y="2648"/>
                      <a:pt x="6068" y="3248"/>
                    </a:cubicBezTo>
                    <a:cubicBezTo>
                      <a:pt x="6096" y="3677"/>
                      <a:pt x="6106" y="4124"/>
                      <a:pt x="6077" y="4553"/>
                    </a:cubicBezTo>
                    <a:cubicBezTo>
                      <a:pt x="6049" y="4686"/>
                      <a:pt x="6020" y="4810"/>
                      <a:pt x="5982" y="4944"/>
                    </a:cubicBezTo>
                    <a:cubicBezTo>
                      <a:pt x="5925" y="5048"/>
                      <a:pt x="5868" y="5153"/>
                      <a:pt x="5811" y="5258"/>
                    </a:cubicBezTo>
                    <a:cubicBezTo>
                      <a:pt x="5630" y="5477"/>
                      <a:pt x="5439" y="5667"/>
                      <a:pt x="5239" y="5848"/>
                    </a:cubicBezTo>
                    <a:cubicBezTo>
                      <a:pt x="5125" y="5925"/>
                      <a:pt x="5011" y="5991"/>
                      <a:pt x="4887" y="6058"/>
                    </a:cubicBezTo>
                    <a:lnTo>
                      <a:pt x="4630" y="6125"/>
                    </a:lnTo>
                    <a:lnTo>
                      <a:pt x="4268" y="6134"/>
                    </a:lnTo>
                    <a:cubicBezTo>
                      <a:pt x="4153" y="6106"/>
                      <a:pt x="4049" y="6077"/>
                      <a:pt x="3944" y="6048"/>
                    </a:cubicBezTo>
                    <a:cubicBezTo>
                      <a:pt x="3715" y="5934"/>
                      <a:pt x="3496" y="5810"/>
                      <a:pt x="3277" y="5667"/>
                    </a:cubicBezTo>
                    <a:cubicBezTo>
                      <a:pt x="2991" y="5448"/>
                      <a:pt x="2686" y="5210"/>
                      <a:pt x="2353" y="5077"/>
                    </a:cubicBezTo>
                    <a:cubicBezTo>
                      <a:pt x="2124" y="4953"/>
                      <a:pt x="1886" y="4886"/>
                      <a:pt x="1629" y="4886"/>
                    </a:cubicBezTo>
                    <a:cubicBezTo>
                      <a:pt x="1229" y="4896"/>
                      <a:pt x="839" y="5058"/>
                      <a:pt x="562" y="5353"/>
                    </a:cubicBezTo>
                    <a:cubicBezTo>
                      <a:pt x="29" y="5906"/>
                      <a:pt x="0" y="6925"/>
                      <a:pt x="610" y="7449"/>
                    </a:cubicBezTo>
                    <a:cubicBezTo>
                      <a:pt x="981" y="7763"/>
                      <a:pt x="1420" y="8020"/>
                      <a:pt x="1820" y="8287"/>
                    </a:cubicBezTo>
                    <a:cubicBezTo>
                      <a:pt x="2201" y="8534"/>
                      <a:pt x="2648" y="8715"/>
                      <a:pt x="3067" y="8839"/>
                    </a:cubicBezTo>
                    <a:cubicBezTo>
                      <a:pt x="3482" y="8958"/>
                      <a:pt x="3911" y="9023"/>
                      <a:pt x="4342" y="9023"/>
                    </a:cubicBezTo>
                    <a:cubicBezTo>
                      <a:pt x="4396" y="9023"/>
                      <a:pt x="4451" y="9022"/>
                      <a:pt x="4506" y="9020"/>
                    </a:cubicBezTo>
                    <a:cubicBezTo>
                      <a:pt x="4763" y="9020"/>
                      <a:pt x="5020" y="8963"/>
                      <a:pt x="5277" y="8925"/>
                    </a:cubicBezTo>
                    <a:cubicBezTo>
                      <a:pt x="5687" y="8858"/>
                      <a:pt x="6077" y="8658"/>
                      <a:pt x="6439" y="8468"/>
                    </a:cubicBezTo>
                    <a:lnTo>
                      <a:pt x="6563" y="8392"/>
                    </a:lnTo>
                    <a:cubicBezTo>
                      <a:pt x="6849" y="8230"/>
                      <a:pt x="7097" y="8011"/>
                      <a:pt x="7335" y="7801"/>
                    </a:cubicBezTo>
                    <a:cubicBezTo>
                      <a:pt x="7592" y="7572"/>
                      <a:pt x="7820" y="7344"/>
                      <a:pt x="8030" y="7077"/>
                    </a:cubicBezTo>
                    <a:cubicBezTo>
                      <a:pt x="8440" y="6572"/>
                      <a:pt x="8697" y="6020"/>
                      <a:pt x="8868" y="5391"/>
                    </a:cubicBezTo>
                    <a:cubicBezTo>
                      <a:pt x="8973" y="5001"/>
                      <a:pt x="8973" y="4563"/>
                      <a:pt x="8992" y="4153"/>
                    </a:cubicBezTo>
                    <a:cubicBezTo>
                      <a:pt x="9002" y="3772"/>
                      <a:pt x="8973" y="3381"/>
                      <a:pt x="8944" y="3000"/>
                    </a:cubicBezTo>
                    <a:cubicBezTo>
                      <a:pt x="8916" y="2477"/>
                      <a:pt x="8878" y="1953"/>
                      <a:pt x="8849" y="1429"/>
                    </a:cubicBezTo>
                    <a:cubicBezTo>
                      <a:pt x="8821" y="1038"/>
                      <a:pt x="8697" y="676"/>
                      <a:pt x="8401" y="400"/>
                    </a:cubicBezTo>
                    <a:cubicBezTo>
                      <a:pt x="8135" y="143"/>
                      <a:pt x="7763" y="0"/>
                      <a:pt x="7392" y="0"/>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8"/>
            <p:cNvGrpSpPr/>
            <p:nvPr/>
          </p:nvGrpSpPr>
          <p:grpSpPr>
            <a:xfrm>
              <a:off x="211427" y="63704"/>
              <a:ext cx="1417191" cy="1013338"/>
              <a:chOff x="6057125" y="2457013"/>
              <a:chExt cx="752025" cy="666100"/>
            </a:xfrm>
          </p:grpSpPr>
          <p:sp>
            <p:nvSpPr>
              <p:cNvPr id="715" name="Google Shape;715;p8"/>
              <p:cNvSpPr/>
              <p:nvPr/>
            </p:nvSpPr>
            <p:spPr>
              <a:xfrm>
                <a:off x="6057125" y="2711463"/>
                <a:ext cx="185475" cy="179900"/>
              </a:xfrm>
              <a:custGeom>
                <a:rect b="b" l="l" r="r" t="t"/>
                <a:pathLst>
                  <a:path extrusionOk="0" h="7196" w="7419">
                    <a:moveTo>
                      <a:pt x="5266" y="0"/>
                    </a:moveTo>
                    <a:cubicBezTo>
                      <a:pt x="4880" y="0"/>
                      <a:pt x="4449" y="84"/>
                      <a:pt x="3966" y="171"/>
                    </a:cubicBezTo>
                    <a:cubicBezTo>
                      <a:pt x="2369" y="457"/>
                      <a:pt x="685" y="1056"/>
                      <a:pt x="172" y="2511"/>
                    </a:cubicBezTo>
                    <a:cubicBezTo>
                      <a:pt x="57" y="2825"/>
                      <a:pt x="0" y="3196"/>
                      <a:pt x="0" y="3595"/>
                    </a:cubicBezTo>
                    <a:cubicBezTo>
                      <a:pt x="28" y="5556"/>
                      <a:pt x="1044" y="7196"/>
                      <a:pt x="3102" y="7196"/>
                    </a:cubicBezTo>
                    <a:cubicBezTo>
                      <a:pt x="3170" y="7196"/>
                      <a:pt x="3239" y="7194"/>
                      <a:pt x="3310" y="7190"/>
                    </a:cubicBezTo>
                    <a:cubicBezTo>
                      <a:pt x="4737" y="7133"/>
                      <a:pt x="6163" y="6848"/>
                      <a:pt x="6848" y="5450"/>
                    </a:cubicBezTo>
                    <a:cubicBezTo>
                      <a:pt x="7419" y="4337"/>
                      <a:pt x="7419" y="2168"/>
                      <a:pt x="6791" y="970"/>
                    </a:cubicBezTo>
                    <a:cubicBezTo>
                      <a:pt x="6387" y="215"/>
                      <a:pt x="5885" y="0"/>
                      <a:pt x="5266"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
              <p:cNvSpPr/>
              <p:nvPr/>
            </p:nvSpPr>
            <p:spPr>
              <a:xfrm>
                <a:off x="6398850" y="2665413"/>
                <a:ext cx="145475" cy="142375"/>
              </a:xfrm>
              <a:custGeom>
                <a:rect b="b" l="l" r="r" t="t"/>
                <a:pathLst>
                  <a:path extrusionOk="0" h="5695" w="5819">
                    <a:moveTo>
                      <a:pt x="3591" y="0"/>
                    </a:moveTo>
                    <a:cubicBezTo>
                      <a:pt x="2384" y="0"/>
                      <a:pt x="951" y="751"/>
                      <a:pt x="512" y="1671"/>
                    </a:cubicBezTo>
                    <a:cubicBezTo>
                      <a:pt x="398" y="1899"/>
                      <a:pt x="341" y="2156"/>
                      <a:pt x="284" y="2384"/>
                    </a:cubicBezTo>
                    <a:cubicBezTo>
                      <a:pt x="0" y="4109"/>
                      <a:pt x="1529" y="5694"/>
                      <a:pt x="3214" y="5694"/>
                    </a:cubicBezTo>
                    <a:cubicBezTo>
                      <a:pt x="3396" y="5694"/>
                      <a:pt x="3581" y="5676"/>
                      <a:pt x="3765" y="5637"/>
                    </a:cubicBezTo>
                    <a:cubicBezTo>
                      <a:pt x="5191" y="5351"/>
                      <a:pt x="5819" y="5123"/>
                      <a:pt x="5790" y="3440"/>
                    </a:cubicBezTo>
                    <a:cubicBezTo>
                      <a:pt x="5790" y="2327"/>
                      <a:pt x="5648" y="986"/>
                      <a:pt x="4763" y="330"/>
                    </a:cubicBezTo>
                    <a:cubicBezTo>
                      <a:pt x="4442" y="101"/>
                      <a:pt x="4032" y="0"/>
                      <a:pt x="3591"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8"/>
              <p:cNvSpPr/>
              <p:nvPr/>
            </p:nvSpPr>
            <p:spPr>
              <a:xfrm>
                <a:off x="6195800" y="3021338"/>
                <a:ext cx="123850" cy="101775"/>
              </a:xfrm>
              <a:custGeom>
                <a:rect b="b" l="l" r="r" t="t"/>
                <a:pathLst>
                  <a:path extrusionOk="0" h="4071" w="4954">
                    <a:moveTo>
                      <a:pt x="3515" y="0"/>
                    </a:moveTo>
                    <a:cubicBezTo>
                      <a:pt x="2530" y="0"/>
                      <a:pt x="1203" y="1616"/>
                      <a:pt x="417" y="2613"/>
                    </a:cubicBezTo>
                    <a:cubicBezTo>
                      <a:pt x="1" y="3735"/>
                      <a:pt x="857" y="4070"/>
                      <a:pt x="1716" y="4070"/>
                    </a:cubicBezTo>
                    <a:cubicBezTo>
                      <a:pt x="2037" y="4070"/>
                      <a:pt x="2358" y="4024"/>
                      <a:pt x="2614" y="3954"/>
                    </a:cubicBezTo>
                    <a:cubicBezTo>
                      <a:pt x="3898" y="3554"/>
                      <a:pt x="4953" y="3041"/>
                      <a:pt x="4611" y="1415"/>
                    </a:cubicBezTo>
                    <a:cubicBezTo>
                      <a:pt x="4396" y="385"/>
                      <a:pt x="3996" y="0"/>
                      <a:pt x="3515"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8"/>
              <p:cNvSpPr/>
              <p:nvPr/>
            </p:nvSpPr>
            <p:spPr>
              <a:xfrm>
                <a:off x="6705525" y="2619963"/>
                <a:ext cx="103625" cy="91775"/>
              </a:xfrm>
              <a:custGeom>
                <a:rect b="b" l="l" r="r" t="t"/>
                <a:pathLst>
                  <a:path extrusionOk="0" h="3671" w="4145">
                    <a:moveTo>
                      <a:pt x="2515" y="0"/>
                    </a:moveTo>
                    <a:cubicBezTo>
                      <a:pt x="1625" y="0"/>
                      <a:pt x="532" y="525"/>
                      <a:pt x="0" y="1435"/>
                    </a:cubicBezTo>
                    <a:cubicBezTo>
                      <a:pt x="171" y="2861"/>
                      <a:pt x="171" y="3375"/>
                      <a:pt x="1626" y="3632"/>
                    </a:cubicBezTo>
                    <a:cubicBezTo>
                      <a:pt x="1768" y="3658"/>
                      <a:pt x="1900" y="3670"/>
                      <a:pt x="2025" y="3670"/>
                    </a:cubicBezTo>
                    <a:cubicBezTo>
                      <a:pt x="2982" y="3670"/>
                      <a:pt x="3463" y="2923"/>
                      <a:pt x="3766" y="1863"/>
                    </a:cubicBezTo>
                    <a:cubicBezTo>
                      <a:pt x="4145" y="568"/>
                      <a:pt x="3440" y="0"/>
                      <a:pt x="2515"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
              <p:cNvSpPr/>
              <p:nvPr/>
            </p:nvSpPr>
            <p:spPr>
              <a:xfrm>
                <a:off x="6373975" y="2457013"/>
                <a:ext cx="85400" cy="69050"/>
              </a:xfrm>
              <a:custGeom>
                <a:rect b="b" l="l" r="r" t="t"/>
                <a:pathLst>
                  <a:path extrusionOk="0" h="2762" w="3416">
                    <a:moveTo>
                      <a:pt x="1156" y="0"/>
                    </a:moveTo>
                    <a:cubicBezTo>
                      <a:pt x="924" y="0"/>
                      <a:pt x="723" y="67"/>
                      <a:pt x="594" y="220"/>
                    </a:cubicBezTo>
                    <a:lnTo>
                      <a:pt x="280" y="392"/>
                    </a:lnTo>
                    <a:cubicBezTo>
                      <a:pt x="1" y="1508"/>
                      <a:pt x="186" y="2762"/>
                      <a:pt x="1424" y="2762"/>
                    </a:cubicBezTo>
                    <a:cubicBezTo>
                      <a:pt x="1451" y="2762"/>
                      <a:pt x="1479" y="2761"/>
                      <a:pt x="1507" y="2760"/>
                    </a:cubicBezTo>
                    <a:cubicBezTo>
                      <a:pt x="2135" y="2731"/>
                      <a:pt x="2819" y="2474"/>
                      <a:pt x="3076" y="1847"/>
                    </a:cubicBezTo>
                    <a:cubicBezTo>
                      <a:pt x="3416" y="986"/>
                      <a:pt x="2049" y="0"/>
                      <a:pt x="1156"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0" name="Google Shape;720;p8"/>
          <p:cNvSpPr txBox="1"/>
          <p:nvPr>
            <p:ph type="title"/>
          </p:nvPr>
        </p:nvSpPr>
        <p:spPr>
          <a:xfrm>
            <a:off x="1388100" y="1111200"/>
            <a:ext cx="6367800" cy="292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1" name="Shape 721"/>
        <p:cNvGrpSpPr/>
        <p:nvPr/>
      </p:nvGrpSpPr>
      <p:grpSpPr>
        <a:xfrm>
          <a:off x="0" y="0"/>
          <a:ext cx="0" cy="0"/>
          <a:chOff x="0" y="0"/>
          <a:chExt cx="0" cy="0"/>
        </a:xfrm>
      </p:grpSpPr>
      <p:sp>
        <p:nvSpPr>
          <p:cNvPr id="722" name="Google Shape;722;p9"/>
          <p:cNvSpPr/>
          <p:nvPr/>
        </p:nvSpPr>
        <p:spPr>
          <a:xfrm>
            <a:off x="4952707" y="0"/>
            <a:ext cx="4191203" cy="5143389"/>
          </a:xfrm>
          <a:custGeom>
            <a:rect b="b" l="l" r="r" t="t"/>
            <a:pathLst>
              <a:path extrusionOk="0" h="159981" w="130364">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9"/>
          <p:cNvGrpSpPr/>
          <p:nvPr/>
        </p:nvGrpSpPr>
        <p:grpSpPr>
          <a:xfrm>
            <a:off x="-142537" y="0"/>
            <a:ext cx="3182623" cy="6127986"/>
            <a:chOff x="-142537" y="0"/>
            <a:chExt cx="3182623" cy="6127986"/>
          </a:xfrm>
        </p:grpSpPr>
        <p:sp>
          <p:nvSpPr>
            <p:cNvPr id="724" name="Google Shape;724;p9"/>
            <p:cNvSpPr/>
            <p:nvPr/>
          </p:nvSpPr>
          <p:spPr>
            <a:xfrm>
              <a:off x="0" y="0"/>
              <a:ext cx="3040085" cy="1268070"/>
            </a:xfrm>
            <a:custGeom>
              <a:rect b="b" l="l" r="r" t="t"/>
              <a:pathLst>
                <a:path extrusionOk="0" h="58349" w="160152">
                  <a:moveTo>
                    <a:pt x="0" y="0"/>
                  </a:moveTo>
                  <a:lnTo>
                    <a:pt x="0" y="58348"/>
                  </a:lnTo>
                  <a:cubicBezTo>
                    <a:pt x="342" y="58291"/>
                    <a:pt x="656" y="58263"/>
                    <a:pt x="970" y="58206"/>
                  </a:cubicBezTo>
                  <a:cubicBezTo>
                    <a:pt x="9787" y="56922"/>
                    <a:pt x="17176" y="53840"/>
                    <a:pt x="20543" y="50074"/>
                  </a:cubicBezTo>
                  <a:cubicBezTo>
                    <a:pt x="24623" y="45452"/>
                    <a:pt x="22854" y="40059"/>
                    <a:pt x="27876" y="35608"/>
                  </a:cubicBezTo>
                  <a:cubicBezTo>
                    <a:pt x="33154" y="30929"/>
                    <a:pt x="44938" y="28304"/>
                    <a:pt x="56608" y="27220"/>
                  </a:cubicBezTo>
                  <a:cubicBezTo>
                    <a:pt x="68249" y="26135"/>
                    <a:pt x="80347" y="26278"/>
                    <a:pt x="92102" y="25451"/>
                  </a:cubicBezTo>
                  <a:cubicBezTo>
                    <a:pt x="112132" y="23996"/>
                    <a:pt x="131020" y="19630"/>
                    <a:pt x="145001" y="13210"/>
                  </a:cubicBezTo>
                  <a:cubicBezTo>
                    <a:pt x="151449" y="10214"/>
                    <a:pt x="156984" y="6734"/>
                    <a:pt x="159210" y="2739"/>
                  </a:cubicBezTo>
                  <a:cubicBezTo>
                    <a:pt x="159723" y="1855"/>
                    <a:pt x="160037" y="942"/>
                    <a:pt x="160151" y="0"/>
                  </a:cubicBezTo>
                  <a:close/>
                </a:path>
              </a:pathLst>
            </a:custGeom>
            <a:solidFill>
              <a:srgbClr val="697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5" name="Google Shape;725;p9"/>
            <p:cNvGrpSpPr/>
            <p:nvPr/>
          </p:nvGrpSpPr>
          <p:grpSpPr>
            <a:xfrm>
              <a:off x="-142537" y="4180718"/>
              <a:ext cx="2057484" cy="1947269"/>
              <a:chOff x="-218737" y="4180718"/>
              <a:chExt cx="2057484" cy="1947269"/>
            </a:xfrm>
          </p:grpSpPr>
          <p:sp>
            <p:nvSpPr>
              <p:cNvPr id="726" name="Google Shape;726;p9"/>
              <p:cNvSpPr/>
              <p:nvPr/>
            </p:nvSpPr>
            <p:spPr>
              <a:xfrm>
                <a:off x="-218737" y="4270185"/>
                <a:ext cx="1946648" cy="1857802"/>
              </a:xfrm>
              <a:custGeom>
                <a:rect b="b" l="l" r="r" t="t"/>
                <a:pathLst>
                  <a:path extrusionOk="0" h="54053" w="56638">
                    <a:moveTo>
                      <a:pt x="26746" y="1"/>
                    </a:moveTo>
                    <a:cubicBezTo>
                      <a:pt x="17137" y="1"/>
                      <a:pt x="10072" y="7765"/>
                      <a:pt x="5165" y="16008"/>
                    </a:cubicBezTo>
                    <a:cubicBezTo>
                      <a:pt x="2312" y="20773"/>
                      <a:pt x="1" y="26450"/>
                      <a:pt x="1" y="32842"/>
                    </a:cubicBezTo>
                    <a:cubicBezTo>
                      <a:pt x="1" y="35552"/>
                      <a:pt x="600" y="38548"/>
                      <a:pt x="1941" y="41087"/>
                    </a:cubicBezTo>
                    <a:cubicBezTo>
                      <a:pt x="3368" y="43741"/>
                      <a:pt x="5565" y="45738"/>
                      <a:pt x="7819" y="47364"/>
                    </a:cubicBezTo>
                    <a:cubicBezTo>
                      <a:pt x="13240" y="51216"/>
                      <a:pt x="19660" y="52928"/>
                      <a:pt x="25480" y="53727"/>
                    </a:cubicBezTo>
                    <a:cubicBezTo>
                      <a:pt x="26991" y="53942"/>
                      <a:pt x="28481" y="54053"/>
                      <a:pt x="29944" y="54053"/>
                    </a:cubicBezTo>
                    <a:cubicBezTo>
                      <a:pt x="34310" y="54053"/>
                      <a:pt x="38439" y="53068"/>
                      <a:pt x="42200" y="50931"/>
                    </a:cubicBezTo>
                    <a:cubicBezTo>
                      <a:pt x="47621" y="47907"/>
                      <a:pt x="51559" y="42600"/>
                      <a:pt x="53755" y="36037"/>
                    </a:cubicBezTo>
                    <a:cubicBezTo>
                      <a:pt x="55952" y="29532"/>
                      <a:pt x="56637" y="21743"/>
                      <a:pt x="52472" y="14781"/>
                    </a:cubicBezTo>
                    <a:cubicBezTo>
                      <a:pt x="46708" y="5137"/>
                      <a:pt x="36522" y="543"/>
                      <a:pt x="27763" y="30"/>
                    </a:cubicBezTo>
                    <a:cubicBezTo>
                      <a:pt x="27421" y="10"/>
                      <a:pt x="27082" y="1"/>
                      <a:pt x="26746" y="1"/>
                    </a:cubicBezTo>
                    <a:close/>
                  </a:path>
                </a:pathLst>
              </a:custGeom>
              <a:solidFill>
                <a:srgbClr val="E9B0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1376030" y="5152206"/>
                <a:ext cx="19110" cy="26534"/>
              </a:xfrm>
              <a:custGeom>
                <a:rect b="b" l="l" r="r" t="t"/>
                <a:pathLst>
                  <a:path extrusionOk="0" h="772" w="556">
                    <a:moveTo>
                      <a:pt x="324" y="0"/>
                    </a:moveTo>
                    <a:cubicBezTo>
                      <a:pt x="302" y="0"/>
                      <a:pt x="278" y="6"/>
                      <a:pt x="252" y="18"/>
                    </a:cubicBezTo>
                    <a:cubicBezTo>
                      <a:pt x="39" y="98"/>
                      <a:pt x="0" y="771"/>
                      <a:pt x="249" y="771"/>
                    </a:cubicBezTo>
                    <a:cubicBezTo>
                      <a:pt x="268" y="771"/>
                      <a:pt x="287" y="768"/>
                      <a:pt x="309" y="760"/>
                    </a:cubicBezTo>
                    <a:cubicBezTo>
                      <a:pt x="492" y="655"/>
                      <a:pt x="555" y="0"/>
                      <a:pt x="3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9"/>
              <p:cNvSpPr/>
              <p:nvPr/>
            </p:nvSpPr>
            <p:spPr>
              <a:xfrm>
                <a:off x="1409197" y="5101097"/>
                <a:ext cx="16704" cy="26602"/>
              </a:xfrm>
              <a:custGeom>
                <a:rect b="b" l="l" r="r" t="t"/>
                <a:pathLst>
                  <a:path extrusionOk="0" h="774" w="486">
                    <a:moveTo>
                      <a:pt x="295" y="1"/>
                    </a:moveTo>
                    <a:cubicBezTo>
                      <a:pt x="275" y="1"/>
                      <a:pt x="252" y="7"/>
                      <a:pt x="229" y="21"/>
                    </a:cubicBezTo>
                    <a:cubicBezTo>
                      <a:pt x="86" y="78"/>
                      <a:pt x="0" y="278"/>
                      <a:pt x="29" y="478"/>
                    </a:cubicBezTo>
                    <a:cubicBezTo>
                      <a:pt x="29" y="603"/>
                      <a:pt x="95" y="773"/>
                      <a:pt x="208" y="773"/>
                    </a:cubicBezTo>
                    <a:cubicBezTo>
                      <a:pt x="224" y="773"/>
                      <a:pt x="240" y="770"/>
                      <a:pt x="257" y="763"/>
                    </a:cubicBezTo>
                    <a:cubicBezTo>
                      <a:pt x="400" y="678"/>
                      <a:pt x="485" y="478"/>
                      <a:pt x="457" y="278"/>
                    </a:cubicBezTo>
                    <a:cubicBezTo>
                      <a:pt x="457" y="159"/>
                      <a:pt x="397" y="1"/>
                      <a:pt x="29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a:off x="1347399" y="5047238"/>
                <a:ext cx="20622" cy="31586"/>
              </a:xfrm>
              <a:custGeom>
                <a:rect b="b" l="l" r="r" t="t"/>
                <a:pathLst>
                  <a:path extrusionOk="0" h="919" w="600">
                    <a:moveTo>
                      <a:pt x="404" y="0"/>
                    </a:moveTo>
                    <a:cubicBezTo>
                      <a:pt x="385" y="0"/>
                      <a:pt x="365" y="6"/>
                      <a:pt x="343" y="19"/>
                    </a:cubicBezTo>
                    <a:cubicBezTo>
                      <a:pt x="115" y="133"/>
                      <a:pt x="1" y="561"/>
                      <a:pt x="229" y="847"/>
                    </a:cubicBezTo>
                    <a:cubicBezTo>
                      <a:pt x="265" y="897"/>
                      <a:pt x="301" y="918"/>
                      <a:pt x="335" y="918"/>
                    </a:cubicBezTo>
                    <a:cubicBezTo>
                      <a:pt x="436" y="918"/>
                      <a:pt x="522" y="732"/>
                      <a:pt x="543" y="561"/>
                    </a:cubicBezTo>
                    <a:cubicBezTo>
                      <a:pt x="571" y="476"/>
                      <a:pt x="600" y="390"/>
                      <a:pt x="600" y="304"/>
                    </a:cubicBezTo>
                    <a:cubicBezTo>
                      <a:pt x="576" y="183"/>
                      <a:pt x="510" y="0"/>
                      <a:pt x="40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1294468" y="4948078"/>
                <a:ext cx="19625" cy="34267"/>
              </a:xfrm>
              <a:custGeom>
                <a:rect b="b" l="l" r="r" t="t"/>
                <a:pathLst>
                  <a:path extrusionOk="0" h="997" w="571">
                    <a:moveTo>
                      <a:pt x="328" y="1"/>
                    </a:moveTo>
                    <a:cubicBezTo>
                      <a:pt x="314" y="1"/>
                      <a:pt x="300" y="8"/>
                      <a:pt x="285" y="22"/>
                    </a:cubicBezTo>
                    <a:cubicBezTo>
                      <a:pt x="114" y="79"/>
                      <a:pt x="29" y="308"/>
                      <a:pt x="29" y="479"/>
                    </a:cubicBezTo>
                    <a:cubicBezTo>
                      <a:pt x="0" y="593"/>
                      <a:pt x="0" y="707"/>
                      <a:pt x="57" y="821"/>
                    </a:cubicBezTo>
                    <a:cubicBezTo>
                      <a:pt x="83" y="873"/>
                      <a:pt x="180" y="996"/>
                      <a:pt x="240" y="996"/>
                    </a:cubicBezTo>
                    <a:cubicBezTo>
                      <a:pt x="246" y="996"/>
                      <a:pt x="252" y="995"/>
                      <a:pt x="257" y="992"/>
                    </a:cubicBezTo>
                    <a:cubicBezTo>
                      <a:pt x="371" y="907"/>
                      <a:pt x="457" y="907"/>
                      <a:pt x="514" y="764"/>
                    </a:cubicBezTo>
                    <a:cubicBezTo>
                      <a:pt x="514" y="736"/>
                      <a:pt x="514" y="736"/>
                      <a:pt x="514" y="736"/>
                    </a:cubicBezTo>
                    <a:cubicBezTo>
                      <a:pt x="542" y="707"/>
                      <a:pt x="542" y="679"/>
                      <a:pt x="571" y="622"/>
                    </a:cubicBezTo>
                    <a:cubicBezTo>
                      <a:pt x="571" y="622"/>
                      <a:pt x="571" y="622"/>
                      <a:pt x="571" y="593"/>
                    </a:cubicBezTo>
                    <a:cubicBezTo>
                      <a:pt x="571" y="564"/>
                      <a:pt x="571" y="536"/>
                      <a:pt x="571" y="507"/>
                    </a:cubicBezTo>
                    <a:cubicBezTo>
                      <a:pt x="571" y="479"/>
                      <a:pt x="571" y="450"/>
                      <a:pt x="571" y="422"/>
                    </a:cubicBezTo>
                    <a:cubicBezTo>
                      <a:pt x="571" y="393"/>
                      <a:pt x="571" y="393"/>
                      <a:pt x="571" y="365"/>
                    </a:cubicBezTo>
                    <a:cubicBezTo>
                      <a:pt x="571" y="365"/>
                      <a:pt x="571" y="336"/>
                      <a:pt x="571" y="308"/>
                    </a:cubicBezTo>
                    <a:cubicBezTo>
                      <a:pt x="571" y="308"/>
                      <a:pt x="571" y="279"/>
                      <a:pt x="571" y="251"/>
                    </a:cubicBezTo>
                    <a:cubicBezTo>
                      <a:pt x="542" y="194"/>
                      <a:pt x="542" y="136"/>
                      <a:pt x="485" y="108"/>
                    </a:cubicBezTo>
                    <a:cubicBezTo>
                      <a:pt x="485" y="108"/>
                      <a:pt x="485" y="79"/>
                      <a:pt x="485" y="79"/>
                    </a:cubicBezTo>
                    <a:cubicBezTo>
                      <a:pt x="457" y="51"/>
                      <a:pt x="457" y="51"/>
                      <a:pt x="428" y="22"/>
                    </a:cubicBezTo>
                    <a:lnTo>
                      <a:pt x="371" y="22"/>
                    </a:lnTo>
                    <a:cubicBezTo>
                      <a:pt x="357" y="8"/>
                      <a:pt x="342" y="1"/>
                      <a:pt x="3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a:off x="1359325" y="4970075"/>
                <a:ext cx="13439" cy="19316"/>
              </a:xfrm>
              <a:custGeom>
                <a:rect b="b" l="l" r="r" t="t"/>
                <a:pathLst>
                  <a:path extrusionOk="0" h="562" w="391">
                    <a:moveTo>
                      <a:pt x="213" y="1"/>
                    </a:moveTo>
                    <a:cubicBezTo>
                      <a:pt x="199" y="1"/>
                      <a:pt x="184" y="4"/>
                      <a:pt x="167" y="10"/>
                    </a:cubicBezTo>
                    <a:cubicBezTo>
                      <a:pt x="35" y="89"/>
                      <a:pt x="1" y="561"/>
                      <a:pt x="156" y="561"/>
                    </a:cubicBezTo>
                    <a:cubicBezTo>
                      <a:pt x="168" y="561"/>
                      <a:pt x="181" y="558"/>
                      <a:pt x="196" y="552"/>
                    </a:cubicBezTo>
                    <a:cubicBezTo>
                      <a:pt x="355" y="473"/>
                      <a:pt x="391" y="1"/>
                      <a:pt x="21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1399573" y="5005237"/>
                <a:ext cx="16188" cy="22547"/>
              </a:xfrm>
              <a:custGeom>
                <a:rect b="b" l="l" r="r" t="t"/>
                <a:pathLst>
                  <a:path extrusionOk="0" h="656" w="471">
                    <a:moveTo>
                      <a:pt x="279" y="1"/>
                    </a:moveTo>
                    <a:cubicBezTo>
                      <a:pt x="262" y="1"/>
                      <a:pt x="244" y="5"/>
                      <a:pt x="223" y="14"/>
                    </a:cubicBezTo>
                    <a:cubicBezTo>
                      <a:pt x="39" y="93"/>
                      <a:pt x="1" y="655"/>
                      <a:pt x="196" y="655"/>
                    </a:cubicBezTo>
                    <a:cubicBezTo>
                      <a:pt x="213" y="655"/>
                      <a:pt x="231" y="651"/>
                      <a:pt x="252" y="642"/>
                    </a:cubicBezTo>
                    <a:cubicBezTo>
                      <a:pt x="409" y="563"/>
                      <a:pt x="470" y="1"/>
                      <a:pt x="27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309350" y="5115945"/>
                <a:ext cx="20072" cy="27668"/>
              </a:xfrm>
              <a:custGeom>
                <a:rect b="b" l="l" r="r" t="t"/>
                <a:pathLst>
                  <a:path extrusionOk="0" h="805" w="584">
                    <a:moveTo>
                      <a:pt x="328" y="0"/>
                    </a:moveTo>
                    <a:cubicBezTo>
                      <a:pt x="305" y="0"/>
                      <a:pt x="280" y="6"/>
                      <a:pt x="252" y="17"/>
                    </a:cubicBezTo>
                    <a:cubicBezTo>
                      <a:pt x="42" y="122"/>
                      <a:pt x="1" y="805"/>
                      <a:pt x="239" y="805"/>
                    </a:cubicBezTo>
                    <a:cubicBezTo>
                      <a:pt x="260" y="805"/>
                      <a:pt x="283" y="799"/>
                      <a:pt x="309" y="788"/>
                    </a:cubicBezTo>
                    <a:cubicBezTo>
                      <a:pt x="519" y="683"/>
                      <a:pt x="584" y="0"/>
                      <a:pt x="32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9"/>
              <p:cNvSpPr/>
              <p:nvPr/>
            </p:nvSpPr>
            <p:spPr>
              <a:xfrm>
                <a:off x="1274911" y="5045382"/>
                <a:ext cx="16635" cy="25331"/>
              </a:xfrm>
              <a:custGeom>
                <a:rect b="b" l="l" r="r" t="t"/>
                <a:pathLst>
                  <a:path extrusionOk="0" h="737" w="484">
                    <a:moveTo>
                      <a:pt x="250" y="0"/>
                    </a:moveTo>
                    <a:cubicBezTo>
                      <a:pt x="114" y="0"/>
                      <a:pt x="27" y="234"/>
                      <a:pt x="27" y="358"/>
                    </a:cubicBezTo>
                    <a:cubicBezTo>
                      <a:pt x="1" y="488"/>
                      <a:pt x="70" y="737"/>
                      <a:pt x="212" y="737"/>
                    </a:cubicBezTo>
                    <a:cubicBezTo>
                      <a:pt x="225" y="737"/>
                      <a:pt x="240" y="734"/>
                      <a:pt x="255" y="729"/>
                    </a:cubicBezTo>
                    <a:cubicBezTo>
                      <a:pt x="284" y="701"/>
                      <a:pt x="312" y="672"/>
                      <a:pt x="341" y="644"/>
                    </a:cubicBezTo>
                    <a:lnTo>
                      <a:pt x="341" y="644"/>
                    </a:lnTo>
                    <a:cubicBezTo>
                      <a:pt x="324" y="677"/>
                      <a:pt x="317" y="691"/>
                      <a:pt x="320" y="691"/>
                    </a:cubicBezTo>
                    <a:cubicBezTo>
                      <a:pt x="322" y="691"/>
                      <a:pt x="329" y="684"/>
                      <a:pt x="341" y="672"/>
                    </a:cubicBezTo>
                    <a:cubicBezTo>
                      <a:pt x="398" y="615"/>
                      <a:pt x="426" y="558"/>
                      <a:pt x="426" y="473"/>
                    </a:cubicBezTo>
                    <a:cubicBezTo>
                      <a:pt x="426" y="358"/>
                      <a:pt x="483" y="102"/>
                      <a:pt x="312" y="16"/>
                    </a:cubicBezTo>
                    <a:cubicBezTo>
                      <a:pt x="291" y="5"/>
                      <a:pt x="270" y="0"/>
                      <a:pt x="25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1214212" y="5077381"/>
                <a:ext cx="16532" cy="26190"/>
              </a:xfrm>
              <a:custGeom>
                <a:rect b="b" l="l" r="r" t="t"/>
                <a:pathLst>
                  <a:path extrusionOk="0" h="762" w="481">
                    <a:moveTo>
                      <a:pt x="245" y="1"/>
                    </a:moveTo>
                    <a:cubicBezTo>
                      <a:pt x="90" y="1"/>
                      <a:pt x="1" y="293"/>
                      <a:pt x="24" y="455"/>
                    </a:cubicBezTo>
                    <a:cubicBezTo>
                      <a:pt x="24" y="512"/>
                      <a:pt x="24" y="597"/>
                      <a:pt x="81" y="654"/>
                    </a:cubicBezTo>
                    <a:cubicBezTo>
                      <a:pt x="116" y="723"/>
                      <a:pt x="161" y="761"/>
                      <a:pt x="210" y="761"/>
                    </a:cubicBezTo>
                    <a:cubicBezTo>
                      <a:pt x="242" y="761"/>
                      <a:pt x="275" y="745"/>
                      <a:pt x="309" y="711"/>
                    </a:cubicBezTo>
                    <a:cubicBezTo>
                      <a:pt x="395" y="654"/>
                      <a:pt x="452" y="512"/>
                      <a:pt x="452" y="369"/>
                    </a:cubicBezTo>
                    <a:cubicBezTo>
                      <a:pt x="452" y="369"/>
                      <a:pt x="452" y="340"/>
                      <a:pt x="452" y="340"/>
                    </a:cubicBezTo>
                    <a:cubicBezTo>
                      <a:pt x="480" y="226"/>
                      <a:pt x="452" y="112"/>
                      <a:pt x="366" y="55"/>
                    </a:cubicBezTo>
                    <a:cubicBezTo>
                      <a:pt x="323" y="17"/>
                      <a:pt x="282" y="1"/>
                      <a:pt x="2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1229713" y="5089067"/>
                <a:ext cx="34" cy="997"/>
              </a:xfrm>
              <a:custGeom>
                <a:rect b="b" l="l" r="r" t="t"/>
                <a:pathLst>
                  <a:path extrusionOk="0" h="29" w="1">
                    <a:moveTo>
                      <a:pt x="1" y="0"/>
                    </a:moveTo>
                    <a:lnTo>
                      <a:pt x="1" y="0"/>
                    </a:lnTo>
                    <a:cubicBezTo>
                      <a:pt x="1" y="29"/>
                      <a:pt x="1" y="29"/>
                      <a:pt x="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1245421" y="5180287"/>
                <a:ext cx="33373" cy="54958"/>
              </a:xfrm>
              <a:custGeom>
                <a:rect b="b" l="l" r="r" t="t"/>
                <a:pathLst>
                  <a:path extrusionOk="0" h="1599" w="971">
                    <a:moveTo>
                      <a:pt x="569" y="0"/>
                    </a:moveTo>
                    <a:cubicBezTo>
                      <a:pt x="533" y="0"/>
                      <a:pt x="496" y="9"/>
                      <a:pt x="457" y="28"/>
                    </a:cubicBezTo>
                    <a:cubicBezTo>
                      <a:pt x="143" y="171"/>
                      <a:pt x="0" y="628"/>
                      <a:pt x="29" y="999"/>
                    </a:cubicBezTo>
                    <a:cubicBezTo>
                      <a:pt x="53" y="1267"/>
                      <a:pt x="182" y="1599"/>
                      <a:pt x="416" y="1599"/>
                    </a:cubicBezTo>
                    <a:cubicBezTo>
                      <a:pt x="455" y="1599"/>
                      <a:pt x="497" y="1590"/>
                      <a:pt x="543" y="1569"/>
                    </a:cubicBezTo>
                    <a:cubicBezTo>
                      <a:pt x="828" y="1455"/>
                      <a:pt x="971" y="999"/>
                      <a:pt x="942" y="599"/>
                    </a:cubicBezTo>
                    <a:cubicBezTo>
                      <a:pt x="942" y="353"/>
                      <a:pt x="793" y="0"/>
                      <a:pt x="5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1315056" y="5291476"/>
                <a:ext cx="19625" cy="33201"/>
              </a:xfrm>
              <a:custGeom>
                <a:rect b="b" l="l" r="r" t="t"/>
                <a:pathLst>
                  <a:path extrusionOk="0" h="966" w="571">
                    <a:moveTo>
                      <a:pt x="320" y="0"/>
                    </a:moveTo>
                    <a:cubicBezTo>
                      <a:pt x="249" y="0"/>
                      <a:pt x="175" y="41"/>
                      <a:pt x="114" y="132"/>
                    </a:cubicBezTo>
                    <a:cubicBezTo>
                      <a:pt x="29" y="246"/>
                      <a:pt x="0" y="417"/>
                      <a:pt x="0" y="588"/>
                    </a:cubicBezTo>
                    <a:cubicBezTo>
                      <a:pt x="0" y="702"/>
                      <a:pt x="57" y="902"/>
                      <a:pt x="171" y="959"/>
                    </a:cubicBezTo>
                    <a:lnTo>
                      <a:pt x="200" y="959"/>
                    </a:lnTo>
                    <a:cubicBezTo>
                      <a:pt x="219" y="963"/>
                      <a:pt x="238" y="965"/>
                      <a:pt x="255" y="965"/>
                    </a:cubicBezTo>
                    <a:cubicBezTo>
                      <a:pt x="473" y="965"/>
                      <a:pt x="571" y="655"/>
                      <a:pt x="571" y="417"/>
                    </a:cubicBezTo>
                    <a:lnTo>
                      <a:pt x="571" y="360"/>
                    </a:lnTo>
                    <a:cubicBezTo>
                      <a:pt x="571" y="138"/>
                      <a:pt x="451" y="0"/>
                      <a:pt x="32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1352142" y="5339217"/>
                <a:ext cx="17838" cy="23475"/>
              </a:xfrm>
              <a:custGeom>
                <a:rect b="b" l="l" r="r" t="t"/>
                <a:pathLst>
                  <a:path extrusionOk="0" h="683" w="519">
                    <a:moveTo>
                      <a:pt x="341" y="1"/>
                    </a:moveTo>
                    <a:cubicBezTo>
                      <a:pt x="249" y="1"/>
                      <a:pt x="135" y="136"/>
                      <a:pt x="95" y="244"/>
                    </a:cubicBezTo>
                    <a:lnTo>
                      <a:pt x="95" y="244"/>
                    </a:lnTo>
                    <a:cubicBezTo>
                      <a:pt x="44" y="359"/>
                      <a:pt x="1" y="581"/>
                      <a:pt x="148" y="654"/>
                    </a:cubicBezTo>
                    <a:cubicBezTo>
                      <a:pt x="177" y="683"/>
                      <a:pt x="205" y="683"/>
                      <a:pt x="262" y="683"/>
                    </a:cubicBezTo>
                    <a:cubicBezTo>
                      <a:pt x="433" y="683"/>
                      <a:pt x="519" y="369"/>
                      <a:pt x="462" y="169"/>
                    </a:cubicBezTo>
                    <a:cubicBezTo>
                      <a:pt x="441" y="46"/>
                      <a:pt x="395" y="1"/>
                      <a:pt x="34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p:nvPr/>
            </p:nvSpPr>
            <p:spPr>
              <a:xfrm>
                <a:off x="1393627" y="5257208"/>
                <a:ext cx="13645" cy="24196"/>
              </a:xfrm>
              <a:custGeom>
                <a:rect b="b" l="l" r="r" t="t"/>
                <a:pathLst>
                  <a:path extrusionOk="0" h="704" w="397">
                    <a:moveTo>
                      <a:pt x="201" y="0"/>
                    </a:moveTo>
                    <a:cubicBezTo>
                      <a:pt x="84" y="0"/>
                      <a:pt x="0" y="234"/>
                      <a:pt x="25" y="358"/>
                    </a:cubicBezTo>
                    <a:cubicBezTo>
                      <a:pt x="25" y="501"/>
                      <a:pt x="54" y="587"/>
                      <a:pt x="139" y="672"/>
                    </a:cubicBezTo>
                    <a:cubicBezTo>
                      <a:pt x="161" y="694"/>
                      <a:pt x="182" y="703"/>
                      <a:pt x="201" y="703"/>
                    </a:cubicBezTo>
                    <a:cubicBezTo>
                      <a:pt x="283" y="703"/>
                      <a:pt x="339" y="536"/>
                      <a:pt x="339" y="444"/>
                    </a:cubicBezTo>
                    <a:cubicBezTo>
                      <a:pt x="339" y="415"/>
                      <a:pt x="311" y="415"/>
                      <a:pt x="311" y="415"/>
                    </a:cubicBezTo>
                    <a:cubicBezTo>
                      <a:pt x="368" y="273"/>
                      <a:pt x="396" y="73"/>
                      <a:pt x="254" y="16"/>
                    </a:cubicBezTo>
                    <a:cubicBezTo>
                      <a:pt x="236" y="5"/>
                      <a:pt x="218" y="0"/>
                      <a:pt x="20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
              <p:cNvSpPr/>
              <p:nvPr/>
            </p:nvSpPr>
            <p:spPr>
              <a:xfrm>
                <a:off x="1233666" y="5295807"/>
                <a:ext cx="29421" cy="42584"/>
              </a:xfrm>
              <a:custGeom>
                <a:rect b="b" l="l" r="r" t="t"/>
                <a:pathLst>
                  <a:path extrusionOk="0" h="1239" w="856">
                    <a:moveTo>
                      <a:pt x="473" y="1"/>
                    </a:moveTo>
                    <a:cubicBezTo>
                      <a:pt x="389" y="1"/>
                      <a:pt x="301" y="52"/>
                      <a:pt x="228" y="148"/>
                    </a:cubicBezTo>
                    <a:cubicBezTo>
                      <a:pt x="86" y="377"/>
                      <a:pt x="0" y="776"/>
                      <a:pt x="200" y="1061"/>
                    </a:cubicBezTo>
                    <a:cubicBezTo>
                      <a:pt x="228" y="1090"/>
                      <a:pt x="228" y="1118"/>
                      <a:pt x="257" y="1147"/>
                    </a:cubicBezTo>
                    <a:cubicBezTo>
                      <a:pt x="295" y="1214"/>
                      <a:pt x="342" y="1239"/>
                      <a:pt x="392" y="1239"/>
                    </a:cubicBezTo>
                    <a:cubicBezTo>
                      <a:pt x="491" y="1239"/>
                      <a:pt x="599" y="1137"/>
                      <a:pt x="656" y="1061"/>
                    </a:cubicBezTo>
                    <a:cubicBezTo>
                      <a:pt x="770" y="919"/>
                      <a:pt x="856" y="633"/>
                      <a:pt x="770" y="377"/>
                    </a:cubicBezTo>
                    <a:cubicBezTo>
                      <a:pt x="770" y="348"/>
                      <a:pt x="770" y="320"/>
                      <a:pt x="742" y="291"/>
                    </a:cubicBezTo>
                    <a:cubicBezTo>
                      <a:pt x="693" y="94"/>
                      <a:pt x="587" y="1"/>
                      <a:pt x="4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1263053" y="5388161"/>
                <a:ext cx="20656" cy="31036"/>
              </a:xfrm>
              <a:custGeom>
                <a:rect b="b" l="l" r="r" t="t"/>
                <a:pathLst>
                  <a:path extrusionOk="0" h="903" w="601">
                    <a:moveTo>
                      <a:pt x="343" y="1"/>
                    </a:moveTo>
                    <a:cubicBezTo>
                      <a:pt x="172" y="1"/>
                      <a:pt x="87" y="172"/>
                      <a:pt x="58" y="343"/>
                    </a:cubicBezTo>
                    <a:cubicBezTo>
                      <a:pt x="30" y="457"/>
                      <a:pt x="1" y="828"/>
                      <a:pt x="172" y="885"/>
                    </a:cubicBezTo>
                    <a:cubicBezTo>
                      <a:pt x="214" y="896"/>
                      <a:pt x="248" y="902"/>
                      <a:pt x="279" y="902"/>
                    </a:cubicBezTo>
                    <a:cubicBezTo>
                      <a:pt x="332" y="902"/>
                      <a:pt x="375" y="882"/>
                      <a:pt x="429" y="828"/>
                    </a:cubicBezTo>
                    <a:cubicBezTo>
                      <a:pt x="515" y="743"/>
                      <a:pt x="572" y="600"/>
                      <a:pt x="600" y="457"/>
                    </a:cubicBezTo>
                    <a:cubicBezTo>
                      <a:pt x="600" y="343"/>
                      <a:pt x="600" y="86"/>
                      <a:pt x="458" y="29"/>
                    </a:cubicBezTo>
                    <a:cubicBezTo>
                      <a:pt x="400" y="29"/>
                      <a:pt x="372" y="1"/>
                      <a:pt x="3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1362109" y="5463261"/>
                <a:ext cx="21619" cy="24643"/>
              </a:xfrm>
              <a:custGeom>
                <a:rect b="b" l="l" r="r" t="t"/>
                <a:pathLst>
                  <a:path extrusionOk="0" h="717" w="629">
                    <a:moveTo>
                      <a:pt x="373" y="1"/>
                    </a:moveTo>
                    <a:cubicBezTo>
                      <a:pt x="326" y="1"/>
                      <a:pt x="278" y="21"/>
                      <a:pt x="258" y="41"/>
                    </a:cubicBezTo>
                    <a:cubicBezTo>
                      <a:pt x="200" y="98"/>
                      <a:pt x="172" y="184"/>
                      <a:pt x="115" y="212"/>
                    </a:cubicBezTo>
                    <a:cubicBezTo>
                      <a:pt x="29" y="212"/>
                      <a:pt x="1" y="384"/>
                      <a:pt x="58" y="441"/>
                    </a:cubicBezTo>
                    <a:cubicBezTo>
                      <a:pt x="143" y="555"/>
                      <a:pt x="143" y="640"/>
                      <a:pt x="258" y="697"/>
                    </a:cubicBezTo>
                    <a:cubicBezTo>
                      <a:pt x="271" y="711"/>
                      <a:pt x="286" y="716"/>
                      <a:pt x="301" y="716"/>
                    </a:cubicBezTo>
                    <a:cubicBezTo>
                      <a:pt x="353" y="716"/>
                      <a:pt x="413" y="656"/>
                      <a:pt x="457" y="612"/>
                    </a:cubicBezTo>
                    <a:lnTo>
                      <a:pt x="486" y="583"/>
                    </a:lnTo>
                    <a:cubicBezTo>
                      <a:pt x="571" y="469"/>
                      <a:pt x="628" y="155"/>
                      <a:pt x="457" y="41"/>
                    </a:cubicBezTo>
                    <a:cubicBezTo>
                      <a:pt x="429" y="41"/>
                      <a:pt x="429" y="41"/>
                      <a:pt x="429" y="13"/>
                    </a:cubicBezTo>
                    <a:cubicBezTo>
                      <a:pt x="412" y="4"/>
                      <a:pt x="393" y="1"/>
                      <a:pt x="37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1457248" y="5362383"/>
                <a:ext cx="20244" cy="26087"/>
              </a:xfrm>
              <a:custGeom>
                <a:rect b="b" l="l" r="r" t="t"/>
                <a:pathLst>
                  <a:path extrusionOk="0" h="759" w="589">
                    <a:moveTo>
                      <a:pt x="366" y="1"/>
                    </a:moveTo>
                    <a:cubicBezTo>
                      <a:pt x="350" y="1"/>
                      <a:pt x="333" y="3"/>
                      <a:pt x="314" y="9"/>
                    </a:cubicBezTo>
                    <a:cubicBezTo>
                      <a:pt x="114" y="66"/>
                      <a:pt x="0" y="408"/>
                      <a:pt x="29" y="637"/>
                    </a:cubicBezTo>
                    <a:cubicBezTo>
                      <a:pt x="52" y="707"/>
                      <a:pt x="95" y="758"/>
                      <a:pt x="141" y="758"/>
                    </a:cubicBezTo>
                    <a:cubicBezTo>
                      <a:pt x="151" y="758"/>
                      <a:pt x="161" y="756"/>
                      <a:pt x="172" y="751"/>
                    </a:cubicBezTo>
                    <a:cubicBezTo>
                      <a:pt x="257" y="722"/>
                      <a:pt x="314" y="694"/>
                      <a:pt x="400" y="637"/>
                    </a:cubicBezTo>
                    <a:cubicBezTo>
                      <a:pt x="506" y="530"/>
                      <a:pt x="588" y="1"/>
                      <a:pt x="3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1502342" y="5172107"/>
                <a:ext cx="11823" cy="18354"/>
              </a:xfrm>
              <a:custGeom>
                <a:rect b="b" l="l" r="r" t="t"/>
                <a:pathLst>
                  <a:path extrusionOk="0" h="534" w="344">
                    <a:moveTo>
                      <a:pt x="223" y="1"/>
                    </a:moveTo>
                    <a:cubicBezTo>
                      <a:pt x="176" y="1"/>
                      <a:pt x="131" y="34"/>
                      <a:pt x="115" y="67"/>
                    </a:cubicBezTo>
                    <a:cubicBezTo>
                      <a:pt x="29" y="152"/>
                      <a:pt x="1" y="324"/>
                      <a:pt x="58" y="438"/>
                    </a:cubicBezTo>
                    <a:cubicBezTo>
                      <a:pt x="86" y="495"/>
                      <a:pt x="115" y="523"/>
                      <a:pt x="172" y="523"/>
                    </a:cubicBezTo>
                    <a:lnTo>
                      <a:pt x="201" y="523"/>
                    </a:lnTo>
                    <a:cubicBezTo>
                      <a:pt x="211" y="530"/>
                      <a:pt x="221" y="533"/>
                      <a:pt x="231" y="533"/>
                    </a:cubicBezTo>
                    <a:cubicBezTo>
                      <a:pt x="299" y="533"/>
                      <a:pt x="343" y="374"/>
                      <a:pt x="343" y="324"/>
                    </a:cubicBezTo>
                    <a:lnTo>
                      <a:pt x="343" y="295"/>
                    </a:lnTo>
                    <a:cubicBezTo>
                      <a:pt x="343" y="295"/>
                      <a:pt x="343" y="295"/>
                      <a:pt x="343" y="266"/>
                    </a:cubicBezTo>
                    <a:cubicBezTo>
                      <a:pt x="343" y="209"/>
                      <a:pt x="343" y="152"/>
                      <a:pt x="315" y="67"/>
                    </a:cubicBezTo>
                    <a:cubicBezTo>
                      <a:pt x="291" y="19"/>
                      <a:pt x="256" y="1"/>
                      <a:pt x="2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1446799" y="5224144"/>
                <a:ext cx="26156" cy="35642"/>
              </a:xfrm>
              <a:custGeom>
                <a:rect b="b" l="l" r="r" t="t"/>
                <a:pathLst>
                  <a:path extrusionOk="0" h="1037" w="761">
                    <a:moveTo>
                      <a:pt x="48" y="636"/>
                    </a:moveTo>
                    <a:lnTo>
                      <a:pt x="48" y="636"/>
                    </a:lnTo>
                    <a:cubicBezTo>
                      <a:pt x="48" y="644"/>
                      <a:pt x="48" y="653"/>
                      <a:pt x="48" y="663"/>
                    </a:cubicBezTo>
                    <a:lnTo>
                      <a:pt x="48" y="663"/>
                    </a:lnTo>
                    <a:cubicBezTo>
                      <a:pt x="48" y="653"/>
                      <a:pt x="48" y="643"/>
                      <a:pt x="48" y="636"/>
                    </a:cubicBezTo>
                    <a:close/>
                    <a:moveTo>
                      <a:pt x="48" y="664"/>
                    </a:moveTo>
                    <a:cubicBezTo>
                      <a:pt x="55" y="694"/>
                      <a:pt x="65" y="723"/>
                      <a:pt x="76" y="750"/>
                    </a:cubicBezTo>
                    <a:cubicBezTo>
                      <a:pt x="55" y="729"/>
                      <a:pt x="50" y="693"/>
                      <a:pt x="48" y="664"/>
                    </a:cubicBezTo>
                    <a:close/>
                    <a:moveTo>
                      <a:pt x="405" y="0"/>
                    </a:moveTo>
                    <a:cubicBezTo>
                      <a:pt x="303" y="0"/>
                      <a:pt x="237" y="52"/>
                      <a:pt x="190" y="122"/>
                    </a:cubicBezTo>
                    <a:cubicBezTo>
                      <a:pt x="42" y="196"/>
                      <a:pt x="1" y="464"/>
                      <a:pt x="48" y="664"/>
                    </a:cubicBezTo>
                    <a:lnTo>
                      <a:pt x="48" y="664"/>
                    </a:lnTo>
                    <a:cubicBezTo>
                      <a:pt x="53" y="783"/>
                      <a:pt x="87" y="980"/>
                      <a:pt x="219" y="1007"/>
                    </a:cubicBezTo>
                    <a:cubicBezTo>
                      <a:pt x="259" y="1027"/>
                      <a:pt x="292" y="1036"/>
                      <a:pt x="324" y="1036"/>
                    </a:cubicBezTo>
                    <a:cubicBezTo>
                      <a:pt x="380" y="1036"/>
                      <a:pt x="430" y="1005"/>
                      <a:pt x="504" y="949"/>
                    </a:cubicBezTo>
                    <a:cubicBezTo>
                      <a:pt x="704" y="835"/>
                      <a:pt x="761" y="350"/>
                      <a:pt x="590" y="122"/>
                    </a:cubicBezTo>
                    <a:cubicBezTo>
                      <a:pt x="561" y="65"/>
                      <a:pt x="533" y="36"/>
                      <a:pt x="476" y="8"/>
                    </a:cubicBezTo>
                    <a:cubicBezTo>
                      <a:pt x="450" y="3"/>
                      <a:pt x="427" y="0"/>
                      <a:pt x="4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
              <p:cNvSpPr/>
              <p:nvPr/>
            </p:nvSpPr>
            <p:spPr>
              <a:xfrm>
                <a:off x="1521968" y="5309830"/>
                <a:ext cx="31414" cy="44750"/>
              </a:xfrm>
              <a:custGeom>
                <a:rect b="b" l="l" r="r" t="t"/>
                <a:pathLst>
                  <a:path extrusionOk="0" h="1302" w="914">
                    <a:moveTo>
                      <a:pt x="551" y="1"/>
                    </a:moveTo>
                    <a:cubicBezTo>
                      <a:pt x="455" y="1"/>
                      <a:pt x="359" y="66"/>
                      <a:pt x="286" y="168"/>
                    </a:cubicBezTo>
                    <a:cubicBezTo>
                      <a:pt x="172" y="340"/>
                      <a:pt x="0" y="910"/>
                      <a:pt x="257" y="1167"/>
                    </a:cubicBezTo>
                    <a:cubicBezTo>
                      <a:pt x="314" y="1196"/>
                      <a:pt x="371" y="1253"/>
                      <a:pt x="428" y="1281"/>
                    </a:cubicBezTo>
                    <a:cubicBezTo>
                      <a:pt x="463" y="1295"/>
                      <a:pt x="495" y="1301"/>
                      <a:pt x="525" y="1301"/>
                    </a:cubicBezTo>
                    <a:cubicBezTo>
                      <a:pt x="746" y="1301"/>
                      <a:pt x="860" y="965"/>
                      <a:pt x="885" y="739"/>
                    </a:cubicBezTo>
                    <a:cubicBezTo>
                      <a:pt x="914" y="568"/>
                      <a:pt x="914" y="368"/>
                      <a:pt x="799" y="197"/>
                    </a:cubicBezTo>
                    <a:cubicBezTo>
                      <a:pt x="730" y="58"/>
                      <a:pt x="641" y="1"/>
                      <a:pt x="55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9"/>
              <p:cNvSpPr/>
              <p:nvPr/>
            </p:nvSpPr>
            <p:spPr>
              <a:xfrm>
                <a:off x="1507463" y="5059508"/>
                <a:ext cx="19453" cy="30624"/>
              </a:xfrm>
              <a:custGeom>
                <a:rect b="b" l="l" r="r" t="t"/>
                <a:pathLst>
                  <a:path extrusionOk="0" h="891" w="566">
                    <a:moveTo>
                      <a:pt x="290" y="1"/>
                    </a:moveTo>
                    <a:cubicBezTo>
                      <a:pt x="123" y="1"/>
                      <a:pt x="0" y="416"/>
                      <a:pt x="23" y="575"/>
                    </a:cubicBezTo>
                    <a:cubicBezTo>
                      <a:pt x="23" y="792"/>
                      <a:pt x="115" y="891"/>
                      <a:pt x="218" y="891"/>
                    </a:cubicBezTo>
                    <a:cubicBezTo>
                      <a:pt x="305" y="891"/>
                      <a:pt x="399" y="820"/>
                      <a:pt x="451" y="689"/>
                    </a:cubicBezTo>
                    <a:cubicBezTo>
                      <a:pt x="480" y="661"/>
                      <a:pt x="480" y="661"/>
                      <a:pt x="480" y="632"/>
                    </a:cubicBezTo>
                    <a:cubicBezTo>
                      <a:pt x="537" y="490"/>
                      <a:pt x="565" y="290"/>
                      <a:pt x="451" y="119"/>
                    </a:cubicBezTo>
                    <a:cubicBezTo>
                      <a:pt x="451" y="90"/>
                      <a:pt x="451" y="90"/>
                      <a:pt x="422" y="90"/>
                    </a:cubicBezTo>
                    <a:cubicBezTo>
                      <a:pt x="377" y="27"/>
                      <a:pt x="332" y="1"/>
                      <a:pt x="29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1566271" y="5149319"/>
                <a:ext cx="13576" cy="20725"/>
              </a:xfrm>
              <a:custGeom>
                <a:rect b="b" l="l" r="r" t="t"/>
                <a:pathLst>
                  <a:path extrusionOk="0" h="603" w="395">
                    <a:moveTo>
                      <a:pt x="152" y="1"/>
                    </a:moveTo>
                    <a:cubicBezTo>
                      <a:pt x="54" y="1"/>
                      <a:pt x="1" y="266"/>
                      <a:pt x="24" y="359"/>
                    </a:cubicBezTo>
                    <a:cubicBezTo>
                      <a:pt x="24" y="359"/>
                      <a:pt x="24" y="387"/>
                      <a:pt x="24" y="416"/>
                    </a:cubicBezTo>
                    <a:cubicBezTo>
                      <a:pt x="42" y="527"/>
                      <a:pt x="97" y="602"/>
                      <a:pt x="164" y="602"/>
                    </a:cubicBezTo>
                    <a:cubicBezTo>
                      <a:pt x="201" y="602"/>
                      <a:pt x="241" y="580"/>
                      <a:pt x="281" y="530"/>
                    </a:cubicBezTo>
                    <a:cubicBezTo>
                      <a:pt x="338" y="444"/>
                      <a:pt x="395" y="159"/>
                      <a:pt x="252" y="74"/>
                    </a:cubicBezTo>
                    <a:cubicBezTo>
                      <a:pt x="252" y="74"/>
                      <a:pt x="252" y="45"/>
                      <a:pt x="224" y="45"/>
                    </a:cubicBezTo>
                    <a:cubicBezTo>
                      <a:pt x="198" y="14"/>
                      <a:pt x="174" y="1"/>
                      <a:pt x="1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40177" y="5045622"/>
                <a:ext cx="42206" cy="64066"/>
              </a:xfrm>
              <a:custGeom>
                <a:rect b="b" l="l" r="r" t="t"/>
                <a:pathLst>
                  <a:path extrusionOk="0" h="1864" w="1228">
                    <a:moveTo>
                      <a:pt x="774" y="1"/>
                    </a:moveTo>
                    <a:cubicBezTo>
                      <a:pt x="734" y="1"/>
                      <a:pt x="695" y="12"/>
                      <a:pt x="657" y="38"/>
                    </a:cubicBezTo>
                    <a:lnTo>
                      <a:pt x="628" y="38"/>
                    </a:lnTo>
                    <a:cubicBezTo>
                      <a:pt x="257" y="294"/>
                      <a:pt x="0" y="979"/>
                      <a:pt x="257" y="1578"/>
                    </a:cubicBezTo>
                    <a:cubicBezTo>
                      <a:pt x="323" y="1755"/>
                      <a:pt x="458" y="1864"/>
                      <a:pt x="609" y="1864"/>
                    </a:cubicBezTo>
                    <a:cubicBezTo>
                      <a:pt x="652" y="1864"/>
                      <a:pt x="697" y="1854"/>
                      <a:pt x="742" y="1835"/>
                    </a:cubicBezTo>
                    <a:cubicBezTo>
                      <a:pt x="1027" y="1721"/>
                      <a:pt x="1199" y="1322"/>
                      <a:pt x="1227" y="951"/>
                    </a:cubicBezTo>
                    <a:cubicBezTo>
                      <a:pt x="1227" y="722"/>
                      <a:pt x="1227" y="494"/>
                      <a:pt x="1142" y="294"/>
                    </a:cubicBezTo>
                    <a:cubicBezTo>
                      <a:pt x="1053" y="139"/>
                      <a:pt x="912" y="1"/>
                      <a:pt x="77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9"/>
              <p:cNvSpPr/>
              <p:nvPr/>
            </p:nvSpPr>
            <p:spPr>
              <a:xfrm>
                <a:off x="75476" y="4965642"/>
                <a:ext cx="23578" cy="36192"/>
              </a:xfrm>
              <a:custGeom>
                <a:rect b="b" l="l" r="r" t="t"/>
                <a:pathLst>
                  <a:path extrusionOk="0" h="1053" w="686">
                    <a:moveTo>
                      <a:pt x="391" y="1"/>
                    </a:moveTo>
                    <a:cubicBezTo>
                      <a:pt x="250" y="1"/>
                      <a:pt x="93" y="190"/>
                      <a:pt x="58" y="367"/>
                    </a:cubicBezTo>
                    <a:cubicBezTo>
                      <a:pt x="58" y="367"/>
                      <a:pt x="58" y="367"/>
                      <a:pt x="58" y="396"/>
                    </a:cubicBezTo>
                    <a:cubicBezTo>
                      <a:pt x="0" y="567"/>
                      <a:pt x="0" y="1052"/>
                      <a:pt x="286" y="1052"/>
                    </a:cubicBezTo>
                    <a:cubicBezTo>
                      <a:pt x="571" y="1052"/>
                      <a:pt x="685" y="567"/>
                      <a:pt x="600" y="282"/>
                    </a:cubicBezTo>
                    <a:lnTo>
                      <a:pt x="600" y="253"/>
                    </a:lnTo>
                    <a:cubicBezTo>
                      <a:pt x="557" y="70"/>
                      <a:pt x="477" y="1"/>
                      <a:pt x="39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9"/>
              <p:cNvSpPr/>
              <p:nvPr/>
            </p:nvSpPr>
            <p:spPr>
              <a:xfrm>
                <a:off x="17630" y="4947460"/>
                <a:ext cx="14401" cy="20106"/>
              </a:xfrm>
              <a:custGeom>
                <a:rect b="b" l="l" r="r" t="t"/>
                <a:pathLst>
                  <a:path extrusionOk="0" h="585" w="419">
                    <a:moveTo>
                      <a:pt x="197" y="0"/>
                    </a:moveTo>
                    <a:cubicBezTo>
                      <a:pt x="169" y="0"/>
                      <a:pt x="134" y="20"/>
                      <a:pt x="114" y="40"/>
                    </a:cubicBezTo>
                    <a:cubicBezTo>
                      <a:pt x="29" y="154"/>
                      <a:pt x="0" y="297"/>
                      <a:pt x="57" y="468"/>
                    </a:cubicBezTo>
                    <a:cubicBezTo>
                      <a:pt x="80" y="551"/>
                      <a:pt x="119" y="585"/>
                      <a:pt x="161" y="585"/>
                    </a:cubicBezTo>
                    <a:cubicBezTo>
                      <a:pt x="277" y="585"/>
                      <a:pt x="419" y="330"/>
                      <a:pt x="314" y="183"/>
                    </a:cubicBezTo>
                    <a:cubicBezTo>
                      <a:pt x="314" y="97"/>
                      <a:pt x="285" y="40"/>
                      <a:pt x="257" y="12"/>
                    </a:cubicBezTo>
                    <a:lnTo>
                      <a:pt x="228" y="12"/>
                    </a:lnTo>
                    <a:cubicBezTo>
                      <a:pt x="220" y="3"/>
                      <a:pt x="209" y="0"/>
                      <a:pt x="19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
              <p:cNvSpPr/>
              <p:nvPr/>
            </p:nvSpPr>
            <p:spPr>
              <a:xfrm>
                <a:off x="138237" y="4970419"/>
                <a:ext cx="25537" cy="30314"/>
              </a:xfrm>
              <a:custGeom>
                <a:rect b="b" l="l" r="r" t="t"/>
                <a:pathLst>
                  <a:path extrusionOk="0" h="882" w="743">
                    <a:moveTo>
                      <a:pt x="486" y="0"/>
                    </a:moveTo>
                    <a:cubicBezTo>
                      <a:pt x="429" y="0"/>
                      <a:pt x="371" y="0"/>
                      <a:pt x="314" y="29"/>
                    </a:cubicBezTo>
                    <a:cubicBezTo>
                      <a:pt x="257" y="57"/>
                      <a:pt x="229" y="143"/>
                      <a:pt x="143" y="143"/>
                    </a:cubicBezTo>
                    <a:cubicBezTo>
                      <a:pt x="58" y="143"/>
                      <a:pt x="1" y="342"/>
                      <a:pt x="58" y="457"/>
                    </a:cubicBezTo>
                    <a:cubicBezTo>
                      <a:pt x="115" y="485"/>
                      <a:pt x="115" y="542"/>
                      <a:pt x="143" y="599"/>
                    </a:cubicBezTo>
                    <a:cubicBezTo>
                      <a:pt x="172" y="685"/>
                      <a:pt x="229" y="742"/>
                      <a:pt x="286" y="827"/>
                    </a:cubicBezTo>
                    <a:cubicBezTo>
                      <a:pt x="325" y="866"/>
                      <a:pt x="363" y="882"/>
                      <a:pt x="402" y="882"/>
                    </a:cubicBezTo>
                    <a:cubicBezTo>
                      <a:pt x="449" y="882"/>
                      <a:pt x="496" y="859"/>
                      <a:pt x="543" y="827"/>
                    </a:cubicBezTo>
                    <a:cubicBezTo>
                      <a:pt x="685" y="685"/>
                      <a:pt x="742" y="485"/>
                      <a:pt x="685" y="228"/>
                    </a:cubicBezTo>
                    <a:cubicBezTo>
                      <a:pt x="685" y="143"/>
                      <a:pt x="600" y="0"/>
                      <a:pt x="48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196083" y="5150109"/>
                <a:ext cx="21619" cy="36363"/>
              </a:xfrm>
              <a:custGeom>
                <a:rect b="b" l="l" r="r" t="t"/>
                <a:pathLst>
                  <a:path extrusionOk="0" h="1058" w="629">
                    <a:moveTo>
                      <a:pt x="365" y="0"/>
                    </a:moveTo>
                    <a:cubicBezTo>
                      <a:pt x="317" y="0"/>
                      <a:pt x="262" y="24"/>
                      <a:pt x="201" y="79"/>
                    </a:cubicBezTo>
                    <a:cubicBezTo>
                      <a:pt x="115" y="136"/>
                      <a:pt x="58" y="279"/>
                      <a:pt x="29" y="393"/>
                    </a:cubicBezTo>
                    <a:cubicBezTo>
                      <a:pt x="29" y="421"/>
                      <a:pt x="29" y="450"/>
                      <a:pt x="29" y="507"/>
                    </a:cubicBezTo>
                    <a:lnTo>
                      <a:pt x="29" y="536"/>
                    </a:lnTo>
                    <a:cubicBezTo>
                      <a:pt x="29" y="564"/>
                      <a:pt x="1" y="564"/>
                      <a:pt x="29" y="593"/>
                    </a:cubicBezTo>
                    <a:cubicBezTo>
                      <a:pt x="1" y="707"/>
                      <a:pt x="29" y="849"/>
                      <a:pt x="87" y="935"/>
                    </a:cubicBezTo>
                    <a:cubicBezTo>
                      <a:pt x="115" y="964"/>
                      <a:pt x="115" y="992"/>
                      <a:pt x="144" y="992"/>
                    </a:cubicBezTo>
                    <a:cubicBezTo>
                      <a:pt x="144" y="992"/>
                      <a:pt x="172" y="1021"/>
                      <a:pt x="201" y="1021"/>
                    </a:cubicBezTo>
                    <a:lnTo>
                      <a:pt x="258" y="1049"/>
                    </a:lnTo>
                    <a:cubicBezTo>
                      <a:pt x="277" y="1055"/>
                      <a:pt x="296" y="1057"/>
                      <a:pt x="314" y="1057"/>
                    </a:cubicBezTo>
                    <a:cubicBezTo>
                      <a:pt x="484" y="1057"/>
                      <a:pt x="603" y="828"/>
                      <a:pt x="629" y="621"/>
                    </a:cubicBezTo>
                    <a:cubicBezTo>
                      <a:pt x="629" y="593"/>
                      <a:pt x="629" y="564"/>
                      <a:pt x="629" y="536"/>
                    </a:cubicBezTo>
                    <a:cubicBezTo>
                      <a:pt x="629" y="312"/>
                      <a:pt x="541" y="0"/>
                      <a:pt x="36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189243" y="5265251"/>
                <a:ext cx="16704" cy="28183"/>
              </a:xfrm>
              <a:custGeom>
                <a:rect b="b" l="l" r="r" t="t"/>
                <a:pathLst>
                  <a:path extrusionOk="0" h="820" w="486">
                    <a:moveTo>
                      <a:pt x="278" y="0"/>
                    </a:moveTo>
                    <a:cubicBezTo>
                      <a:pt x="262" y="0"/>
                      <a:pt x="245" y="3"/>
                      <a:pt x="228" y="10"/>
                    </a:cubicBezTo>
                    <a:cubicBezTo>
                      <a:pt x="86" y="67"/>
                      <a:pt x="0" y="324"/>
                      <a:pt x="0" y="524"/>
                    </a:cubicBezTo>
                    <a:cubicBezTo>
                      <a:pt x="25" y="649"/>
                      <a:pt x="95" y="819"/>
                      <a:pt x="208" y="819"/>
                    </a:cubicBezTo>
                    <a:cubicBezTo>
                      <a:pt x="224" y="819"/>
                      <a:pt x="240" y="816"/>
                      <a:pt x="257" y="809"/>
                    </a:cubicBezTo>
                    <a:cubicBezTo>
                      <a:pt x="428" y="752"/>
                      <a:pt x="485" y="495"/>
                      <a:pt x="485" y="324"/>
                    </a:cubicBezTo>
                    <a:cubicBezTo>
                      <a:pt x="485" y="173"/>
                      <a:pt x="397" y="0"/>
                      <a:pt x="27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118680" y="5225794"/>
                <a:ext cx="18594" cy="26362"/>
              </a:xfrm>
              <a:custGeom>
                <a:rect b="b" l="l" r="r" t="t"/>
                <a:pathLst>
                  <a:path extrusionOk="0" h="767" w="541">
                    <a:moveTo>
                      <a:pt x="276" y="0"/>
                    </a:moveTo>
                    <a:cubicBezTo>
                      <a:pt x="169" y="0"/>
                      <a:pt x="78" y="163"/>
                      <a:pt x="56" y="274"/>
                    </a:cubicBezTo>
                    <a:cubicBezTo>
                      <a:pt x="28" y="356"/>
                      <a:pt x="1" y="732"/>
                      <a:pt x="179" y="732"/>
                    </a:cubicBezTo>
                    <a:cubicBezTo>
                      <a:pt x="185" y="732"/>
                      <a:pt x="192" y="731"/>
                      <a:pt x="199" y="730"/>
                    </a:cubicBezTo>
                    <a:cubicBezTo>
                      <a:pt x="244" y="730"/>
                      <a:pt x="290" y="767"/>
                      <a:pt x="336" y="767"/>
                    </a:cubicBezTo>
                    <a:cubicBezTo>
                      <a:pt x="347" y="767"/>
                      <a:pt x="358" y="764"/>
                      <a:pt x="370" y="759"/>
                    </a:cubicBezTo>
                    <a:cubicBezTo>
                      <a:pt x="427" y="730"/>
                      <a:pt x="455" y="673"/>
                      <a:pt x="484" y="616"/>
                    </a:cubicBezTo>
                    <a:cubicBezTo>
                      <a:pt x="541" y="445"/>
                      <a:pt x="512" y="217"/>
                      <a:pt x="370" y="45"/>
                    </a:cubicBezTo>
                    <a:cubicBezTo>
                      <a:pt x="338" y="14"/>
                      <a:pt x="306" y="0"/>
                      <a:pt x="276"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33166" y="5253359"/>
                <a:ext cx="27633" cy="31208"/>
              </a:xfrm>
              <a:custGeom>
                <a:rect b="b" l="l" r="r" t="t"/>
                <a:pathLst>
                  <a:path extrusionOk="0" h="908" w="804">
                    <a:moveTo>
                      <a:pt x="441" y="1"/>
                    </a:moveTo>
                    <a:cubicBezTo>
                      <a:pt x="200" y="1"/>
                      <a:pt x="1" y="629"/>
                      <a:pt x="290" y="870"/>
                    </a:cubicBezTo>
                    <a:cubicBezTo>
                      <a:pt x="328" y="898"/>
                      <a:pt x="360" y="908"/>
                      <a:pt x="389" y="908"/>
                    </a:cubicBezTo>
                    <a:cubicBezTo>
                      <a:pt x="448" y="908"/>
                      <a:pt x="499" y="870"/>
                      <a:pt x="575" y="870"/>
                    </a:cubicBezTo>
                    <a:cubicBezTo>
                      <a:pt x="718" y="870"/>
                      <a:pt x="804" y="613"/>
                      <a:pt x="718" y="442"/>
                    </a:cubicBezTo>
                    <a:cubicBezTo>
                      <a:pt x="661" y="328"/>
                      <a:pt x="661" y="185"/>
                      <a:pt x="575" y="71"/>
                    </a:cubicBezTo>
                    <a:cubicBezTo>
                      <a:pt x="531" y="22"/>
                      <a:pt x="485" y="1"/>
                      <a:pt x="44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2481" y="5185614"/>
                <a:ext cx="10723" cy="18938"/>
              </a:xfrm>
              <a:custGeom>
                <a:rect b="b" l="l" r="r" t="t"/>
                <a:pathLst>
                  <a:path extrusionOk="0" h="551" w="312">
                    <a:moveTo>
                      <a:pt x="147" y="0"/>
                    </a:moveTo>
                    <a:cubicBezTo>
                      <a:pt x="41" y="0"/>
                      <a:pt x="1" y="230"/>
                      <a:pt x="26" y="330"/>
                    </a:cubicBezTo>
                    <a:cubicBezTo>
                      <a:pt x="26" y="416"/>
                      <a:pt x="54" y="501"/>
                      <a:pt x="140" y="530"/>
                    </a:cubicBezTo>
                    <a:lnTo>
                      <a:pt x="168" y="530"/>
                    </a:lnTo>
                    <a:cubicBezTo>
                      <a:pt x="183" y="544"/>
                      <a:pt x="197" y="551"/>
                      <a:pt x="210" y="551"/>
                    </a:cubicBezTo>
                    <a:cubicBezTo>
                      <a:pt x="272" y="551"/>
                      <a:pt x="311" y="406"/>
                      <a:pt x="311" y="359"/>
                    </a:cubicBezTo>
                    <a:cubicBezTo>
                      <a:pt x="283" y="273"/>
                      <a:pt x="311" y="102"/>
                      <a:pt x="226" y="45"/>
                    </a:cubicBezTo>
                    <a:cubicBezTo>
                      <a:pt x="226" y="16"/>
                      <a:pt x="226" y="16"/>
                      <a:pt x="226" y="16"/>
                    </a:cubicBezTo>
                    <a:lnTo>
                      <a:pt x="197" y="16"/>
                    </a:lnTo>
                    <a:cubicBezTo>
                      <a:pt x="179" y="5"/>
                      <a:pt x="162" y="0"/>
                      <a:pt x="14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89190" y="5153134"/>
                <a:ext cx="16704" cy="28802"/>
              </a:xfrm>
              <a:custGeom>
                <a:rect b="b" l="l" r="r" t="t"/>
                <a:pathLst>
                  <a:path extrusionOk="0" h="838" w="486">
                    <a:moveTo>
                      <a:pt x="292" y="1"/>
                    </a:moveTo>
                    <a:cubicBezTo>
                      <a:pt x="272" y="1"/>
                      <a:pt x="251" y="7"/>
                      <a:pt x="229" y="20"/>
                    </a:cubicBezTo>
                    <a:cubicBezTo>
                      <a:pt x="58" y="77"/>
                      <a:pt x="1" y="305"/>
                      <a:pt x="1" y="505"/>
                    </a:cubicBezTo>
                    <a:cubicBezTo>
                      <a:pt x="1" y="650"/>
                      <a:pt x="83" y="837"/>
                      <a:pt x="196" y="837"/>
                    </a:cubicBezTo>
                    <a:cubicBezTo>
                      <a:pt x="216" y="837"/>
                      <a:pt x="236" y="831"/>
                      <a:pt x="258" y="818"/>
                    </a:cubicBezTo>
                    <a:cubicBezTo>
                      <a:pt x="429" y="761"/>
                      <a:pt x="486" y="505"/>
                      <a:pt x="486" y="305"/>
                    </a:cubicBezTo>
                    <a:cubicBezTo>
                      <a:pt x="486" y="184"/>
                      <a:pt x="404" y="1"/>
                      <a:pt x="29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136793" y="5059646"/>
                <a:ext cx="38357" cy="52999"/>
              </a:xfrm>
              <a:custGeom>
                <a:rect b="b" l="l" r="r" t="t"/>
                <a:pathLst>
                  <a:path extrusionOk="0" h="1542" w="1116">
                    <a:moveTo>
                      <a:pt x="654" y="0"/>
                    </a:moveTo>
                    <a:cubicBezTo>
                      <a:pt x="615" y="0"/>
                      <a:pt x="573" y="9"/>
                      <a:pt x="528" y="29"/>
                    </a:cubicBezTo>
                    <a:cubicBezTo>
                      <a:pt x="106" y="213"/>
                      <a:pt x="1" y="1541"/>
                      <a:pt x="481" y="1541"/>
                    </a:cubicBezTo>
                    <a:cubicBezTo>
                      <a:pt x="521" y="1541"/>
                      <a:pt x="565" y="1532"/>
                      <a:pt x="613" y="1513"/>
                    </a:cubicBezTo>
                    <a:cubicBezTo>
                      <a:pt x="1035" y="1328"/>
                      <a:pt x="1116" y="0"/>
                      <a:pt x="6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29458" y="5044144"/>
                <a:ext cx="10827" cy="32205"/>
              </a:xfrm>
              <a:custGeom>
                <a:rect b="b" l="l" r="r" t="t"/>
                <a:pathLst>
                  <a:path extrusionOk="0" h="937" w="315">
                    <a:moveTo>
                      <a:pt x="76" y="1"/>
                    </a:moveTo>
                    <a:cubicBezTo>
                      <a:pt x="52" y="1"/>
                      <a:pt x="27" y="8"/>
                      <a:pt x="1" y="24"/>
                    </a:cubicBezTo>
                    <a:cubicBezTo>
                      <a:pt x="86" y="166"/>
                      <a:pt x="172" y="280"/>
                      <a:pt x="200" y="337"/>
                    </a:cubicBezTo>
                    <a:cubicBezTo>
                      <a:pt x="172" y="537"/>
                      <a:pt x="143" y="737"/>
                      <a:pt x="115" y="937"/>
                    </a:cubicBezTo>
                    <a:cubicBezTo>
                      <a:pt x="172" y="879"/>
                      <a:pt x="229" y="822"/>
                      <a:pt x="257" y="765"/>
                    </a:cubicBezTo>
                    <a:cubicBezTo>
                      <a:pt x="286" y="651"/>
                      <a:pt x="314" y="509"/>
                      <a:pt x="314" y="366"/>
                    </a:cubicBezTo>
                    <a:cubicBezTo>
                      <a:pt x="314" y="337"/>
                      <a:pt x="314" y="337"/>
                      <a:pt x="314" y="280"/>
                    </a:cubicBezTo>
                    <a:lnTo>
                      <a:pt x="286" y="280"/>
                    </a:lnTo>
                    <a:cubicBezTo>
                      <a:pt x="263" y="141"/>
                      <a:pt x="182" y="1"/>
                      <a:pt x="7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21621" y="5298213"/>
                <a:ext cx="26534" cy="35951"/>
              </a:xfrm>
              <a:custGeom>
                <a:rect b="b" l="l" r="r" t="t"/>
                <a:pathLst>
                  <a:path extrusionOk="0" h="1046" w="772">
                    <a:moveTo>
                      <a:pt x="424" y="0"/>
                    </a:moveTo>
                    <a:cubicBezTo>
                      <a:pt x="299" y="0"/>
                      <a:pt x="185" y="147"/>
                      <a:pt x="143" y="250"/>
                    </a:cubicBezTo>
                    <a:cubicBezTo>
                      <a:pt x="58" y="421"/>
                      <a:pt x="1" y="820"/>
                      <a:pt x="172" y="963"/>
                    </a:cubicBezTo>
                    <a:cubicBezTo>
                      <a:pt x="235" y="1026"/>
                      <a:pt x="281" y="1045"/>
                      <a:pt x="328" y="1045"/>
                    </a:cubicBezTo>
                    <a:cubicBezTo>
                      <a:pt x="367" y="1045"/>
                      <a:pt x="406" y="1033"/>
                      <a:pt x="457" y="1020"/>
                    </a:cubicBezTo>
                    <a:cubicBezTo>
                      <a:pt x="600" y="991"/>
                      <a:pt x="771" y="592"/>
                      <a:pt x="714" y="335"/>
                    </a:cubicBezTo>
                    <a:cubicBezTo>
                      <a:pt x="686" y="250"/>
                      <a:pt x="657" y="164"/>
                      <a:pt x="600" y="107"/>
                    </a:cubicBezTo>
                    <a:cubicBezTo>
                      <a:pt x="600" y="107"/>
                      <a:pt x="571" y="78"/>
                      <a:pt x="571" y="78"/>
                    </a:cubicBezTo>
                    <a:cubicBezTo>
                      <a:pt x="523" y="22"/>
                      <a:pt x="473" y="0"/>
                      <a:pt x="42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9"/>
              <p:cNvSpPr/>
              <p:nvPr/>
            </p:nvSpPr>
            <p:spPr>
              <a:xfrm>
                <a:off x="53891" y="5402150"/>
                <a:ext cx="23578" cy="32755"/>
              </a:xfrm>
              <a:custGeom>
                <a:rect b="b" l="l" r="r" t="t"/>
                <a:pathLst>
                  <a:path extrusionOk="0" h="953" w="686">
                    <a:moveTo>
                      <a:pt x="243" y="0"/>
                    </a:moveTo>
                    <a:cubicBezTo>
                      <a:pt x="215" y="0"/>
                      <a:pt x="186" y="7"/>
                      <a:pt x="143" y="22"/>
                    </a:cubicBezTo>
                    <a:cubicBezTo>
                      <a:pt x="58" y="79"/>
                      <a:pt x="1" y="250"/>
                      <a:pt x="29" y="364"/>
                    </a:cubicBezTo>
                    <a:cubicBezTo>
                      <a:pt x="58" y="450"/>
                      <a:pt x="86" y="507"/>
                      <a:pt x="115" y="564"/>
                    </a:cubicBezTo>
                    <a:cubicBezTo>
                      <a:pt x="115" y="649"/>
                      <a:pt x="143" y="735"/>
                      <a:pt x="172" y="821"/>
                    </a:cubicBezTo>
                    <a:cubicBezTo>
                      <a:pt x="208" y="917"/>
                      <a:pt x="265" y="952"/>
                      <a:pt x="322" y="952"/>
                    </a:cubicBezTo>
                    <a:cubicBezTo>
                      <a:pt x="401" y="952"/>
                      <a:pt x="481" y="887"/>
                      <a:pt x="514" y="821"/>
                    </a:cubicBezTo>
                    <a:cubicBezTo>
                      <a:pt x="657" y="649"/>
                      <a:pt x="686" y="364"/>
                      <a:pt x="543" y="136"/>
                    </a:cubicBezTo>
                    <a:cubicBezTo>
                      <a:pt x="543" y="107"/>
                      <a:pt x="514" y="79"/>
                      <a:pt x="514" y="79"/>
                    </a:cubicBezTo>
                    <a:cubicBezTo>
                      <a:pt x="496" y="25"/>
                      <a:pt x="455" y="5"/>
                      <a:pt x="413" y="5"/>
                    </a:cubicBezTo>
                    <a:cubicBezTo>
                      <a:pt x="389" y="5"/>
                      <a:pt x="364" y="11"/>
                      <a:pt x="343" y="22"/>
                    </a:cubicBezTo>
                    <a:cubicBezTo>
                      <a:pt x="300" y="7"/>
                      <a:pt x="272" y="0"/>
                      <a:pt x="243"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9"/>
              <p:cNvSpPr/>
              <p:nvPr/>
            </p:nvSpPr>
            <p:spPr>
              <a:xfrm>
                <a:off x="-111845" y="5336536"/>
                <a:ext cx="23578" cy="38907"/>
              </a:xfrm>
              <a:custGeom>
                <a:rect b="b" l="l" r="r" t="t"/>
                <a:pathLst>
                  <a:path extrusionOk="0" h="1132" w="686">
                    <a:moveTo>
                      <a:pt x="375" y="1"/>
                    </a:moveTo>
                    <a:cubicBezTo>
                      <a:pt x="172" y="1"/>
                      <a:pt x="23" y="335"/>
                      <a:pt x="1" y="561"/>
                    </a:cubicBezTo>
                    <a:cubicBezTo>
                      <a:pt x="1" y="704"/>
                      <a:pt x="1" y="904"/>
                      <a:pt x="115" y="1046"/>
                    </a:cubicBezTo>
                    <a:cubicBezTo>
                      <a:pt x="172" y="1103"/>
                      <a:pt x="236" y="1132"/>
                      <a:pt x="297" y="1132"/>
                    </a:cubicBezTo>
                    <a:cubicBezTo>
                      <a:pt x="357" y="1132"/>
                      <a:pt x="415" y="1103"/>
                      <a:pt x="457" y="1046"/>
                    </a:cubicBezTo>
                    <a:cubicBezTo>
                      <a:pt x="457" y="1046"/>
                      <a:pt x="457" y="1046"/>
                      <a:pt x="486" y="1018"/>
                    </a:cubicBezTo>
                    <a:cubicBezTo>
                      <a:pt x="600" y="904"/>
                      <a:pt x="657" y="761"/>
                      <a:pt x="686" y="561"/>
                    </a:cubicBezTo>
                    <a:cubicBezTo>
                      <a:pt x="686" y="447"/>
                      <a:pt x="686" y="190"/>
                      <a:pt x="571" y="105"/>
                    </a:cubicBezTo>
                    <a:cubicBezTo>
                      <a:pt x="571" y="105"/>
                      <a:pt x="571" y="76"/>
                      <a:pt x="543" y="76"/>
                    </a:cubicBezTo>
                    <a:cubicBezTo>
                      <a:pt x="484" y="23"/>
                      <a:pt x="428" y="1"/>
                      <a:pt x="37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715149" y="4513426"/>
                <a:ext cx="15432" cy="25606"/>
              </a:xfrm>
              <a:custGeom>
                <a:rect b="b" l="l" r="r" t="t"/>
                <a:pathLst>
                  <a:path extrusionOk="0" h="745" w="449">
                    <a:moveTo>
                      <a:pt x="221" y="0"/>
                    </a:moveTo>
                    <a:cubicBezTo>
                      <a:pt x="107" y="0"/>
                      <a:pt x="50" y="171"/>
                      <a:pt x="50" y="257"/>
                    </a:cubicBezTo>
                    <a:cubicBezTo>
                      <a:pt x="21" y="314"/>
                      <a:pt x="21" y="342"/>
                      <a:pt x="21" y="371"/>
                    </a:cubicBezTo>
                    <a:cubicBezTo>
                      <a:pt x="0" y="558"/>
                      <a:pt x="100" y="745"/>
                      <a:pt x="222" y="745"/>
                    </a:cubicBezTo>
                    <a:cubicBezTo>
                      <a:pt x="268" y="745"/>
                      <a:pt x="317" y="719"/>
                      <a:pt x="363" y="656"/>
                    </a:cubicBezTo>
                    <a:cubicBezTo>
                      <a:pt x="363" y="628"/>
                      <a:pt x="392" y="599"/>
                      <a:pt x="392" y="571"/>
                    </a:cubicBezTo>
                    <a:cubicBezTo>
                      <a:pt x="420" y="542"/>
                      <a:pt x="420" y="485"/>
                      <a:pt x="420" y="428"/>
                    </a:cubicBezTo>
                    <a:cubicBezTo>
                      <a:pt x="449" y="342"/>
                      <a:pt x="449" y="257"/>
                      <a:pt x="420" y="171"/>
                    </a:cubicBezTo>
                    <a:cubicBezTo>
                      <a:pt x="420" y="143"/>
                      <a:pt x="420" y="114"/>
                      <a:pt x="392" y="114"/>
                    </a:cubicBezTo>
                    <a:cubicBezTo>
                      <a:pt x="392" y="86"/>
                      <a:pt x="392" y="86"/>
                      <a:pt x="392" y="86"/>
                    </a:cubicBezTo>
                    <a:cubicBezTo>
                      <a:pt x="363" y="86"/>
                      <a:pt x="363" y="57"/>
                      <a:pt x="363" y="57"/>
                    </a:cubicBezTo>
                    <a:cubicBezTo>
                      <a:pt x="335" y="29"/>
                      <a:pt x="306" y="29"/>
                      <a:pt x="278" y="29"/>
                    </a:cubicBezTo>
                    <a:cubicBezTo>
                      <a:pt x="249" y="29"/>
                      <a:pt x="221" y="29"/>
                      <a:pt x="22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754091" y="4619494"/>
                <a:ext cx="17701" cy="37223"/>
              </a:xfrm>
              <a:custGeom>
                <a:rect b="b" l="l" r="r" t="t"/>
                <a:pathLst>
                  <a:path extrusionOk="0" h="1083" w="515">
                    <a:moveTo>
                      <a:pt x="254" y="0"/>
                    </a:moveTo>
                    <a:cubicBezTo>
                      <a:pt x="134" y="0"/>
                      <a:pt x="58" y="297"/>
                      <a:pt x="58" y="366"/>
                    </a:cubicBezTo>
                    <a:cubicBezTo>
                      <a:pt x="58" y="452"/>
                      <a:pt x="29" y="538"/>
                      <a:pt x="29" y="623"/>
                    </a:cubicBezTo>
                    <a:cubicBezTo>
                      <a:pt x="1" y="709"/>
                      <a:pt x="29" y="909"/>
                      <a:pt x="115" y="994"/>
                    </a:cubicBezTo>
                    <a:lnTo>
                      <a:pt x="143" y="1023"/>
                    </a:lnTo>
                    <a:cubicBezTo>
                      <a:pt x="186" y="1065"/>
                      <a:pt x="225" y="1083"/>
                      <a:pt x="261" y="1083"/>
                    </a:cubicBezTo>
                    <a:cubicBezTo>
                      <a:pt x="419" y="1083"/>
                      <a:pt x="514" y="734"/>
                      <a:pt x="514" y="595"/>
                    </a:cubicBezTo>
                    <a:cubicBezTo>
                      <a:pt x="514" y="424"/>
                      <a:pt x="429" y="224"/>
                      <a:pt x="343" y="53"/>
                    </a:cubicBezTo>
                    <a:cubicBezTo>
                      <a:pt x="311" y="16"/>
                      <a:pt x="282" y="0"/>
                      <a:pt x="25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672701" y="4644344"/>
                <a:ext cx="16704" cy="26018"/>
              </a:xfrm>
              <a:custGeom>
                <a:rect b="b" l="l" r="r" t="t"/>
                <a:pathLst>
                  <a:path extrusionOk="0" h="757" w="486">
                    <a:moveTo>
                      <a:pt x="233" y="1"/>
                    </a:moveTo>
                    <a:cubicBezTo>
                      <a:pt x="93" y="1"/>
                      <a:pt x="1" y="356"/>
                      <a:pt x="1" y="471"/>
                    </a:cubicBezTo>
                    <a:cubicBezTo>
                      <a:pt x="1" y="585"/>
                      <a:pt x="58" y="756"/>
                      <a:pt x="172" y="756"/>
                    </a:cubicBezTo>
                    <a:cubicBezTo>
                      <a:pt x="229" y="756"/>
                      <a:pt x="286" y="699"/>
                      <a:pt x="314" y="642"/>
                    </a:cubicBezTo>
                    <a:cubicBezTo>
                      <a:pt x="429" y="614"/>
                      <a:pt x="486" y="471"/>
                      <a:pt x="457" y="357"/>
                    </a:cubicBezTo>
                    <a:cubicBezTo>
                      <a:pt x="429" y="271"/>
                      <a:pt x="400" y="157"/>
                      <a:pt x="343" y="71"/>
                    </a:cubicBezTo>
                    <a:cubicBezTo>
                      <a:pt x="304" y="21"/>
                      <a:pt x="267" y="1"/>
                      <a:pt x="23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713878" y="4775743"/>
                <a:ext cx="20381" cy="28080"/>
              </a:xfrm>
              <a:custGeom>
                <a:rect b="b" l="l" r="r" t="t"/>
                <a:pathLst>
                  <a:path extrusionOk="0" h="817" w="593">
                    <a:moveTo>
                      <a:pt x="348" y="0"/>
                    </a:moveTo>
                    <a:cubicBezTo>
                      <a:pt x="299" y="0"/>
                      <a:pt x="248" y="30"/>
                      <a:pt x="201" y="100"/>
                    </a:cubicBezTo>
                    <a:cubicBezTo>
                      <a:pt x="58" y="186"/>
                      <a:pt x="1" y="528"/>
                      <a:pt x="144" y="728"/>
                    </a:cubicBezTo>
                    <a:cubicBezTo>
                      <a:pt x="144" y="728"/>
                      <a:pt x="172" y="757"/>
                      <a:pt x="172" y="757"/>
                    </a:cubicBezTo>
                    <a:cubicBezTo>
                      <a:pt x="221" y="799"/>
                      <a:pt x="265" y="817"/>
                      <a:pt x="306" y="817"/>
                    </a:cubicBezTo>
                    <a:cubicBezTo>
                      <a:pt x="456" y="817"/>
                      <a:pt x="549" y="571"/>
                      <a:pt x="572" y="414"/>
                    </a:cubicBezTo>
                    <a:cubicBezTo>
                      <a:pt x="592" y="207"/>
                      <a:pt x="478" y="0"/>
                      <a:pt x="34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657028" y="5199156"/>
                <a:ext cx="28458" cy="42928"/>
              </a:xfrm>
              <a:custGeom>
                <a:rect b="b" l="l" r="r" t="t"/>
                <a:pathLst>
                  <a:path extrusionOk="0" h="1249" w="828">
                    <a:moveTo>
                      <a:pt x="460" y="0"/>
                    </a:moveTo>
                    <a:cubicBezTo>
                      <a:pt x="428" y="0"/>
                      <a:pt x="400" y="7"/>
                      <a:pt x="371" y="22"/>
                    </a:cubicBezTo>
                    <a:cubicBezTo>
                      <a:pt x="342" y="50"/>
                      <a:pt x="285" y="79"/>
                      <a:pt x="257" y="107"/>
                    </a:cubicBezTo>
                    <a:cubicBezTo>
                      <a:pt x="86" y="250"/>
                      <a:pt x="0" y="535"/>
                      <a:pt x="29" y="792"/>
                    </a:cubicBezTo>
                    <a:cubicBezTo>
                      <a:pt x="29" y="963"/>
                      <a:pt x="114" y="1248"/>
                      <a:pt x="314" y="1248"/>
                    </a:cubicBezTo>
                    <a:cubicBezTo>
                      <a:pt x="514" y="1220"/>
                      <a:pt x="599" y="1077"/>
                      <a:pt x="685" y="906"/>
                    </a:cubicBezTo>
                    <a:cubicBezTo>
                      <a:pt x="828" y="678"/>
                      <a:pt x="828" y="250"/>
                      <a:pt x="571" y="50"/>
                    </a:cubicBezTo>
                    <a:cubicBezTo>
                      <a:pt x="571" y="50"/>
                      <a:pt x="571" y="50"/>
                      <a:pt x="571" y="22"/>
                    </a:cubicBezTo>
                    <a:cubicBezTo>
                      <a:pt x="528" y="7"/>
                      <a:pt x="492" y="0"/>
                      <a:pt x="46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737422" y="5171454"/>
                <a:ext cx="14745" cy="15363"/>
              </a:xfrm>
              <a:custGeom>
                <a:rect b="b" l="l" r="r" t="t"/>
                <a:pathLst>
                  <a:path extrusionOk="0" h="447" w="429">
                    <a:moveTo>
                      <a:pt x="258" y="0"/>
                    </a:moveTo>
                    <a:cubicBezTo>
                      <a:pt x="172" y="0"/>
                      <a:pt x="172" y="86"/>
                      <a:pt x="115" y="114"/>
                    </a:cubicBezTo>
                    <a:cubicBezTo>
                      <a:pt x="58" y="171"/>
                      <a:pt x="1" y="371"/>
                      <a:pt x="115" y="400"/>
                    </a:cubicBezTo>
                    <a:cubicBezTo>
                      <a:pt x="148" y="433"/>
                      <a:pt x="182" y="447"/>
                      <a:pt x="209" y="447"/>
                    </a:cubicBezTo>
                    <a:cubicBezTo>
                      <a:pt x="229" y="447"/>
                      <a:pt x="246" y="440"/>
                      <a:pt x="258" y="428"/>
                    </a:cubicBezTo>
                    <a:cubicBezTo>
                      <a:pt x="258" y="400"/>
                      <a:pt x="258" y="400"/>
                      <a:pt x="286" y="400"/>
                    </a:cubicBezTo>
                    <a:cubicBezTo>
                      <a:pt x="343" y="343"/>
                      <a:pt x="429" y="0"/>
                      <a:pt x="25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768802" y="5251503"/>
                <a:ext cx="18663" cy="27633"/>
              </a:xfrm>
              <a:custGeom>
                <a:rect b="b" l="l" r="r" t="t"/>
                <a:pathLst>
                  <a:path extrusionOk="0" h="804" w="543">
                    <a:moveTo>
                      <a:pt x="332" y="1"/>
                    </a:moveTo>
                    <a:cubicBezTo>
                      <a:pt x="301" y="1"/>
                      <a:pt x="267" y="13"/>
                      <a:pt x="229" y="39"/>
                    </a:cubicBezTo>
                    <a:cubicBezTo>
                      <a:pt x="200" y="39"/>
                      <a:pt x="172" y="68"/>
                      <a:pt x="143" y="68"/>
                    </a:cubicBezTo>
                    <a:cubicBezTo>
                      <a:pt x="58" y="68"/>
                      <a:pt x="1" y="268"/>
                      <a:pt x="86" y="325"/>
                    </a:cubicBezTo>
                    <a:cubicBezTo>
                      <a:pt x="58" y="467"/>
                      <a:pt x="58" y="696"/>
                      <a:pt x="200" y="753"/>
                    </a:cubicBezTo>
                    <a:cubicBezTo>
                      <a:pt x="200" y="753"/>
                      <a:pt x="200" y="781"/>
                      <a:pt x="200" y="781"/>
                    </a:cubicBezTo>
                    <a:cubicBezTo>
                      <a:pt x="228" y="797"/>
                      <a:pt x="254" y="804"/>
                      <a:pt x="278" y="804"/>
                    </a:cubicBezTo>
                    <a:cubicBezTo>
                      <a:pt x="430" y="804"/>
                      <a:pt x="518" y="529"/>
                      <a:pt x="543" y="382"/>
                    </a:cubicBezTo>
                    <a:cubicBezTo>
                      <a:pt x="543" y="219"/>
                      <a:pt x="468" y="1"/>
                      <a:pt x="33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708997" y="5248719"/>
                <a:ext cx="14745" cy="25537"/>
              </a:xfrm>
              <a:custGeom>
                <a:rect b="b" l="l" r="r" t="t"/>
                <a:pathLst>
                  <a:path extrusionOk="0" h="743" w="429">
                    <a:moveTo>
                      <a:pt x="235" y="1"/>
                    </a:moveTo>
                    <a:cubicBezTo>
                      <a:pt x="206" y="1"/>
                      <a:pt x="174" y="11"/>
                      <a:pt x="143" y="35"/>
                    </a:cubicBezTo>
                    <a:cubicBezTo>
                      <a:pt x="29" y="149"/>
                      <a:pt x="0" y="349"/>
                      <a:pt x="29" y="520"/>
                    </a:cubicBezTo>
                    <a:cubicBezTo>
                      <a:pt x="29" y="577"/>
                      <a:pt x="86" y="662"/>
                      <a:pt x="143" y="691"/>
                    </a:cubicBezTo>
                    <a:cubicBezTo>
                      <a:pt x="171" y="691"/>
                      <a:pt x="171" y="691"/>
                      <a:pt x="200" y="719"/>
                    </a:cubicBezTo>
                    <a:cubicBezTo>
                      <a:pt x="220" y="736"/>
                      <a:pt x="238" y="743"/>
                      <a:pt x="255" y="743"/>
                    </a:cubicBezTo>
                    <a:cubicBezTo>
                      <a:pt x="358" y="743"/>
                      <a:pt x="400" y="479"/>
                      <a:pt x="400" y="406"/>
                    </a:cubicBezTo>
                    <a:cubicBezTo>
                      <a:pt x="428" y="320"/>
                      <a:pt x="428" y="263"/>
                      <a:pt x="400" y="177"/>
                    </a:cubicBezTo>
                    <a:cubicBezTo>
                      <a:pt x="379" y="74"/>
                      <a:pt x="313"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1121274" y="4610523"/>
                <a:ext cx="30624" cy="42172"/>
              </a:xfrm>
              <a:custGeom>
                <a:rect b="b" l="l" r="r" t="t"/>
                <a:pathLst>
                  <a:path extrusionOk="0" h="1227" w="891">
                    <a:moveTo>
                      <a:pt x="526" y="1"/>
                    </a:moveTo>
                    <a:cubicBezTo>
                      <a:pt x="494" y="1"/>
                      <a:pt x="457" y="9"/>
                      <a:pt x="417" y="28"/>
                    </a:cubicBezTo>
                    <a:cubicBezTo>
                      <a:pt x="77" y="185"/>
                      <a:pt x="1" y="1226"/>
                      <a:pt x="362" y="1226"/>
                    </a:cubicBezTo>
                    <a:cubicBezTo>
                      <a:pt x="396" y="1226"/>
                      <a:pt x="433" y="1217"/>
                      <a:pt x="474" y="1198"/>
                    </a:cubicBezTo>
                    <a:cubicBezTo>
                      <a:pt x="814" y="1067"/>
                      <a:pt x="890" y="1"/>
                      <a:pt x="52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
              <p:cNvSpPr/>
              <p:nvPr/>
            </p:nvSpPr>
            <p:spPr>
              <a:xfrm>
                <a:off x="1114984" y="4694835"/>
                <a:ext cx="26499" cy="42206"/>
              </a:xfrm>
              <a:custGeom>
                <a:rect b="b" l="l" r="r" t="t"/>
                <a:pathLst>
                  <a:path extrusionOk="0" h="1228" w="771">
                    <a:moveTo>
                      <a:pt x="457" y="1"/>
                    </a:moveTo>
                    <a:cubicBezTo>
                      <a:pt x="257" y="1"/>
                      <a:pt x="115" y="257"/>
                      <a:pt x="86" y="429"/>
                    </a:cubicBezTo>
                    <a:cubicBezTo>
                      <a:pt x="86" y="429"/>
                      <a:pt x="86" y="429"/>
                      <a:pt x="86" y="457"/>
                    </a:cubicBezTo>
                    <a:cubicBezTo>
                      <a:pt x="29" y="657"/>
                      <a:pt x="1" y="1199"/>
                      <a:pt x="343" y="1227"/>
                    </a:cubicBezTo>
                    <a:cubicBezTo>
                      <a:pt x="628" y="1227"/>
                      <a:pt x="771" y="771"/>
                      <a:pt x="742" y="457"/>
                    </a:cubicBezTo>
                    <a:cubicBezTo>
                      <a:pt x="714" y="286"/>
                      <a:pt x="657" y="1"/>
                      <a:pt x="45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9"/>
              <p:cNvSpPr/>
              <p:nvPr/>
            </p:nvSpPr>
            <p:spPr>
              <a:xfrm>
                <a:off x="1066934" y="4658436"/>
                <a:ext cx="24540" cy="36501"/>
              </a:xfrm>
              <a:custGeom>
                <a:rect b="b" l="l" r="r" t="t"/>
                <a:pathLst>
                  <a:path extrusionOk="0" h="1062" w="714">
                    <a:moveTo>
                      <a:pt x="345" y="0"/>
                    </a:moveTo>
                    <a:cubicBezTo>
                      <a:pt x="218" y="0"/>
                      <a:pt x="97" y="200"/>
                      <a:pt x="58" y="318"/>
                    </a:cubicBezTo>
                    <a:cubicBezTo>
                      <a:pt x="58" y="346"/>
                      <a:pt x="58" y="375"/>
                      <a:pt x="29" y="375"/>
                    </a:cubicBezTo>
                    <a:cubicBezTo>
                      <a:pt x="1" y="517"/>
                      <a:pt x="1" y="803"/>
                      <a:pt x="115" y="945"/>
                    </a:cubicBezTo>
                    <a:cubicBezTo>
                      <a:pt x="196" y="1047"/>
                      <a:pt x="249" y="1062"/>
                      <a:pt x="324" y="1062"/>
                    </a:cubicBezTo>
                    <a:cubicBezTo>
                      <a:pt x="354" y="1062"/>
                      <a:pt x="388" y="1060"/>
                      <a:pt x="429" y="1060"/>
                    </a:cubicBezTo>
                    <a:cubicBezTo>
                      <a:pt x="657" y="1060"/>
                      <a:pt x="714" y="660"/>
                      <a:pt x="600" y="460"/>
                    </a:cubicBezTo>
                    <a:cubicBezTo>
                      <a:pt x="571" y="346"/>
                      <a:pt x="571" y="232"/>
                      <a:pt x="514" y="147"/>
                    </a:cubicBezTo>
                    <a:cubicBezTo>
                      <a:pt x="461" y="40"/>
                      <a:pt x="402" y="0"/>
                      <a:pt x="34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1024933" y="4506311"/>
                <a:ext cx="8661" cy="12270"/>
              </a:xfrm>
              <a:custGeom>
                <a:rect b="b" l="l" r="r" t="t"/>
                <a:pathLst>
                  <a:path extrusionOk="0" h="357" w="252">
                    <a:moveTo>
                      <a:pt x="140" y="1"/>
                    </a:moveTo>
                    <a:cubicBezTo>
                      <a:pt x="131" y="1"/>
                      <a:pt x="121" y="3"/>
                      <a:pt x="110" y="7"/>
                    </a:cubicBezTo>
                    <a:cubicBezTo>
                      <a:pt x="31" y="60"/>
                      <a:pt x="0" y="356"/>
                      <a:pt x="109" y="356"/>
                    </a:cubicBezTo>
                    <a:cubicBezTo>
                      <a:pt x="118" y="356"/>
                      <a:pt x="127" y="354"/>
                      <a:pt x="138" y="350"/>
                    </a:cubicBezTo>
                    <a:cubicBezTo>
                      <a:pt x="244" y="297"/>
                      <a:pt x="252" y="1"/>
                      <a:pt x="14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239252" y="4590107"/>
                <a:ext cx="25537" cy="41072"/>
              </a:xfrm>
              <a:custGeom>
                <a:rect b="b" l="l" r="r" t="t"/>
                <a:pathLst>
                  <a:path extrusionOk="0" h="1195" w="743">
                    <a:moveTo>
                      <a:pt x="423" y="1"/>
                    </a:moveTo>
                    <a:cubicBezTo>
                      <a:pt x="324" y="1"/>
                      <a:pt x="229" y="90"/>
                      <a:pt x="172" y="166"/>
                    </a:cubicBezTo>
                    <a:cubicBezTo>
                      <a:pt x="57" y="308"/>
                      <a:pt x="0" y="594"/>
                      <a:pt x="57" y="822"/>
                    </a:cubicBezTo>
                    <a:cubicBezTo>
                      <a:pt x="86" y="993"/>
                      <a:pt x="143" y="1107"/>
                      <a:pt x="257" y="1164"/>
                    </a:cubicBezTo>
                    <a:cubicBezTo>
                      <a:pt x="293" y="1186"/>
                      <a:pt x="327" y="1195"/>
                      <a:pt x="358" y="1195"/>
                    </a:cubicBezTo>
                    <a:cubicBezTo>
                      <a:pt x="453" y="1195"/>
                      <a:pt x="528" y="1114"/>
                      <a:pt x="571" y="1050"/>
                    </a:cubicBezTo>
                    <a:cubicBezTo>
                      <a:pt x="714" y="879"/>
                      <a:pt x="742" y="622"/>
                      <a:pt x="714" y="366"/>
                    </a:cubicBezTo>
                    <a:cubicBezTo>
                      <a:pt x="685" y="251"/>
                      <a:pt x="628" y="166"/>
                      <a:pt x="571" y="80"/>
                    </a:cubicBezTo>
                    <a:cubicBezTo>
                      <a:pt x="523" y="23"/>
                      <a:pt x="473" y="1"/>
                      <a:pt x="4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319680" y="4504249"/>
                <a:ext cx="16669" cy="26843"/>
              </a:xfrm>
              <a:custGeom>
                <a:rect b="b" l="l" r="r" t="t"/>
                <a:pathLst>
                  <a:path extrusionOk="0" h="781" w="485">
                    <a:moveTo>
                      <a:pt x="257" y="0"/>
                    </a:moveTo>
                    <a:cubicBezTo>
                      <a:pt x="239" y="0"/>
                      <a:pt x="220" y="4"/>
                      <a:pt x="200" y="10"/>
                    </a:cubicBezTo>
                    <a:cubicBezTo>
                      <a:pt x="57" y="96"/>
                      <a:pt x="0" y="324"/>
                      <a:pt x="0" y="524"/>
                    </a:cubicBezTo>
                    <a:cubicBezTo>
                      <a:pt x="114" y="609"/>
                      <a:pt x="200" y="695"/>
                      <a:pt x="314" y="781"/>
                    </a:cubicBezTo>
                    <a:cubicBezTo>
                      <a:pt x="342" y="752"/>
                      <a:pt x="399" y="695"/>
                      <a:pt x="428" y="638"/>
                    </a:cubicBezTo>
                    <a:cubicBezTo>
                      <a:pt x="457" y="552"/>
                      <a:pt x="485" y="438"/>
                      <a:pt x="485" y="324"/>
                    </a:cubicBezTo>
                    <a:cubicBezTo>
                      <a:pt x="460" y="173"/>
                      <a:pt x="390" y="0"/>
                      <a:pt x="2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380482" y="4672288"/>
                <a:ext cx="0" cy="997"/>
              </a:xfrm>
              <a:custGeom>
                <a:rect b="b" l="l" r="r" t="t"/>
                <a:pathLst>
                  <a:path extrusionOk="0" h="29" w="0">
                    <a:moveTo>
                      <a:pt x="0" y="29"/>
                    </a:moveTo>
                    <a:lnTo>
                      <a:pt x="0" y="29"/>
                    </a:lnTo>
                    <a:cubicBezTo>
                      <a:pt x="0" y="0"/>
                      <a:pt x="0" y="0"/>
                      <a:pt x="0" y="29"/>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
              <p:cNvSpPr/>
              <p:nvPr/>
            </p:nvSpPr>
            <p:spPr>
              <a:xfrm>
                <a:off x="378488" y="4665482"/>
                <a:ext cx="17701" cy="25949"/>
              </a:xfrm>
              <a:custGeom>
                <a:rect b="b" l="l" r="r" t="t"/>
                <a:pathLst>
                  <a:path extrusionOk="0" h="755" w="515">
                    <a:moveTo>
                      <a:pt x="221" y="1"/>
                    </a:moveTo>
                    <a:cubicBezTo>
                      <a:pt x="148" y="1"/>
                      <a:pt x="103" y="108"/>
                      <a:pt x="58" y="198"/>
                    </a:cubicBezTo>
                    <a:cubicBezTo>
                      <a:pt x="58" y="198"/>
                      <a:pt x="58" y="227"/>
                      <a:pt x="58" y="227"/>
                    </a:cubicBezTo>
                    <a:cubicBezTo>
                      <a:pt x="58" y="255"/>
                      <a:pt x="29" y="284"/>
                      <a:pt x="29" y="312"/>
                    </a:cubicBezTo>
                    <a:cubicBezTo>
                      <a:pt x="1" y="427"/>
                      <a:pt x="1" y="598"/>
                      <a:pt x="87" y="712"/>
                    </a:cubicBezTo>
                    <a:cubicBezTo>
                      <a:pt x="106" y="742"/>
                      <a:pt x="133" y="754"/>
                      <a:pt x="162" y="754"/>
                    </a:cubicBezTo>
                    <a:cubicBezTo>
                      <a:pt x="216" y="754"/>
                      <a:pt x="278" y="711"/>
                      <a:pt x="315" y="655"/>
                    </a:cubicBezTo>
                    <a:cubicBezTo>
                      <a:pt x="315" y="655"/>
                      <a:pt x="315" y="626"/>
                      <a:pt x="343" y="626"/>
                    </a:cubicBezTo>
                    <a:cubicBezTo>
                      <a:pt x="400" y="541"/>
                      <a:pt x="515" y="113"/>
                      <a:pt x="315" y="27"/>
                    </a:cubicBezTo>
                    <a:lnTo>
                      <a:pt x="286" y="27"/>
                    </a:lnTo>
                    <a:cubicBezTo>
                      <a:pt x="262" y="9"/>
                      <a:pt x="240" y="1"/>
                      <a:pt x="221"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9"/>
              <p:cNvSpPr/>
              <p:nvPr/>
            </p:nvSpPr>
            <p:spPr>
              <a:xfrm>
                <a:off x="297098" y="4627846"/>
                <a:ext cx="22066" cy="25743"/>
              </a:xfrm>
              <a:custGeom>
                <a:rect b="b" l="l" r="r" t="t"/>
                <a:pathLst>
                  <a:path extrusionOk="0" h="749" w="642">
                    <a:moveTo>
                      <a:pt x="369" y="0"/>
                    </a:moveTo>
                    <a:cubicBezTo>
                      <a:pt x="352" y="0"/>
                      <a:pt x="334" y="3"/>
                      <a:pt x="315" y="9"/>
                    </a:cubicBezTo>
                    <a:lnTo>
                      <a:pt x="286" y="9"/>
                    </a:lnTo>
                    <a:cubicBezTo>
                      <a:pt x="115" y="66"/>
                      <a:pt x="1" y="551"/>
                      <a:pt x="229" y="723"/>
                    </a:cubicBezTo>
                    <a:cubicBezTo>
                      <a:pt x="257" y="740"/>
                      <a:pt x="284" y="749"/>
                      <a:pt x="309" y="749"/>
                    </a:cubicBezTo>
                    <a:cubicBezTo>
                      <a:pt x="549" y="749"/>
                      <a:pt x="642" y="0"/>
                      <a:pt x="36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9"/>
              <p:cNvSpPr/>
              <p:nvPr/>
            </p:nvSpPr>
            <p:spPr>
              <a:xfrm>
                <a:off x="241211" y="4695831"/>
                <a:ext cx="34336" cy="35882"/>
              </a:xfrm>
              <a:custGeom>
                <a:rect b="b" l="l" r="r" t="t"/>
                <a:pathLst>
                  <a:path extrusionOk="0" h="1044" w="999">
                    <a:moveTo>
                      <a:pt x="514" y="0"/>
                    </a:moveTo>
                    <a:cubicBezTo>
                      <a:pt x="257" y="57"/>
                      <a:pt x="0" y="628"/>
                      <a:pt x="286" y="942"/>
                    </a:cubicBezTo>
                    <a:cubicBezTo>
                      <a:pt x="343" y="1018"/>
                      <a:pt x="400" y="1043"/>
                      <a:pt x="465" y="1043"/>
                    </a:cubicBezTo>
                    <a:cubicBezTo>
                      <a:pt x="498" y="1043"/>
                      <a:pt x="533" y="1037"/>
                      <a:pt x="571" y="1027"/>
                    </a:cubicBezTo>
                    <a:cubicBezTo>
                      <a:pt x="771" y="942"/>
                      <a:pt x="999" y="342"/>
                      <a:pt x="714" y="86"/>
                    </a:cubicBezTo>
                    <a:lnTo>
                      <a:pt x="714" y="57"/>
                    </a:lnTo>
                    <a:cubicBezTo>
                      <a:pt x="657" y="0"/>
                      <a:pt x="600" y="0"/>
                      <a:pt x="5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9"/>
              <p:cNvSpPr/>
              <p:nvPr/>
            </p:nvSpPr>
            <p:spPr>
              <a:xfrm>
                <a:off x="257881" y="4695831"/>
                <a:ext cx="997" cy="34"/>
              </a:xfrm>
              <a:custGeom>
                <a:rect b="b" l="l" r="r" t="t"/>
                <a:pathLst>
                  <a:path extrusionOk="0" h="1" w="29">
                    <a:moveTo>
                      <a:pt x="0" y="0"/>
                    </a:moveTo>
                    <a:cubicBezTo>
                      <a:pt x="0" y="0"/>
                      <a:pt x="29" y="0"/>
                      <a:pt x="29" y="0"/>
                    </a:cubicBezTo>
                    <a:cubicBezTo>
                      <a:pt x="29" y="0"/>
                      <a:pt x="29" y="0"/>
                      <a:pt x="29" y="0"/>
                    </a:cubicBezTo>
                    <a:cubicBezTo>
                      <a:pt x="29" y="0"/>
                      <a:pt x="0" y="0"/>
                      <a:pt x="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9"/>
              <p:cNvSpPr/>
              <p:nvPr/>
            </p:nvSpPr>
            <p:spPr>
              <a:xfrm>
                <a:off x="454001" y="5682649"/>
                <a:ext cx="16704" cy="27565"/>
              </a:xfrm>
              <a:custGeom>
                <a:rect b="b" l="l" r="r" t="t"/>
                <a:pathLst>
                  <a:path extrusionOk="0" h="802" w="486">
                    <a:moveTo>
                      <a:pt x="295" y="0"/>
                    </a:moveTo>
                    <a:cubicBezTo>
                      <a:pt x="275" y="0"/>
                      <a:pt x="253" y="7"/>
                      <a:pt x="229" y="21"/>
                    </a:cubicBezTo>
                    <a:cubicBezTo>
                      <a:pt x="58" y="78"/>
                      <a:pt x="1" y="306"/>
                      <a:pt x="1" y="506"/>
                    </a:cubicBezTo>
                    <a:cubicBezTo>
                      <a:pt x="1" y="632"/>
                      <a:pt x="89" y="801"/>
                      <a:pt x="208" y="801"/>
                    </a:cubicBezTo>
                    <a:cubicBezTo>
                      <a:pt x="224" y="801"/>
                      <a:pt x="241" y="798"/>
                      <a:pt x="258" y="791"/>
                    </a:cubicBezTo>
                    <a:cubicBezTo>
                      <a:pt x="400" y="734"/>
                      <a:pt x="486" y="506"/>
                      <a:pt x="457" y="306"/>
                    </a:cubicBezTo>
                    <a:cubicBezTo>
                      <a:pt x="457" y="163"/>
                      <a:pt x="398" y="0"/>
                      <a:pt x="29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9"/>
              <p:cNvSpPr/>
              <p:nvPr/>
            </p:nvSpPr>
            <p:spPr>
              <a:xfrm>
                <a:off x="528551" y="5646732"/>
                <a:ext cx="20622" cy="28802"/>
              </a:xfrm>
              <a:custGeom>
                <a:rect b="b" l="l" r="r" t="t"/>
                <a:pathLst>
                  <a:path extrusionOk="0" h="838" w="600">
                    <a:moveTo>
                      <a:pt x="379" y="1"/>
                    </a:moveTo>
                    <a:cubicBezTo>
                      <a:pt x="270" y="1"/>
                      <a:pt x="184" y="128"/>
                      <a:pt x="143" y="210"/>
                    </a:cubicBezTo>
                    <a:cubicBezTo>
                      <a:pt x="86" y="353"/>
                      <a:pt x="0" y="666"/>
                      <a:pt x="143" y="838"/>
                    </a:cubicBezTo>
                    <a:cubicBezTo>
                      <a:pt x="286" y="752"/>
                      <a:pt x="428" y="666"/>
                      <a:pt x="571" y="581"/>
                    </a:cubicBezTo>
                    <a:cubicBezTo>
                      <a:pt x="600" y="438"/>
                      <a:pt x="600" y="210"/>
                      <a:pt x="514" y="67"/>
                    </a:cubicBezTo>
                    <a:cubicBezTo>
                      <a:pt x="466" y="20"/>
                      <a:pt x="421" y="1"/>
                      <a:pt x="37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
              <p:cNvSpPr/>
              <p:nvPr/>
            </p:nvSpPr>
            <p:spPr>
              <a:xfrm>
                <a:off x="576601" y="5799853"/>
                <a:ext cx="28458" cy="41863"/>
              </a:xfrm>
              <a:custGeom>
                <a:rect b="b" l="l" r="r" t="t"/>
                <a:pathLst>
                  <a:path extrusionOk="0" h="1218" w="828">
                    <a:moveTo>
                      <a:pt x="366" y="1"/>
                    </a:moveTo>
                    <a:cubicBezTo>
                      <a:pt x="132" y="1"/>
                      <a:pt x="0" y="511"/>
                      <a:pt x="0" y="720"/>
                    </a:cubicBezTo>
                    <a:lnTo>
                      <a:pt x="0" y="777"/>
                    </a:lnTo>
                    <a:cubicBezTo>
                      <a:pt x="0" y="1014"/>
                      <a:pt x="131" y="1218"/>
                      <a:pt x="293" y="1218"/>
                    </a:cubicBezTo>
                    <a:cubicBezTo>
                      <a:pt x="345" y="1218"/>
                      <a:pt x="401" y="1196"/>
                      <a:pt x="457" y="1148"/>
                    </a:cubicBezTo>
                    <a:cubicBezTo>
                      <a:pt x="657" y="976"/>
                      <a:pt x="828" y="406"/>
                      <a:pt x="571" y="120"/>
                    </a:cubicBezTo>
                    <a:lnTo>
                      <a:pt x="543" y="92"/>
                    </a:lnTo>
                    <a:cubicBezTo>
                      <a:pt x="478" y="28"/>
                      <a:pt x="419" y="1"/>
                      <a:pt x="36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9"/>
              <p:cNvSpPr/>
              <p:nvPr/>
            </p:nvSpPr>
            <p:spPr>
              <a:xfrm>
                <a:off x="507172" y="5749019"/>
                <a:ext cx="18457" cy="25090"/>
              </a:xfrm>
              <a:custGeom>
                <a:rect b="b" l="l" r="r" t="t"/>
                <a:pathLst>
                  <a:path extrusionOk="0" h="730" w="537">
                    <a:moveTo>
                      <a:pt x="347" y="0"/>
                    </a:moveTo>
                    <a:cubicBezTo>
                      <a:pt x="130" y="0"/>
                      <a:pt x="0" y="491"/>
                      <a:pt x="194" y="658"/>
                    </a:cubicBezTo>
                    <a:cubicBezTo>
                      <a:pt x="223" y="686"/>
                      <a:pt x="280" y="715"/>
                      <a:pt x="280" y="715"/>
                    </a:cubicBezTo>
                    <a:cubicBezTo>
                      <a:pt x="303" y="725"/>
                      <a:pt x="325" y="729"/>
                      <a:pt x="344" y="729"/>
                    </a:cubicBezTo>
                    <a:cubicBezTo>
                      <a:pt x="492" y="729"/>
                      <a:pt x="537" y="470"/>
                      <a:pt x="537" y="344"/>
                    </a:cubicBezTo>
                    <a:cubicBezTo>
                      <a:pt x="537" y="315"/>
                      <a:pt x="537" y="287"/>
                      <a:pt x="537" y="258"/>
                    </a:cubicBezTo>
                    <a:cubicBezTo>
                      <a:pt x="537" y="144"/>
                      <a:pt x="480" y="2"/>
                      <a:pt x="366" y="2"/>
                    </a:cubicBezTo>
                    <a:cubicBezTo>
                      <a:pt x="359" y="1"/>
                      <a:pt x="353" y="0"/>
                      <a:pt x="34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9"/>
              <p:cNvSpPr/>
              <p:nvPr/>
            </p:nvSpPr>
            <p:spPr>
              <a:xfrm>
                <a:off x="413821" y="5809202"/>
                <a:ext cx="18663" cy="30761"/>
              </a:xfrm>
              <a:custGeom>
                <a:rect b="b" l="l" r="r" t="t"/>
                <a:pathLst>
                  <a:path extrusionOk="0" h="895" w="543">
                    <a:moveTo>
                      <a:pt x="328" y="1"/>
                    </a:moveTo>
                    <a:cubicBezTo>
                      <a:pt x="306" y="1"/>
                      <a:pt x="282" y="7"/>
                      <a:pt x="257" y="20"/>
                    </a:cubicBezTo>
                    <a:cubicBezTo>
                      <a:pt x="86" y="105"/>
                      <a:pt x="0" y="333"/>
                      <a:pt x="29" y="562"/>
                    </a:cubicBezTo>
                    <a:cubicBezTo>
                      <a:pt x="29" y="707"/>
                      <a:pt x="91" y="894"/>
                      <a:pt x="214" y="894"/>
                    </a:cubicBezTo>
                    <a:cubicBezTo>
                      <a:pt x="236" y="894"/>
                      <a:pt x="260" y="888"/>
                      <a:pt x="285" y="876"/>
                    </a:cubicBezTo>
                    <a:cubicBezTo>
                      <a:pt x="457" y="818"/>
                      <a:pt x="542" y="562"/>
                      <a:pt x="542" y="333"/>
                    </a:cubicBezTo>
                    <a:cubicBezTo>
                      <a:pt x="518" y="188"/>
                      <a:pt x="452" y="1"/>
                      <a:pt x="3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9"/>
              <p:cNvSpPr/>
              <p:nvPr/>
            </p:nvSpPr>
            <p:spPr>
              <a:xfrm>
                <a:off x="515799" y="5931940"/>
                <a:ext cx="23578" cy="35332"/>
              </a:xfrm>
              <a:custGeom>
                <a:rect b="b" l="l" r="r" t="t"/>
                <a:pathLst>
                  <a:path extrusionOk="0" h="1028" w="686">
                    <a:moveTo>
                      <a:pt x="388" y="0"/>
                    </a:moveTo>
                    <a:cubicBezTo>
                      <a:pt x="291" y="0"/>
                      <a:pt x="203" y="115"/>
                      <a:pt x="143" y="215"/>
                    </a:cubicBezTo>
                    <a:cubicBezTo>
                      <a:pt x="86" y="243"/>
                      <a:pt x="29" y="272"/>
                      <a:pt x="29" y="357"/>
                    </a:cubicBezTo>
                    <a:cubicBezTo>
                      <a:pt x="0" y="500"/>
                      <a:pt x="29" y="728"/>
                      <a:pt x="86" y="871"/>
                    </a:cubicBezTo>
                    <a:cubicBezTo>
                      <a:pt x="138" y="985"/>
                      <a:pt x="204" y="1027"/>
                      <a:pt x="272" y="1027"/>
                    </a:cubicBezTo>
                    <a:cubicBezTo>
                      <a:pt x="392" y="1027"/>
                      <a:pt x="516" y="895"/>
                      <a:pt x="571" y="785"/>
                    </a:cubicBezTo>
                    <a:cubicBezTo>
                      <a:pt x="628" y="614"/>
                      <a:pt x="685" y="272"/>
                      <a:pt x="514" y="72"/>
                    </a:cubicBezTo>
                    <a:cubicBezTo>
                      <a:pt x="471" y="21"/>
                      <a:pt x="429" y="0"/>
                      <a:pt x="38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9"/>
              <p:cNvSpPr/>
              <p:nvPr/>
            </p:nvSpPr>
            <p:spPr>
              <a:xfrm>
                <a:off x="606985" y="5968717"/>
                <a:ext cx="32273" cy="30624"/>
              </a:xfrm>
              <a:custGeom>
                <a:rect b="b" l="l" r="r" t="t"/>
                <a:pathLst>
                  <a:path extrusionOk="0" h="891" w="939">
                    <a:moveTo>
                      <a:pt x="543" y="1"/>
                    </a:moveTo>
                    <a:cubicBezTo>
                      <a:pt x="429" y="1"/>
                      <a:pt x="372" y="86"/>
                      <a:pt x="286" y="86"/>
                    </a:cubicBezTo>
                    <a:cubicBezTo>
                      <a:pt x="115" y="86"/>
                      <a:pt x="1" y="429"/>
                      <a:pt x="144" y="571"/>
                    </a:cubicBezTo>
                    <a:cubicBezTo>
                      <a:pt x="172" y="600"/>
                      <a:pt x="258" y="714"/>
                      <a:pt x="286" y="743"/>
                    </a:cubicBezTo>
                    <a:cubicBezTo>
                      <a:pt x="344" y="848"/>
                      <a:pt x="406" y="891"/>
                      <a:pt x="465" y="891"/>
                    </a:cubicBezTo>
                    <a:cubicBezTo>
                      <a:pt x="727" y="891"/>
                      <a:pt x="939" y="47"/>
                      <a:pt x="54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
              <p:cNvSpPr/>
              <p:nvPr/>
            </p:nvSpPr>
            <p:spPr>
              <a:xfrm>
                <a:off x="449120" y="5955243"/>
                <a:ext cx="21584" cy="28699"/>
              </a:xfrm>
              <a:custGeom>
                <a:rect b="b" l="l" r="r" t="t"/>
                <a:pathLst>
                  <a:path extrusionOk="0" h="835" w="628">
                    <a:moveTo>
                      <a:pt x="358" y="1"/>
                    </a:moveTo>
                    <a:cubicBezTo>
                      <a:pt x="325" y="1"/>
                      <a:pt x="291" y="17"/>
                      <a:pt x="257" y="50"/>
                    </a:cubicBezTo>
                    <a:cubicBezTo>
                      <a:pt x="229" y="50"/>
                      <a:pt x="229" y="79"/>
                      <a:pt x="200" y="107"/>
                    </a:cubicBezTo>
                    <a:cubicBezTo>
                      <a:pt x="1" y="232"/>
                      <a:pt x="19" y="834"/>
                      <a:pt x="235" y="834"/>
                    </a:cubicBezTo>
                    <a:cubicBezTo>
                      <a:pt x="267" y="834"/>
                      <a:pt x="303" y="821"/>
                      <a:pt x="343" y="792"/>
                    </a:cubicBezTo>
                    <a:cubicBezTo>
                      <a:pt x="514" y="678"/>
                      <a:pt x="628" y="364"/>
                      <a:pt x="514" y="107"/>
                    </a:cubicBezTo>
                    <a:cubicBezTo>
                      <a:pt x="462" y="38"/>
                      <a:pt x="410" y="1"/>
                      <a:pt x="35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9"/>
              <p:cNvSpPr/>
              <p:nvPr/>
            </p:nvSpPr>
            <p:spPr>
              <a:xfrm>
                <a:off x="353982" y="5763420"/>
                <a:ext cx="16704" cy="27565"/>
              </a:xfrm>
              <a:custGeom>
                <a:rect b="b" l="l" r="r" t="t"/>
                <a:pathLst>
                  <a:path extrusionOk="0" h="802" w="486">
                    <a:moveTo>
                      <a:pt x="278" y="1"/>
                    </a:moveTo>
                    <a:cubicBezTo>
                      <a:pt x="262" y="1"/>
                      <a:pt x="246" y="4"/>
                      <a:pt x="229" y="11"/>
                    </a:cubicBezTo>
                    <a:cubicBezTo>
                      <a:pt x="86" y="96"/>
                      <a:pt x="1" y="324"/>
                      <a:pt x="1" y="496"/>
                    </a:cubicBezTo>
                    <a:cubicBezTo>
                      <a:pt x="24" y="639"/>
                      <a:pt x="88" y="801"/>
                      <a:pt x="191" y="801"/>
                    </a:cubicBezTo>
                    <a:cubicBezTo>
                      <a:pt x="212" y="801"/>
                      <a:pt x="234" y="795"/>
                      <a:pt x="257" y="781"/>
                    </a:cubicBezTo>
                    <a:cubicBezTo>
                      <a:pt x="429" y="724"/>
                      <a:pt x="486" y="496"/>
                      <a:pt x="486" y="296"/>
                    </a:cubicBezTo>
                    <a:cubicBezTo>
                      <a:pt x="461" y="170"/>
                      <a:pt x="391" y="1"/>
                      <a:pt x="27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9"/>
              <p:cNvSpPr/>
              <p:nvPr/>
            </p:nvSpPr>
            <p:spPr>
              <a:xfrm>
                <a:off x="312806" y="5872032"/>
                <a:ext cx="20622" cy="31036"/>
              </a:xfrm>
              <a:custGeom>
                <a:rect b="b" l="l" r="r" t="t"/>
                <a:pathLst>
                  <a:path extrusionOk="0" h="903" w="600">
                    <a:moveTo>
                      <a:pt x="352" y="1"/>
                    </a:moveTo>
                    <a:cubicBezTo>
                      <a:pt x="331" y="1"/>
                      <a:pt x="309" y="6"/>
                      <a:pt x="286" y="18"/>
                    </a:cubicBezTo>
                    <a:cubicBezTo>
                      <a:pt x="57" y="103"/>
                      <a:pt x="0" y="389"/>
                      <a:pt x="29" y="645"/>
                    </a:cubicBezTo>
                    <a:lnTo>
                      <a:pt x="400" y="902"/>
                    </a:lnTo>
                    <a:cubicBezTo>
                      <a:pt x="457" y="845"/>
                      <a:pt x="485" y="788"/>
                      <a:pt x="514" y="731"/>
                    </a:cubicBezTo>
                    <a:cubicBezTo>
                      <a:pt x="571" y="617"/>
                      <a:pt x="599" y="503"/>
                      <a:pt x="571" y="360"/>
                    </a:cubicBezTo>
                    <a:cubicBezTo>
                      <a:pt x="571" y="212"/>
                      <a:pt x="486" y="1"/>
                      <a:pt x="352"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9"/>
              <p:cNvSpPr/>
              <p:nvPr/>
            </p:nvSpPr>
            <p:spPr>
              <a:xfrm>
                <a:off x="642318" y="5788992"/>
                <a:ext cx="12751" cy="18044"/>
              </a:xfrm>
              <a:custGeom>
                <a:rect b="b" l="l" r="r" t="t"/>
                <a:pathLst>
                  <a:path extrusionOk="0" h="525" w="371">
                    <a:moveTo>
                      <a:pt x="131" y="0"/>
                    </a:moveTo>
                    <a:cubicBezTo>
                      <a:pt x="38" y="0"/>
                      <a:pt x="0" y="224"/>
                      <a:pt x="0" y="294"/>
                    </a:cubicBezTo>
                    <a:cubicBezTo>
                      <a:pt x="29" y="322"/>
                      <a:pt x="29" y="322"/>
                      <a:pt x="29" y="351"/>
                    </a:cubicBezTo>
                    <a:cubicBezTo>
                      <a:pt x="29" y="461"/>
                      <a:pt x="88" y="524"/>
                      <a:pt x="153" y="524"/>
                    </a:cubicBezTo>
                    <a:cubicBezTo>
                      <a:pt x="189" y="524"/>
                      <a:pt x="227" y="505"/>
                      <a:pt x="257" y="465"/>
                    </a:cubicBezTo>
                    <a:cubicBezTo>
                      <a:pt x="314" y="408"/>
                      <a:pt x="371" y="123"/>
                      <a:pt x="228" y="65"/>
                    </a:cubicBezTo>
                    <a:cubicBezTo>
                      <a:pt x="200" y="65"/>
                      <a:pt x="200" y="37"/>
                      <a:pt x="200" y="37"/>
                    </a:cubicBezTo>
                    <a:cubicBezTo>
                      <a:pt x="174" y="11"/>
                      <a:pt x="151" y="0"/>
                      <a:pt x="13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9"/>
              <p:cNvSpPr/>
              <p:nvPr/>
            </p:nvSpPr>
            <p:spPr>
              <a:xfrm>
                <a:off x="773717" y="5942251"/>
                <a:ext cx="15707" cy="22340"/>
              </a:xfrm>
              <a:custGeom>
                <a:rect b="b" l="l" r="r" t="t"/>
                <a:pathLst>
                  <a:path extrusionOk="0" h="650" w="457">
                    <a:moveTo>
                      <a:pt x="314" y="0"/>
                    </a:moveTo>
                    <a:cubicBezTo>
                      <a:pt x="200" y="0"/>
                      <a:pt x="86" y="29"/>
                      <a:pt x="86" y="172"/>
                    </a:cubicBezTo>
                    <a:cubicBezTo>
                      <a:pt x="57" y="200"/>
                      <a:pt x="57" y="200"/>
                      <a:pt x="57" y="229"/>
                    </a:cubicBezTo>
                    <a:cubicBezTo>
                      <a:pt x="29" y="314"/>
                      <a:pt x="0" y="571"/>
                      <a:pt x="143" y="628"/>
                    </a:cubicBezTo>
                    <a:cubicBezTo>
                      <a:pt x="172" y="642"/>
                      <a:pt x="200" y="649"/>
                      <a:pt x="225" y="649"/>
                    </a:cubicBezTo>
                    <a:cubicBezTo>
                      <a:pt x="250" y="649"/>
                      <a:pt x="271" y="642"/>
                      <a:pt x="286" y="628"/>
                    </a:cubicBezTo>
                    <a:cubicBezTo>
                      <a:pt x="400" y="571"/>
                      <a:pt x="457" y="428"/>
                      <a:pt x="457" y="314"/>
                    </a:cubicBezTo>
                    <a:cubicBezTo>
                      <a:pt x="457" y="229"/>
                      <a:pt x="428" y="0"/>
                      <a:pt x="31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9"/>
              <p:cNvSpPr/>
              <p:nvPr/>
            </p:nvSpPr>
            <p:spPr>
              <a:xfrm>
                <a:off x="616196" y="5878803"/>
                <a:ext cx="24815" cy="34748"/>
              </a:xfrm>
              <a:custGeom>
                <a:rect b="b" l="l" r="r" t="t"/>
                <a:pathLst>
                  <a:path extrusionOk="0" h="1011" w="722">
                    <a:moveTo>
                      <a:pt x="418" y="1"/>
                    </a:moveTo>
                    <a:cubicBezTo>
                      <a:pt x="392" y="1"/>
                      <a:pt x="363" y="7"/>
                      <a:pt x="332" y="20"/>
                    </a:cubicBezTo>
                    <a:cubicBezTo>
                      <a:pt x="69" y="152"/>
                      <a:pt x="0" y="1010"/>
                      <a:pt x="303" y="1010"/>
                    </a:cubicBezTo>
                    <a:cubicBezTo>
                      <a:pt x="329" y="1010"/>
                      <a:pt x="358" y="1004"/>
                      <a:pt x="389" y="990"/>
                    </a:cubicBezTo>
                    <a:cubicBezTo>
                      <a:pt x="652" y="859"/>
                      <a:pt x="721" y="1"/>
                      <a:pt x="41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9"/>
              <p:cNvSpPr/>
              <p:nvPr/>
            </p:nvSpPr>
            <p:spPr>
              <a:xfrm>
                <a:off x="576601" y="5871001"/>
                <a:ext cx="11789" cy="16841"/>
              </a:xfrm>
              <a:custGeom>
                <a:rect b="b" l="l" r="r" t="t"/>
                <a:pathLst>
                  <a:path extrusionOk="0" h="490" w="343">
                    <a:moveTo>
                      <a:pt x="115" y="0"/>
                    </a:moveTo>
                    <a:cubicBezTo>
                      <a:pt x="62" y="0"/>
                      <a:pt x="5" y="171"/>
                      <a:pt x="29" y="219"/>
                    </a:cubicBezTo>
                    <a:lnTo>
                      <a:pt x="0" y="247"/>
                    </a:lnTo>
                    <a:cubicBezTo>
                      <a:pt x="0" y="368"/>
                      <a:pt x="58" y="489"/>
                      <a:pt x="131" y="489"/>
                    </a:cubicBezTo>
                    <a:cubicBezTo>
                      <a:pt x="162" y="489"/>
                      <a:pt x="195" y="469"/>
                      <a:pt x="229" y="419"/>
                    </a:cubicBezTo>
                    <a:cubicBezTo>
                      <a:pt x="286" y="361"/>
                      <a:pt x="343" y="19"/>
                      <a:pt x="172" y="19"/>
                    </a:cubicBezTo>
                    <a:lnTo>
                      <a:pt x="143" y="19"/>
                    </a:lnTo>
                    <a:cubicBezTo>
                      <a:pt x="134" y="6"/>
                      <a:pt x="125" y="0"/>
                      <a:pt x="11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9"/>
              <p:cNvSpPr/>
              <p:nvPr/>
            </p:nvSpPr>
            <p:spPr>
              <a:xfrm>
                <a:off x="1025758" y="5705712"/>
                <a:ext cx="17666" cy="26190"/>
              </a:xfrm>
              <a:custGeom>
                <a:rect b="b" l="l" r="r" t="t"/>
                <a:pathLst>
                  <a:path extrusionOk="0" h="762" w="514">
                    <a:moveTo>
                      <a:pt x="280" y="0"/>
                    </a:moveTo>
                    <a:cubicBezTo>
                      <a:pt x="273" y="0"/>
                      <a:pt x="265" y="2"/>
                      <a:pt x="257" y="6"/>
                    </a:cubicBezTo>
                    <a:cubicBezTo>
                      <a:pt x="143" y="6"/>
                      <a:pt x="86" y="35"/>
                      <a:pt x="57" y="177"/>
                    </a:cubicBezTo>
                    <a:cubicBezTo>
                      <a:pt x="29" y="349"/>
                      <a:pt x="0" y="463"/>
                      <a:pt x="57" y="662"/>
                    </a:cubicBezTo>
                    <a:cubicBezTo>
                      <a:pt x="93" y="735"/>
                      <a:pt x="145" y="761"/>
                      <a:pt x="197" y="761"/>
                    </a:cubicBezTo>
                    <a:cubicBezTo>
                      <a:pt x="267" y="761"/>
                      <a:pt x="338" y="712"/>
                      <a:pt x="371" y="662"/>
                    </a:cubicBezTo>
                    <a:cubicBezTo>
                      <a:pt x="457" y="548"/>
                      <a:pt x="514" y="320"/>
                      <a:pt x="428" y="149"/>
                    </a:cubicBezTo>
                    <a:cubicBezTo>
                      <a:pt x="400" y="149"/>
                      <a:pt x="400" y="120"/>
                      <a:pt x="400" y="120"/>
                    </a:cubicBezTo>
                    <a:cubicBezTo>
                      <a:pt x="375" y="71"/>
                      <a:pt x="329" y="0"/>
                      <a:pt x="28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9"/>
              <p:cNvSpPr/>
              <p:nvPr/>
            </p:nvSpPr>
            <p:spPr>
              <a:xfrm>
                <a:off x="1156160" y="5852131"/>
                <a:ext cx="23578" cy="28287"/>
              </a:xfrm>
              <a:custGeom>
                <a:rect b="b" l="l" r="r" t="t"/>
                <a:pathLst>
                  <a:path extrusionOk="0" h="823" w="686">
                    <a:moveTo>
                      <a:pt x="441" y="0"/>
                    </a:moveTo>
                    <a:cubicBezTo>
                      <a:pt x="395" y="0"/>
                      <a:pt x="346" y="23"/>
                      <a:pt x="315" y="54"/>
                    </a:cubicBezTo>
                    <a:cubicBezTo>
                      <a:pt x="172" y="140"/>
                      <a:pt x="1" y="540"/>
                      <a:pt x="201" y="739"/>
                    </a:cubicBezTo>
                    <a:cubicBezTo>
                      <a:pt x="229" y="768"/>
                      <a:pt x="258" y="796"/>
                      <a:pt x="286" y="796"/>
                    </a:cubicBezTo>
                    <a:cubicBezTo>
                      <a:pt x="311" y="815"/>
                      <a:pt x="336" y="822"/>
                      <a:pt x="362" y="822"/>
                    </a:cubicBezTo>
                    <a:cubicBezTo>
                      <a:pt x="456" y="822"/>
                      <a:pt x="549" y="715"/>
                      <a:pt x="572" y="625"/>
                    </a:cubicBezTo>
                    <a:cubicBezTo>
                      <a:pt x="572" y="625"/>
                      <a:pt x="572" y="597"/>
                      <a:pt x="600" y="597"/>
                    </a:cubicBezTo>
                    <a:cubicBezTo>
                      <a:pt x="657" y="454"/>
                      <a:pt x="686" y="254"/>
                      <a:pt x="572" y="83"/>
                    </a:cubicBezTo>
                    <a:cubicBezTo>
                      <a:pt x="572" y="83"/>
                      <a:pt x="543" y="83"/>
                      <a:pt x="543" y="54"/>
                    </a:cubicBezTo>
                    <a:cubicBezTo>
                      <a:pt x="517" y="16"/>
                      <a:pt x="480" y="0"/>
                      <a:pt x="441"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9"/>
              <p:cNvSpPr/>
              <p:nvPr/>
            </p:nvSpPr>
            <p:spPr>
              <a:xfrm>
                <a:off x="1214418" y="5779781"/>
                <a:ext cx="17288" cy="28527"/>
              </a:xfrm>
              <a:custGeom>
                <a:rect b="b" l="l" r="r" t="t"/>
                <a:pathLst>
                  <a:path extrusionOk="0" h="830" w="503">
                    <a:moveTo>
                      <a:pt x="263" y="1"/>
                    </a:moveTo>
                    <a:cubicBezTo>
                      <a:pt x="123" y="1"/>
                      <a:pt x="0" y="423"/>
                      <a:pt x="46" y="562"/>
                    </a:cubicBezTo>
                    <a:cubicBezTo>
                      <a:pt x="46" y="619"/>
                      <a:pt x="75" y="676"/>
                      <a:pt x="104" y="733"/>
                    </a:cubicBezTo>
                    <a:cubicBezTo>
                      <a:pt x="144" y="800"/>
                      <a:pt x="191" y="829"/>
                      <a:pt x="238" y="829"/>
                    </a:cubicBezTo>
                    <a:cubicBezTo>
                      <a:pt x="291" y="829"/>
                      <a:pt x="344" y="793"/>
                      <a:pt x="389" y="733"/>
                    </a:cubicBezTo>
                    <a:cubicBezTo>
                      <a:pt x="503" y="619"/>
                      <a:pt x="503" y="419"/>
                      <a:pt x="446" y="219"/>
                    </a:cubicBezTo>
                    <a:cubicBezTo>
                      <a:pt x="417" y="162"/>
                      <a:pt x="389" y="134"/>
                      <a:pt x="360" y="77"/>
                    </a:cubicBezTo>
                    <a:cubicBezTo>
                      <a:pt x="328" y="23"/>
                      <a:pt x="295" y="1"/>
                      <a:pt x="2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9"/>
              <p:cNvSpPr/>
              <p:nvPr/>
            </p:nvSpPr>
            <p:spPr>
              <a:xfrm>
                <a:off x="1148530" y="5794457"/>
                <a:ext cx="24953" cy="33751"/>
              </a:xfrm>
              <a:custGeom>
                <a:rect b="b" l="l" r="r" t="t"/>
                <a:pathLst>
                  <a:path extrusionOk="0" h="982" w="726">
                    <a:moveTo>
                      <a:pt x="423" y="1"/>
                    </a:moveTo>
                    <a:cubicBezTo>
                      <a:pt x="397" y="1"/>
                      <a:pt x="368" y="7"/>
                      <a:pt x="337" y="21"/>
                    </a:cubicBezTo>
                    <a:cubicBezTo>
                      <a:pt x="48" y="126"/>
                      <a:pt x="1" y="982"/>
                      <a:pt x="286" y="982"/>
                    </a:cubicBezTo>
                    <a:cubicBezTo>
                      <a:pt x="310" y="982"/>
                      <a:pt x="336" y="976"/>
                      <a:pt x="366" y="962"/>
                    </a:cubicBezTo>
                    <a:cubicBezTo>
                      <a:pt x="655" y="857"/>
                      <a:pt x="726" y="1"/>
                      <a:pt x="42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9"/>
              <p:cNvSpPr/>
              <p:nvPr/>
            </p:nvSpPr>
            <p:spPr>
              <a:xfrm>
                <a:off x="1098314" y="5886949"/>
                <a:ext cx="22581" cy="30899"/>
              </a:xfrm>
              <a:custGeom>
                <a:rect b="b" l="l" r="r" t="t"/>
                <a:pathLst>
                  <a:path extrusionOk="0" h="899" w="657">
                    <a:moveTo>
                      <a:pt x="344" y="0"/>
                    </a:moveTo>
                    <a:cubicBezTo>
                      <a:pt x="306" y="0"/>
                      <a:pt x="267" y="14"/>
                      <a:pt x="229" y="40"/>
                    </a:cubicBezTo>
                    <a:cubicBezTo>
                      <a:pt x="229" y="69"/>
                      <a:pt x="200" y="69"/>
                      <a:pt x="200" y="97"/>
                    </a:cubicBezTo>
                    <a:cubicBezTo>
                      <a:pt x="58" y="183"/>
                      <a:pt x="1" y="383"/>
                      <a:pt x="29" y="582"/>
                    </a:cubicBezTo>
                    <a:cubicBezTo>
                      <a:pt x="29" y="690"/>
                      <a:pt x="80" y="899"/>
                      <a:pt x="205" y="899"/>
                    </a:cubicBezTo>
                    <a:cubicBezTo>
                      <a:pt x="213" y="899"/>
                      <a:pt x="221" y="898"/>
                      <a:pt x="229" y="896"/>
                    </a:cubicBezTo>
                    <a:cubicBezTo>
                      <a:pt x="400" y="896"/>
                      <a:pt x="457" y="810"/>
                      <a:pt x="543" y="639"/>
                    </a:cubicBezTo>
                    <a:cubicBezTo>
                      <a:pt x="600" y="525"/>
                      <a:pt x="657" y="183"/>
                      <a:pt x="514" y="69"/>
                    </a:cubicBezTo>
                    <a:lnTo>
                      <a:pt x="486" y="69"/>
                    </a:lnTo>
                    <a:cubicBezTo>
                      <a:pt x="439" y="22"/>
                      <a:pt x="391" y="0"/>
                      <a:pt x="34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9"/>
              <p:cNvSpPr/>
              <p:nvPr/>
            </p:nvSpPr>
            <p:spPr>
              <a:xfrm>
                <a:off x="1217959" y="5908156"/>
                <a:ext cx="17701" cy="24437"/>
              </a:xfrm>
              <a:custGeom>
                <a:rect b="b" l="l" r="r" t="t"/>
                <a:pathLst>
                  <a:path extrusionOk="0" h="711" w="515">
                    <a:moveTo>
                      <a:pt x="317" y="0"/>
                    </a:moveTo>
                    <a:cubicBezTo>
                      <a:pt x="232" y="0"/>
                      <a:pt x="133" y="71"/>
                      <a:pt x="58" y="222"/>
                    </a:cubicBezTo>
                    <a:cubicBezTo>
                      <a:pt x="29" y="308"/>
                      <a:pt x="1" y="507"/>
                      <a:pt x="86" y="593"/>
                    </a:cubicBezTo>
                    <a:lnTo>
                      <a:pt x="143" y="650"/>
                    </a:lnTo>
                    <a:cubicBezTo>
                      <a:pt x="180" y="693"/>
                      <a:pt x="217" y="711"/>
                      <a:pt x="252" y="711"/>
                    </a:cubicBezTo>
                    <a:cubicBezTo>
                      <a:pt x="380" y="711"/>
                      <a:pt x="486" y="471"/>
                      <a:pt x="486" y="336"/>
                    </a:cubicBezTo>
                    <a:cubicBezTo>
                      <a:pt x="486" y="279"/>
                      <a:pt x="514" y="222"/>
                      <a:pt x="486" y="165"/>
                    </a:cubicBezTo>
                    <a:cubicBezTo>
                      <a:pt x="459" y="57"/>
                      <a:pt x="394" y="0"/>
                      <a:pt x="31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9"/>
              <p:cNvSpPr/>
              <p:nvPr/>
            </p:nvSpPr>
            <p:spPr>
              <a:xfrm>
                <a:off x="1285635" y="5832127"/>
                <a:ext cx="21584" cy="31311"/>
              </a:xfrm>
              <a:custGeom>
                <a:rect b="b" l="l" r="r" t="t"/>
                <a:pathLst>
                  <a:path extrusionOk="0" h="911" w="628">
                    <a:moveTo>
                      <a:pt x="345" y="1"/>
                    </a:moveTo>
                    <a:cubicBezTo>
                      <a:pt x="282" y="1"/>
                      <a:pt x="218" y="48"/>
                      <a:pt x="171" y="94"/>
                    </a:cubicBezTo>
                    <a:cubicBezTo>
                      <a:pt x="57" y="209"/>
                      <a:pt x="0" y="380"/>
                      <a:pt x="0" y="579"/>
                    </a:cubicBezTo>
                    <a:cubicBezTo>
                      <a:pt x="0" y="702"/>
                      <a:pt x="85" y="910"/>
                      <a:pt x="200" y="910"/>
                    </a:cubicBezTo>
                    <a:cubicBezTo>
                      <a:pt x="218" y="910"/>
                      <a:pt x="237" y="905"/>
                      <a:pt x="257" y="893"/>
                    </a:cubicBezTo>
                    <a:cubicBezTo>
                      <a:pt x="485" y="751"/>
                      <a:pt x="628" y="437"/>
                      <a:pt x="485" y="123"/>
                    </a:cubicBezTo>
                    <a:cubicBezTo>
                      <a:pt x="447" y="33"/>
                      <a:pt x="396" y="1"/>
                      <a:pt x="34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
              <p:cNvSpPr/>
              <p:nvPr/>
            </p:nvSpPr>
            <p:spPr>
              <a:xfrm>
                <a:off x="1356335" y="5768645"/>
                <a:ext cx="19316" cy="25228"/>
              </a:xfrm>
              <a:custGeom>
                <a:rect b="b" l="l" r="r" t="t"/>
                <a:pathLst>
                  <a:path extrusionOk="0" h="734" w="562">
                    <a:moveTo>
                      <a:pt x="329" y="0"/>
                    </a:moveTo>
                    <a:cubicBezTo>
                      <a:pt x="324" y="0"/>
                      <a:pt x="318" y="1"/>
                      <a:pt x="311" y="1"/>
                    </a:cubicBezTo>
                    <a:cubicBezTo>
                      <a:pt x="140" y="1"/>
                      <a:pt x="55" y="115"/>
                      <a:pt x="26" y="287"/>
                    </a:cubicBezTo>
                    <a:cubicBezTo>
                      <a:pt x="1" y="387"/>
                      <a:pt x="20" y="734"/>
                      <a:pt x="163" y="734"/>
                    </a:cubicBezTo>
                    <a:cubicBezTo>
                      <a:pt x="182" y="734"/>
                      <a:pt x="203" y="728"/>
                      <a:pt x="226" y="715"/>
                    </a:cubicBezTo>
                    <a:cubicBezTo>
                      <a:pt x="254" y="686"/>
                      <a:pt x="311" y="657"/>
                      <a:pt x="340" y="629"/>
                    </a:cubicBezTo>
                    <a:cubicBezTo>
                      <a:pt x="423" y="545"/>
                      <a:pt x="561" y="0"/>
                      <a:pt x="32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9"/>
              <p:cNvSpPr/>
              <p:nvPr/>
            </p:nvSpPr>
            <p:spPr>
              <a:xfrm>
                <a:off x="1092574" y="5826044"/>
                <a:ext cx="15398" cy="21413"/>
              </a:xfrm>
              <a:custGeom>
                <a:rect b="b" l="l" r="r" t="t"/>
                <a:pathLst>
                  <a:path extrusionOk="0" h="623" w="448">
                    <a:moveTo>
                      <a:pt x="254" y="1"/>
                    </a:moveTo>
                    <a:cubicBezTo>
                      <a:pt x="237" y="1"/>
                      <a:pt x="217" y="5"/>
                      <a:pt x="196" y="15"/>
                    </a:cubicBezTo>
                    <a:cubicBezTo>
                      <a:pt x="36" y="95"/>
                      <a:pt x="1" y="622"/>
                      <a:pt x="206" y="622"/>
                    </a:cubicBezTo>
                    <a:cubicBezTo>
                      <a:pt x="220" y="622"/>
                      <a:pt x="236" y="619"/>
                      <a:pt x="253" y="614"/>
                    </a:cubicBezTo>
                    <a:cubicBezTo>
                      <a:pt x="410" y="535"/>
                      <a:pt x="447" y="1"/>
                      <a:pt x="25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9"/>
              <p:cNvSpPr/>
              <p:nvPr/>
            </p:nvSpPr>
            <p:spPr>
              <a:xfrm>
                <a:off x="1038509" y="5968717"/>
                <a:ext cx="21584" cy="32377"/>
              </a:xfrm>
              <a:custGeom>
                <a:rect b="b" l="l" r="r" t="t"/>
                <a:pathLst>
                  <a:path extrusionOk="0" h="942" w="628">
                    <a:moveTo>
                      <a:pt x="400" y="1"/>
                    </a:moveTo>
                    <a:cubicBezTo>
                      <a:pt x="257" y="1"/>
                      <a:pt x="143" y="143"/>
                      <a:pt x="114" y="258"/>
                    </a:cubicBezTo>
                    <a:cubicBezTo>
                      <a:pt x="29" y="429"/>
                      <a:pt x="0" y="628"/>
                      <a:pt x="86" y="800"/>
                    </a:cubicBezTo>
                    <a:cubicBezTo>
                      <a:pt x="136" y="900"/>
                      <a:pt x="196" y="941"/>
                      <a:pt x="254" y="941"/>
                    </a:cubicBezTo>
                    <a:cubicBezTo>
                      <a:pt x="295" y="941"/>
                      <a:pt x="336" y="921"/>
                      <a:pt x="371" y="885"/>
                    </a:cubicBezTo>
                    <a:cubicBezTo>
                      <a:pt x="485" y="828"/>
                      <a:pt x="542" y="686"/>
                      <a:pt x="571" y="571"/>
                    </a:cubicBezTo>
                    <a:cubicBezTo>
                      <a:pt x="628" y="429"/>
                      <a:pt x="628" y="29"/>
                      <a:pt x="400"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9"/>
              <p:cNvSpPr/>
              <p:nvPr/>
            </p:nvSpPr>
            <p:spPr>
              <a:xfrm>
                <a:off x="1095530" y="5733071"/>
                <a:ext cx="14435" cy="20244"/>
              </a:xfrm>
              <a:custGeom>
                <a:rect b="b" l="l" r="r" t="t"/>
                <a:pathLst>
                  <a:path extrusionOk="0" h="589" w="420">
                    <a:moveTo>
                      <a:pt x="240" y="0"/>
                    </a:moveTo>
                    <a:cubicBezTo>
                      <a:pt x="226" y="0"/>
                      <a:pt x="212" y="3"/>
                      <a:pt x="196" y="9"/>
                    </a:cubicBezTo>
                    <a:cubicBezTo>
                      <a:pt x="36" y="89"/>
                      <a:pt x="1" y="588"/>
                      <a:pt x="180" y="588"/>
                    </a:cubicBezTo>
                    <a:cubicBezTo>
                      <a:pt x="194" y="588"/>
                      <a:pt x="208" y="586"/>
                      <a:pt x="224" y="580"/>
                    </a:cubicBezTo>
                    <a:cubicBezTo>
                      <a:pt x="384" y="500"/>
                      <a:pt x="419" y="0"/>
                      <a:pt x="240"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9"/>
              <p:cNvSpPr/>
              <p:nvPr/>
            </p:nvSpPr>
            <p:spPr>
              <a:xfrm>
                <a:off x="298095" y="5502306"/>
                <a:ext cx="17666" cy="26121"/>
              </a:xfrm>
              <a:custGeom>
                <a:rect b="b" l="l" r="r" t="t"/>
                <a:pathLst>
                  <a:path extrusionOk="0" h="760" w="514">
                    <a:moveTo>
                      <a:pt x="234" y="0"/>
                    </a:moveTo>
                    <a:cubicBezTo>
                      <a:pt x="147" y="0"/>
                      <a:pt x="102" y="77"/>
                      <a:pt x="57" y="189"/>
                    </a:cubicBezTo>
                    <a:cubicBezTo>
                      <a:pt x="29" y="189"/>
                      <a:pt x="29" y="189"/>
                      <a:pt x="29" y="218"/>
                    </a:cubicBezTo>
                    <a:cubicBezTo>
                      <a:pt x="0" y="303"/>
                      <a:pt x="0" y="417"/>
                      <a:pt x="0" y="475"/>
                    </a:cubicBezTo>
                    <a:cubicBezTo>
                      <a:pt x="0" y="532"/>
                      <a:pt x="0" y="589"/>
                      <a:pt x="29" y="646"/>
                    </a:cubicBezTo>
                    <a:cubicBezTo>
                      <a:pt x="57" y="731"/>
                      <a:pt x="114" y="760"/>
                      <a:pt x="171" y="760"/>
                    </a:cubicBezTo>
                    <a:cubicBezTo>
                      <a:pt x="257" y="760"/>
                      <a:pt x="314" y="731"/>
                      <a:pt x="286" y="617"/>
                    </a:cubicBezTo>
                    <a:cubicBezTo>
                      <a:pt x="343" y="560"/>
                      <a:pt x="371" y="475"/>
                      <a:pt x="400" y="417"/>
                    </a:cubicBezTo>
                    <a:lnTo>
                      <a:pt x="400" y="417"/>
                    </a:lnTo>
                    <a:cubicBezTo>
                      <a:pt x="400" y="475"/>
                      <a:pt x="371" y="560"/>
                      <a:pt x="371" y="617"/>
                    </a:cubicBezTo>
                    <a:cubicBezTo>
                      <a:pt x="428" y="475"/>
                      <a:pt x="514" y="132"/>
                      <a:pt x="314" y="18"/>
                    </a:cubicBezTo>
                    <a:cubicBezTo>
                      <a:pt x="284" y="6"/>
                      <a:pt x="257" y="0"/>
                      <a:pt x="234"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9"/>
              <p:cNvSpPr/>
              <p:nvPr/>
            </p:nvSpPr>
            <p:spPr>
              <a:xfrm>
                <a:off x="315830" y="5469929"/>
                <a:ext cx="21103" cy="23303"/>
              </a:xfrm>
              <a:custGeom>
                <a:rect b="b" l="l" r="r" t="t"/>
                <a:pathLst>
                  <a:path extrusionOk="0" h="678" w="614">
                    <a:moveTo>
                      <a:pt x="489" y="1"/>
                    </a:moveTo>
                    <a:cubicBezTo>
                      <a:pt x="307" y="1"/>
                      <a:pt x="1" y="572"/>
                      <a:pt x="369" y="675"/>
                    </a:cubicBezTo>
                    <a:lnTo>
                      <a:pt x="454" y="675"/>
                    </a:lnTo>
                    <a:cubicBezTo>
                      <a:pt x="461" y="677"/>
                      <a:pt x="467" y="678"/>
                      <a:pt x="473" y="678"/>
                    </a:cubicBezTo>
                    <a:cubicBezTo>
                      <a:pt x="548" y="678"/>
                      <a:pt x="597" y="526"/>
                      <a:pt x="597" y="446"/>
                    </a:cubicBezTo>
                    <a:cubicBezTo>
                      <a:pt x="597" y="418"/>
                      <a:pt x="597" y="361"/>
                      <a:pt x="597" y="332"/>
                    </a:cubicBezTo>
                    <a:cubicBezTo>
                      <a:pt x="613" y="90"/>
                      <a:pt x="561" y="1"/>
                      <a:pt x="489"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9"/>
              <p:cNvSpPr/>
              <p:nvPr/>
            </p:nvSpPr>
            <p:spPr>
              <a:xfrm>
                <a:off x="481463" y="4857030"/>
                <a:ext cx="20622" cy="33305"/>
              </a:xfrm>
              <a:custGeom>
                <a:rect b="b" l="l" r="r" t="t"/>
                <a:pathLst>
                  <a:path extrusionOk="0" h="969" w="600">
                    <a:moveTo>
                      <a:pt x="363" y="1"/>
                    </a:moveTo>
                    <a:cubicBezTo>
                      <a:pt x="339" y="1"/>
                      <a:pt x="313" y="6"/>
                      <a:pt x="286" y="18"/>
                    </a:cubicBezTo>
                    <a:lnTo>
                      <a:pt x="258" y="46"/>
                    </a:lnTo>
                    <a:cubicBezTo>
                      <a:pt x="86" y="103"/>
                      <a:pt x="1" y="389"/>
                      <a:pt x="29" y="617"/>
                    </a:cubicBezTo>
                    <a:cubicBezTo>
                      <a:pt x="29" y="770"/>
                      <a:pt x="120" y="968"/>
                      <a:pt x="262" y="968"/>
                    </a:cubicBezTo>
                    <a:cubicBezTo>
                      <a:pt x="279" y="968"/>
                      <a:pt x="296" y="966"/>
                      <a:pt x="315" y="959"/>
                    </a:cubicBezTo>
                    <a:lnTo>
                      <a:pt x="343" y="931"/>
                    </a:lnTo>
                    <a:cubicBezTo>
                      <a:pt x="514" y="845"/>
                      <a:pt x="600" y="589"/>
                      <a:pt x="600" y="360"/>
                    </a:cubicBezTo>
                    <a:cubicBezTo>
                      <a:pt x="600" y="212"/>
                      <a:pt x="515" y="1"/>
                      <a:pt x="36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
              <p:cNvSpPr/>
              <p:nvPr/>
            </p:nvSpPr>
            <p:spPr>
              <a:xfrm>
                <a:off x="528551" y="4896522"/>
                <a:ext cx="19557" cy="26121"/>
              </a:xfrm>
              <a:custGeom>
                <a:rect b="b" l="l" r="r" t="t"/>
                <a:pathLst>
                  <a:path extrusionOk="0" h="760" w="569">
                    <a:moveTo>
                      <a:pt x="325" y="1"/>
                    </a:moveTo>
                    <a:cubicBezTo>
                      <a:pt x="244" y="1"/>
                      <a:pt x="181" y="77"/>
                      <a:pt x="143" y="153"/>
                    </a:cubicBezTo>
                    <a:cubicBezTo>
                      <a:pt x="86" y="267"/>
                      <a:pt x="0" y="609"/>
                      <a:pt x="172" y="666"/>
                    </a:cubicBezTo>
                    <a:cubicBezTo>
                      <a:pt x="200" y="695"/>
                      <a:pt x="229" y="723"/>
                      <a:pt x="257" y="752"/>
                    </a:cubicBezTo>
                    <a:cubicBezTo>
                      <a:pt x="275" y="757"/>
                      <a:pt x="292" y="759"/>
                      <a:pt x="308" y="759"/>
                    </a:cubicBezTo>
                    <a:cubicBezTo>
                      <a:pt x="476" y="759"/>
                      <a:pt x="568" y="506"/>
                      <a:pt x="542" y="324"/>
                    </a:cubicBezTo>
                    <a:cubicBezTo>
                      <a:pt x="514" y="238"/>
                      <a:pt x="514" y="124"/>
                      <a:pt x="457" y="67"/>
                    </a:cubicBezTo>
                    <a:cubicBezTo>
                      <a:pt x="409" y="20"/>
                      <a:pt x="365" y="1"/>
                      <a:pt x="32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9"/>
              <p:cNvSpPr/>
              <p:nvPr/>
            </p:nvSpPr>
            <p:spPr>
              <a:xfrm>
                <a:off x="1036550" y="5004377"/>
                <a:ext cx="17666" cy="29180"/>
              </a:xfrm>
              <a:custGeom>
                <a:rect b="b" l="l" r="r" t="t"/>
                <a:pathLst>
                  <a:path extrusionOk="0" h="849" w="514">
                    <a:moveTo>
                      <a:pt x="286" y="1"/>
                    </a:moveTo>
                    <a:cubicBezTo>
                      <a:pt x="268" y="1"/>
                      <a:pt x="249" y="4"/>
                      <a:pt x="228" y="11"/>
                    </a:cubicBezTo>
                    <a:cubicBezTo>
                      <a:pt x="86" y="96"/>
                      <a:pt x="0" y="325"/>
                      <a:pt x="0" y="524"/>
                    </a:cubicBezTo>
                    <a:cubicBezTo>
                      <a:pt x="25" y="675"/>
                      <a:pt x="95" y="848"/>
                      <a:pt x="228" y="848"/>
                    </a:cubicBezTo>
                    <a:cubicBezTo>
                      <a:pt x="246" y="848"/>
                      <a:pt x="265" y="845"/>
                      <a:pt x="285" y="838"/>
                    </a:cubicBezTo>
                    <a:cubicBezTo>
                      <a:pt x="428" y="753"/>
                      <a:pt x="514" y="524"/>
                      <a:pt x="485" y="325"/>
                    </a:cubicBezTo>
                    <a:cubicBezTo>
                      <a:pt x="485" y="174"/>
                      <a:pt x="419" y="1"/>
                      <a:pt x="286"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9"/>
              <p:cNvSpPr/>
              <p:nvPr/>
            </p:nvSpPr>
            <p:spPr>
              <a:xfrm>
                <a:off x="985544" y="4926356"/>
                <a:ext cx="18663" cy="26912"/>
              </a:xfrm>
              <a:custGeom>
                <a:rect b="b" l="l" r="r" t="t"/>
                <a:pathLst>
                  <a:path extrusionOk="0" h="783" w="543">
                    <a:moveTo>
                      <a:pt x="337" y="0"/>
                    </a:moveTo>
                    <a:cubicBezTo>
                      <a:pt x="255" y="0"/>
                      <a:pt x="174" y="76"/>
                      <a:pt x="143" y="169"/>
                    </a:cubicBezTo>
                    <a:cubicBezTo>
                      <a:pt x="57" y="312"/>
                      <a:pt x="0" y="597"/>
                      <a:pt x="143" y="740"/>
                    </a:cubicBezTo>
                    <a:cubicBezTo>
                      <a:pt x="172" y="768"/>
                      <a:pt x="200" y="783"/>
                      <a:pt x="229" y="783"/>
                    </a:cubicBezTo>
                    <a:cubicBezTo>
                      <a:pt x="257" y="783"/>
                      <a:pt x="286" y="768"/>
                      <a:pt x="314" y="740"/>
                    </a:cubicBezTo>
                    <a:cubicBezTo>
                      <a:pt x="485" y="711"/>
                      <a:pt x="542" y="369"/>
                      <a:pt x="514" y="198"/>
                    </a:cubicBezTo>
                    <a:cubicBezTo>
                      <a:pt x="475" y="54"/>
                      <a:pt x="406" y="0"/>
                      <a:pt x="33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9"/>
              <p:cNvSpPr/>
              <p:nvPr/>
            </p:nvSpPr>
            <p:spPr>
              <a:xfrm>
                <a:off x="981626" y="5023831"/>
                <a:ext cx="19625" cy="26774"/>
              </a:xfrm>
              <a:custGeom>
                <a:rect b="b" l="l" r="r" t="t"/>
                <a:pathLst>
                  <a:path extrusionOk="0" h="779" w="571">
                    <a:moveTo>
                      <a:pt x="359" y="0"/>
                    </a:moveTo>
                    <a:cubicBezTo>
                      <a:pt x="305" y="0"/>
                      <a:pt x="249" y="32"/>
                      <a:pt x="200" y="101"/>
                    </a:cubicBezTo>
                    <a:lnTo>
                      <a:pt x="171" y="129"/>
                    </a:lnTo>
                    <a:cubicBezTo>
                      <a:pt x="114" y="244"/>
                      <a:pt x="0" y="672"/>
                      <a:pt x="200" y="757"/>
                    </a:cubicBezTo>
                    <a:lnTo>
                      <a:pt x="229" y="757"/>
                    </a:lnTo>
                    <a:cubicBezTo>
                      <a:pt x="258" y="772"/>
                      <a:pt x="285" y="779"/>
                      <a:pt x="311" y="779"/>
                    </a:cubicBezTo>
                    <a:cubicBezTo>
                      <a:pt x="484" y="779"/>
                      <a:pt x="571" y="475"/>
                      <a:pt x="571" y="301"/>
                    </a:cubicBezTo>
                    <a:cubicBezTo>
                      <a:pt x="552" y="114"/>
                      <a:pt x="460" y="0"/>
                      <a:pt x="35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9"/>
              <p:cNvSpPr/>
              <p:nvPr/>
            </p:nvSpPr>
            <p:spPr>
              <a:xfrm>
                <a:off x="1005169" y="5317770"/>
                <a:ext cx="20622" cy="30211"/>
              </a:xfrm>
              <a:custGeom>
                <a:rect b="b" l="l" r="r" t="t"/>
                <a:pathLst>
                  <a:path extrusionOk="0" h="879" w="600">
                    <a:moveTo>
                      <a:pt x="357" y="0"/>
                    </a:moveTo>
                    <a:cubicBezTo>
                      <a:pt x="316" y="0"/>
                      <a:pt x="272" y="17"/>
                      <a:pt x="228" y="51"/>
                    </a:cubicBezTo>
                    <a:cubicBezTo>
                      <a:pt x="228" y="51"/>
                      <a:pt x="228" y="80"/>
                      <a:pt x="200" y="80"/>
                    </a:cubicBezTo>
                    <a:cubicBezTo>
                      <a:pt x="86" y="194"/>
                      <a:pt x="0" y="451"/>
                      <a:pt x="57" y="651"/>
                    </a:cubicBezTo>
                    <a:cubicBezTo>
                      <a:pt x="57" y="651"/>
                      <a:pt x="57" y="679"/>
                      <a:pt x="57" y="679"/>
                    </a:cubicBezTo>
                    <a:cubicBezTo>
                      <a:pt x="86" y="765"/>
                      <a:pt x="143" y="850"/>
                      <a:pt x="228" y="879"/>
                    </a:cubicBezTo>
                    <a:cubicBezTo>
                      <a:pt x="285" y="879"/>
                      <a:pt x="342" y="850"/>
                      <a:pt x="371" y="793"/>
                    </a:cubicBezTo>
                    <a:lnTo>
                      <a:pt x="399" y="793"/>
                    </a:lnTo>
                    <a:cubicBezTo>
                      <a:pt x="542" y="708"/>
                      <a:pt x="599" y="422"/>
                      <a:pt x="571" y="223"/>
                    </a:cubicBezTo>
                    <a:cubicBezTo>
                      <a:pt x="531" y="84"/>
                      <a:pt x="450" y="0"/>
                      <a:pt x="357"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9"/>
              <p:cNvSpPr/>
              <p:nvPr/>
            </p:nvSpPr>
            <p:spPr>
              <a:xfrm>
                <a:off x="1041602" y="5379018"/>
                <a:ext cx="12579" cy="18319"/>
              </a:xfrm>
              <a:custGeom>
                <a:rect b="b" l="l" r="r" t="t"/>
                <a:pathLst>
                  <a:path extrusionOk="0" h="533" w="366">
                    <a:moveTo>
                      <a:pt x="209" y="0"/>
                    </a:moveTo>
                    <a:cubicBezTo>
                      <a:pt x="196" y="0"/>
                      <a:pt x="182" y="3"/>
                      <a:pt x="167" y="10"/>
                    </a:cubicBezTo>
                    <a:cubicBezTo>
                      <a:pt x="35" y="63"/>
                      <a:pt x="0" y="533"/>
                      <a:pt x="155" y="533"/>
                    </a:cubicBezTo>
                    <a:cubicBezTo>
                      <a:pt x="168" y="533"/>
                      <a:pt x="181" y="530"/>
                      <a:pt x="195" y="524"/>
                    </a:cubicBezTo>
                    <a:cubicBezTo>
                      <a:pt x="354" y="444"/>
                      <a:pt x="366" y="0"/>
                      <a:pt x="209"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9"/>
              <p:cNvSpPr/>
              <p:nvPr/>
            </p:nvSpPr>
            <p:spPr>
              <a:xfrm>
                <a:off x="988672" y="5382937"/>
                <a:ext cx="13404" cy="18354"/>
              </a:xfrm>
              <a:custGeom>
                <a:rect b="b" l="l" r="r" t="t"/>
                <a:pathLst>
                  <a:path extrusionOk="0" h="534" w="390">
                    <a:moveTo>
                      <a:pt x="235" y="1"/>
                    </a:moveTo>
                    <a:cubicBezTo>
                      <a:pt x="223" y="1"/>
                      <a:pt x="209" y="4"/>
                      <a:pt x="195" y="10"/>
                    </a:cubicBezTo>
                    <a:cubicBezTo>
                      <a:pt x="37" y="89"/>
                      <a:pt x="0" y="533"/>
                      <a:pt x="175" y="533"/>
                    </a:cubicBezTo>
                    <a:cubicBezTo>
                      <a:pt x="190" y="533"/>
                      <a:pt x="206" y="530"/>
                      <a:pt x="223" y="524"/>
                    </a:cubicBezTo>
                    <a:cubicBezTo>
                      <a:pt x="355" y="471"/>
                      <a:pt x="390" y="1"/>
                      <a:pt x="235"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9"/>
              <p:cNvSpPr/>
              <p:nvPr/>
            </p:nvSpPr>
            <p:spPr>
              <a:xfrm>
                <a:off x="986506" y="5474431"/>
                <a:ext cx="18491" cy="23028"/>
              </a:xfrm>
              <a:custGeom>
                <a:rect b="b" l="l" r="r" t="t"/>
                <a:pathLst>
                  <a:path extrusionOk="0" h="670" w="538">
                    <a:moveTo>
                      <a:pt x="305" y="0"/>
                    </a:moveTo>
                    <a:cubicBezTo>
                      <a:pt x="299" y="0"/>
                      <a:pt x="293" y="1"/>
                      <a:pt x="286" y="2"/>
                    </a:cubicBezTo>
                    <a:cubicBezTo>
                      <a:pt x="258" y="2"/>
                      <a:pt x="201" y="2"/>
                      <a:pt x="172" y="30"/>
                    </a:cubicBezTo>
                    <a:cubicBezTo>
                      <a:pt x="58" y="87"/>
                      <a:pt x="1" y="258"/>
                      <a:pt x="1" y="430"/>
                    </a:cubicBezTo>
                    <a:cubicBezTo>
                      <a:pt x="1" y="528"/>
                      <a:pt x="65" y="669"/>
                      <a:pt x="156" y="669"/>
                    </a:cubicBezTo>
                    <a:cubicBezTo>
                      <a:pt x="170" y="669"/>
                      <a:pt x="185" y="666"/>
                      <a:pt x="201" y="658"/>
                    </a:cubicBezTo>
                    <a:cubicBezTo>
                      <a:pt x="258" y="629"/>
                      <a:pt x="286" y="629"/>
                      <a:pt x="315" y="572"/>
                    </a:cubicBezTo>
                    <a:cubicBezTo>
                      <a:pt x="426" y="517"/>
                      <a:pt x="537" y="0"/>
                      <a:pt x="30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9"/>
              <p:cNvSpPr/>
              <p:nvPr/>
            </p:nvSpPr>
            <p:spPr>
              <a:xfrm>
                <a:off x="810184" y="5578093"/>
                <a:ext cx="12408" cy="17391"/>
              </a:xfrm>
              <a:custGeom>
                <a:rect b="b" l="l" r="r" t="t"/>
                <a:pathLst>
                  <a:path extrusionOk="0" h="506" w="361">
                    <a:moveTo>
                      <a:pt x="208" y="0"/>
                    </a:moveTo>
                    <a:cubicBezTo>
                      <a:pt x="196" y="0"/>
                      <a:pt x="182" y="3"/>
                      <a:pt x="166" y="10"/>
                    </a:cubicBezTo>
                    <a:cubicBezTo>
                      <a:pt x="35" y="89"/>
                      <a:pt x="0" y="505"/>
                      <a:pt x="151" y="505"/>
                    </a:cubicBezTo>
                    <a:cubicBezTo>
                      <a:pt x="164" y="505"/>
                      <a:pt x="179" y="502"/>
                      <a:pt x="195" y="495"/>
                    </a:cubicBezTo>
                    <a:cubicBezTo>
                      <a:pt x="327" y="442"/>
                      <a:pt x="361" y="0"/>
                      <a:pt x="20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9"/>
              <p:cNvSpPr/>
              <p:nvPr/>
            </p:nvSpPr>
            <p:spPr>
              <a:xfrm>
                <a:off x="927423" y="4382371"/>
                <a:ext cx="15810" cy="20828"/>
              </a:xfrm>
              <a:custGeom>
                <a:rect b="b" l="l" r="r" t="t"/>
                <a:pathLst>
                  <a:path extrusionOk="0" h="606" w="460">
                    <a:moveTo>
                      <a:pt x="204" y="1"/>
                    </a:moveTo>
                    <a:cubicBezTo>
                      <a:pt x="16" y="1"/>
                      <a:pt x="0" y="567"/>
                      <a:pt x="174" y="567"/>
                    </a:cubicBezTo>
                    <a:cubicBezTo>
                      <a:pt x="184" y="567"/>
                      <a:pt x="196" y="565"/>
                      <a:pt x="208" y="560"/>
                    </a:cubicBezTo>
                    <a:lnTo>
                      <a:pt x="236" y="560"/>
                    </a:lnTo>
                    <a:cubicBezTo>
                      <a:pt x="257" y="592"/>
                      <a:pt x="278" y="605"/>
                      <a:pt x="298" y="605"/>
                    </a:cubicBezTo>
                    <a:cubicBezTo>
                      <a:pt x="387" y="605"/>
                      <a:pt x="459" y="345"/>
                      <a:pt x="436" y="275"/>
                    </a:cubicBezTo>
                    <a:cubicBezTo>
                      <a:pt x="379" y="161"/>
                      <a:pt x="379" y="75"/>
                      <a:pt x="265" y="18"/>
                    </a:cubicBezTo>
                    <a:cubicBezTo>
                      <a:pt x="243" y="6"/>
                      <a:pt x="223" y="1"/>
                      <a:pt x="20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9"/>
              <p:cNvSpPr/>
              <p:nvPr/>
            </p:nvSpPr>
            <p:spPr>
              <a:xfrm>
                <a:off x="449120" y="4365220"/>
                <a:ext cx="24540" cy="35435"/>
              </a:xfrm>
              <a:custGeom>
                <a:rect b="b" l="l" r="r" t="t"/>
                <a:pathLst>
                  <a:path extrusionOk="0" h="1031" w="714">
                    <a:moveTo>
                      <a:pt x="418" y="0"/>
                    </a:moveTo>
                    <a:cubicBezTo>
                      <a:pt x="346" y="0"/>
                      <a:pt x="270" y="38"/>
                      <a:pt x="200" y="118"/>
                    </a:cubicBezTo>
                    <a:cubicBezTo>
                      <a:pt x="143" y="203"/>
                      <a:pt x="114" y="289"/>
                      <a:pt x="86" y="403"/>
                    </a:cubicBezTo>
                    <a:cubicBezTo>
                      <a:pt x="0" y="631"/>
                      <a:pt x="114" y="1031"/>
                      <a:pt x="314" y="1031"/>
                    </a:cubicBezTo>
                    <a:lnTo>
                      <a:pt x="343" y="1031"/>
                    </a:lnTo>
                    <a:cubicBezTo>
                      <a:pt x="599" y="1002"/>
                      <a:pt x="714" y="660"/>
                      <a:pt x="685" y="375"/>
                    </a:cubicBezTo>
                    <a:cubicBezTo>
                      <a:pt x="666" y="133"/>
                      <a:pt x="551" y="0"/>
                      <a:pt x="41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9"/>
              <p:cNvSpPr/>
              <p:nvPr/>
            </p:nvSpPr>
            <p:spPr>
              <a:xfrm>
                <a:off x="508169" y="4408870"/>
                <a:ext cx="20038" cy="27702"/>
              </a:xfrm>
              <a:custGeom>
                <a:rect b="b" l="l" r="r" t="t"/>
                <a:pathLst>
                  <a:path extrusionOk="0" h="806" w="583">
                    <a:moveTo>
                      <a:pt x="327" y="1"/>
                    </a:moveTo>
                    <a:cubicBezTo>
                      <a:pt x="304" y="1"/>
                      <a:pt x="279" y="6"/>
                      <a:pt x="251" y="18"/>
                    </a:cubicBezTo>
                    <a:cubicBezTo>
                      <a:pt x="41" y="123"/>
                      <a:pt x="0" y="805"/>
                      <a:pt x="238" y="805"/>
                    </a:cubicBezTo>
                    <a:cubicBezTo>
                      <a:pt x="259" y="805"/>
                      <a:pt x="282" y="800"/>
                      <a:pt x="308" y="788"/>
                    </a:cubicBezTo>
                    <a:cubicBezTo>
                      <a:pt x="518" y="683"/>
                      <a:pt x="583" y="1"/>
                      <a:pt x="327"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9"/>
              <p:cNvSpPr/>
              <p:nvPr/>
            </p:nvSpPr>
            <p:spPr>
              <a:xfrm>
                <a:off x="531507" y="4390757"/>
                <a:ext cx="7836" cy="11136"/>
              </a:xfrm>
              <a:custGeom>
                <a:rect b="b" l="l" r="r" t="t"/>
                <a:pathLst>
                  <a:path extrusionOk="0" h="324" w="228">
                    <a:moveTo>
                      <a:pt x="128" y="1"/>
                    </a:moveTo>
                    <a:cubicBezTo>
                      <a:pt x="124" y="1"/>
                      <a:pt x="119" y="1"/>
                      <a:pt x="114" y="3"/>
                    </a:cubicBezTo>
                    <a:cubicBezTo>
                      <a:pt x="9" y="55"/>
                      <a:pt x="1" y="323"/>
                      <a:pt x="88" y="323"/>
                    </a:cubicBezTo>
                    <a:cubicBezTo>
                      <a:pt x="96" y="323"/>
                      <a:pt x="105" y="321"/>
                      <a:pt x="114" y="316"/>
                    </a:cubicBezTo>
                    <a:cubicBezTo>
                      <a:pt x="223" y="289"/>
                      <a:pt x="228" y="1"/>
                      <a:pt x="128"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9"/>
              <p:cNvSpPr/>
              <p:nvPr/>
            </p:nvSpPr>
            <p:spPr>
              <a:xfrm>
                <a:off x="1097352" y="4219419"/>
                <a:ext cx="702179" cy="589858"/>
              </a:xfrm>
              <a:custGeom>
                <a:rect b="b" l="l" r="r" t="t"/>
                <a:pathLst>
                  <a:path extrusionOk="0" h="17162" w="20430">
                    <a:moveTo>
                      <a:pt x="10623" y="1"/>
                    </a:moveTo>
                    <a:cubicBezTo>
                      <a:pt x="7585" y="1"/>
                      <a:pt x="4532" y="1118"/>
                      <a:pt x="2397" y="3219"/>
                    </a:cubicBezTo>
                    <a:cubicBezTo>
                      <a:pt x="827" y="4759"/>
                      <a:pt x="0" y="6814"/>
                      <a:pt x="29" y="8982"/>
                    </a:cubicBezTo>
                    <a:cubicBezTo>
                      <a:pt x="86" y="11721"/>
                      <a:pt x="1569" y="14232"/>
                      <a:pt x="3937" y="15716"/>
                    </a:cubicBezTo>
                    <a:cubicBezTo>
                      <a:pt x="5485" y="16683"/>
                      <a:pt x="7240" y="17162"/>
                      <a:pt x="9053" y="17162"/>
                    </a:cubicBezTo>
                    <a:cubicBezTo>
                      <a:pt x="10984" y="17162"/>
                      <a:pt x="12982" y="16619"/>
                      <a:pt x="14865" y="15544"/>
                    </a:cubicBezTo>
                    <a:cubicBezTo>
                      <a:pt x="18261" y="13633"/>
                      <a:pt x="20429" y="10437"/>
                      <a:pt x="20344" y="7441"/>
                    </a:cubicBezTo>
                    <a:cubicBezTo>
                      <a:pt x="20315" y="5672"/>
                      <a:pt x="19545" y="3190"/>
                      <a:pt x="16007" y="1307"/>
                    </a:cubicBezTo>
                    <a:cubicBezTo>
                      <a:pt x="14363" y="425"/>
                      <a:pt x="12496" y="1"/>
                      <a:pt x="10623" y="1"/>
                    </a:cubicBezTo>
                    <a:close/>
                  </a:path>
                </a:pathLst>
              </a:custGeom>
              <a:solidFill>
                <a:srgbClr val="BD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9"/>
              <p:cNvSpPr/>
              <p:nvPr/>
            </p:nvSpPr>
            <p:spPr>
              <a:xfrm>
                <a:off x="1057138" y="4180718"/>
                <a:ext cx="781608" cy="668256"/>
              </a:xfrm>
              <a:custGeom>
                <a:rect b="b" l="l" r="r" t="t"/>
                <a:pathLst>
                  <a:path extrusionOk="0" h="19443" w="22741">
                    <a:moveTo>
                      <a:pt x="11804" y="2267"/>
                    </a:moveTo>
                    <a:cubicBezTo>
                      <a:pt x="13496" y="2267"/>
                      <a:pt x="15175" y="2648"/>
                      <a:pt x="16634" y="3432"/>
                    </a:cubicBezTo>
                    <a:cubicBezTo>
                      <a:pt x="19259" y="4830"/>
                      <a:pt x="20344" y="6684"/>
                      <a:pt x="20372" y="8596"/>
                    </a:cubicBezTo>
                    <a:cubicBezTo>
                      <a:pt x="20460" y="12783"/>
                      <a:pt x="15374" y="17157"/>
                      <a:pt x="10202" y="17157"/>
                    </a:cubicBezTo>
                    <a:cubicBezTo>
                      <a:pt x="8677" y="17157"/>
                      <a:pt x="7145" y="16777"/>
                      <a:pt x="5735" y="15900"/>
                    </a:cubicBezTo>
                    <a:cubicBezTo>
                      <a:pt x="3567" y="14559"/>
                      <a:pt x="2397" y="12334"/>
                      <a:pt x="2340" y="10080"/>
                    </a:cubicBezTo>
                    <a:cubicBezTo>
                      <a:pt x="2311" y="8339"/>
                      <a:pt x="2968" y="6542"/>
                      <a:pt x="4366" y="5172"/>
                    </a:cubicBezTo>
                    <a:cubicBezTo>
                      <a:pt x="6289" y="3267"/>
                      <a:pt x="9063" y="2267"/>
                      <a:pt x="11804" y="2267"/>
                    </a:cubicBezTo>
                    <a:close/>
                    <a:moveTo>
                      <a:pt x="11811" y="1"/>
                    </a:moveTo>
                    <a:cubicBezTo>
                      <a:pt x="8472" y="1"/>
                      <a:pt x="5117" y="1232"/>
                      <a:pt x="2768" y="3546"/>
                    </a:cubicBezTo>
                    <a:cubicBezTo>
                      <a:pt x="970" y="5315"/>
                      <a:pt x="0" y="7654"/>
                      <a:pt x="57" y="10137"/>
                    </a:cubicBezTo>
                    <a:cubicBezTo>
                      <a:pt x="114" y="13247"/>
                      <a:pt x="1798" y="16128"/>
                      <a:pt x="4508" y="17812"/>
                    </a:cubicBezTo>
                    <a:cubicBezTo>
                      <a:pt x="6238" y="18900"/>
                      <a:pt x="8207" y="19442"/>
                      <a:pt x="10238" y="19442"/>
                    </a:cubicBezTo>
                    <a:cubicBezTo>
                      <a:pt x="12360" y="19442"/>
                      <a:pt x="14550" y="18850"/>
                      <a:pt x="16606" y="17669"/>
                    </a:cubicBezTo>
                    <a:cubicBezTo>
                      <a:pt x="20372" y="15529"/>
                      <a:pt x="22740" y="11963"/>
                      <a:pt x="22683" y="8539"/>
                    </a:cubicBezTo>
                    <a:cubicBezTo>
                      <a:pt x="22626" y="6855"/>
                      <a:pt x="21941" y="3688"/>
                      <a:pt x="17719" y="1434"/>
                    </a:cubicBezTo>
                    <a:cubicBezTo>
                      <a:pt x="15914" y="467"/>
                      <a:pt x="13866" y="1"/>
                      <a:pt x="118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9"/>
              <p:cNvSpPr/>
              <p:nvPr/>
            </p:nvSpPr>
            <p:spPr>
              <a:xfrm>
                <a:off x="1266009" y="4556527"/>
                <a:ext cx="79463" cy="41141"/>
              </a:xfrm>
              <a:custGeom>
                <a:rect b="b" l="l" r="r" t="t"/>
                <a:pathLst>
                  <a:path extrusionOk="0" h="1197" w="2312">
                    <a:moveTo>
                      <a:pt x="1344" y="1"/>
                    </a:moveTo>
                    <a:cubicBezTo>
                      <a:pt x="1086" y="1"/>
                      <a:pt x="825" y="67"/>
                      <a:pt x="628" y="173"/>
                    </a:cubicBezTo>
                    <a:cubicBezTo>
                      <a:pt x="314" y="315"/>
                      <a:pt x="1" y="715"/>
                      <a:pt x="372" y="1000"/>
                    </a:cubicBezTo>
                    <a:cubicBezTo>
                      <a:pt x="552" y="1139"/>
                      <a:pt x="785" y="1196"/>
                      <a:pt x="1021" y="1196"/>
                    </a:cubicBezTo>
                    <a:cubicBezTo>
                      <a:pt x="1270" y="1196"/>
                      <a:pt x="1522" y="1131"/>
                      <a:pt x="1713" y="1029"/>
                    </a:cubicBezTo>
                    <a:cubicBezTo>
                      <a:pt x="2026" y="857"/>
                      <a:pt x="2312" y="458"/>
                      <a:pt x="1969" y="173"/>
                    </a:cubicBezTo>
                    <a:cubicBezTo>
                      <a:pt x="1795" y="52"/>
                      <a:pt x="1571" y="1"/>
                      <a:pt x="134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9"/>
              <p:cNvSpPr/>
              <p:nvPr/>
            </p:nvSpPr>
            <p:spPr>
              <a:xfrm>
                <a:off x="1243462" y="4478574"/>
                <a:ext cx="57879" cy="29971"/>
              </a:xfrm>
              <a:custGeom>
                <a:rect b="b" l="l" r="r" t="t"/>
                <a:pathLst>
                  <a:path extrusionOk="0" h="872" w="1684">
                    <a:moveTo>
                      <a:pt x="995" y="0"/>
                    </a:moveTo>
                    <a:cubicBezTo>
                      <a:pt x="807" y="0"/>
                      <a:pt x="611" y="52"/>
                      <a:pt x="457" y="130"/>
                    </a:cubicBezTo>
                    <a:cubicBezTo>
                      <a:pt x="229" y="244"/>
                      <a:pt x="0" y="529"/>
                      <a:pt x="286" y="729"/>
                    </a:cubicBezTo>
                    <a:cubicBezTo>
                      <a:pt x="414" y="829"/>
                      <a:pt x="585" y="871"/>
                      <a:pt x="760" y="871"/>
                    </a:cubicBezTo>
                    <a:cubicBezTo>
                      <a:pt x="935" y="871"/>
                      <a:pt x="1113" y="829"/>
                      <a:pt x="1256" y="757"/>
                    </a:cubicBezTo>
                    <a:cubicBezTo>
                      <a:pt x="1484" y="615"/>
                      <a:pt x="1684" y="329"/>
                      <a:pt x="1427" y="130"/>
                    </a:cubicBezTo>
                    <a:cubicBezTo>
                      <a:pt x="1309" y="38"/>
                      <a:pt x="1155" y="0"/>
                      <a:pt x="995"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9"/>
              <p:cNvSpPr/>
              <p:nvPr/>
            </p:nvSpPr>
            <p:spPr>
              <a:xfrm>
                <a:off x="1308972" y="4445269"/>
                <a:ext cx="52208" cy="28218"/>
              </a:xfrm>
              <a:custGeom>
                <a:rect b="b" l="l" r="r" t="t"/>
                <a:pathLst>
                  <a:path extrusionOk="0" h="821" w="1519">
                    <a:moveTo>
                      <a:pt x="768" y="0"/>
                    </a:moveTo>
                    <a:cubicBezTo>
                      <a:pt x="502" y="0"/>
                      <a:pt x="1" y="127"/>
                      <a:pt x="120" y="414"/>
                    </a:cubicBezTo>
                    <a:cubicBezTo>
                      <a:pt x="120" y="442"/>
                      <a:pt x="149" y="471"/>
                      <a:pt x="149" y="528"/>
                    </a:cubicBezTo>
                    <a:cubicBezTo>
                      <a:pt x="230" y="739"/>
                      <a:pt x="440" y="820"/>
                      <a:pt x="663" y="820"/>
                    </a:cubicBezTo>
                    <a:cubicBezTo>
                      <a:pt x="834" y="820"/>
                      <a:pt x="1012" y="773"/>
                      <a:pt x="1147" y="699"/>
                    </a:cubicBezTo>
                    <a:cubicBezTo>
                      <a:pt x="1518" y="499"/>
                      <a:pt x="1433" y="157"/>
                      <a:pt x="1062" y="71"/>
                    </a:cubicBezTo>
                    <a:cubicBezTo>
                      <a:pt x="1005" y="43"/>
                      <a:pt x="948" y="43"/>
                      <a:pt x="890" y="14"/>
                    </a:cubicBezTo>
                    <a:cubicBezTo>
                      <a:pt x="863" y="5"/>
                      <a:pt x="820" y="0"/>
                      <a:pt x="768" y="0"/>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9"/>
              <p:cNvSpPr/>
              <p:nvPr/>
            </p:nvSpPr>
            <p:spPr>
              <a:xfrm>
                <a:off x="1359188" y="4512429"/>
                <a:ext cx="30246" cy="15501"/>
              </a:xfrm>
              <a:custGeom>
                <a:rect b="b" l="l" r="r" t="t"/>
                <a:pathLst>
                  <a:path extrusionOk="0" h="451" w="880">
                    <a:moveTo>
                      <a:pt x="314" y="1"/>
                    </a:moveTo>
                    <a:cubicBezTo>
                      <a:pt x="228" y="1"/>
                      <a:pt x="57" y="29"/>
                      <a:pt x="29" y="143"/>
                    </a:cubicBezTo>
                    <a:cubicBezTo>
                      <a:pt x="29" y="143"/>
                      <a:pt x="29" y="172"/>
                      <a:pt x="0" y="172"/>
                    </a:cubicBezTo>
                    <a:cubicBezTo>
                      <a:pt x="0" y="229"/>
                      <a:pt x="29" y="286"/>
                      <a:pt x="57" y="314"/>
                    </a:cubicBezTo>
                    <a:lnTo>
                      <a:pt x="114" y="371"/>
                    </a:lnTo>
                    <a:cubicBezTo>
                      <a:pt x="170" y="427"/>
                      <a:pt x="250" y="451"/>
                      <a:pt x="334" y="451"/>
                    </a:cubicBezTo>
                    <a:cubicBezTo>
                      <a:pt x="590" y="451"/>
                      <a:pt x="879" y="230"/>
                      <a:pt x="599" y="58"/>
                    </a:cubicBezTo>
                    <a:cubicBezTo>
                      <a:pt x="514" y="1"/>
                      <a:pt x="428" y="1"/>
                      <a:pt x="314"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9"/>
              <p:cNvSpPr/>
              <p:nvPr/>
            </p:nvSpPr>
            <p:spPr>
              <a:xfrm>
                <a:off x="1553348" y="4466063"/>
                <a:ext cx="70630" cy="36226"/>
              </a:xfrm>
              <a:custGeom>
                <a:rect b="b" l="l" r="r" t="t"/>
                <a:pathLst>
                  <a:path extrusionOk="0" h="1054" w="2055">
                    <a:moveTo>
                      <a:pt x="1183" y="1"/>
                    </a:moveTo>
                    <a:cubicBezTo>
                      <a:pt x="958" y="1"/>
                      <a:pt x="726" y="60"/>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2" y="151"/>
                    </a:cubicBezTo>
                    <a:cubicBezTo>
                      <a:pt x="1567" y="45"/>
                      <a:pt x="1378" y="1"/>
                      <a:pt x="1183" y="1"/>
                    </a:cubicBezTo>
                    <a:close/>
                  </a:path>
                </a:pathLst>
              </a:custGeom>
              <a:solidFill>
                <a:srgbClr val="FFF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2" name="Google Shape;832;p9"/>
          <p:cNvSpPr txBox="1"/>
          <p:nvPr>
            <p:ph idx="1" type="subTitle"/>
          </p:nvPr>
        </p:nvSpPr>
        <p:spPr>
          <a:xfrm>
            <a:off x="774415" y="1693550"/>
            <a:ext cx="4045200" cy="223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rgbClr val="212121"/>
              </a:buClr>
              <a:buSzPts val="1800"/>
              <a:buFont typeface="Red Hat Text"/>
              <a:buChar char="●"/>
              <a:defRPr sz="1600"/>
            </a:lvl1pPr>
            <a:lvl2pPr lvl="1" algn="ctr">
              <a:lnSpc>
                <a:spcPct val="100000"/>
              </a:lnSpc>
              <a:spcBef>
                <a:spcPts val="0"/>
              </a:spcBef>
              <a:spcAft>
                <a:spcPts val="0"/>
              </a:spcAft>
              <a:buClr>
                <a:srgbClr val="142850"/>
              </a:buClr>
              <a:buSzPts val="1400"/>
              <a:buFont typeface="Red Hat Text"/>
              <a:buChar char="○"/>
              <a:defRPr sz="2100"/>
            </a:lvl2pPr>
            <a:lvl3pPr lvl="2" algn="ctr">
              <a:lnSpc>
                <a:spcPct val="100000"/>
              </a:lnSpc>
              <a:spcBef>
                <a:spcPts val="0"/>
              </a:spcBef>
              <a:spcAft>
                <a:spcPts val="0"/>
              </a:spcAft>
              <a:buClr>
                <a:srgbClr val="142850"/>
              </a:buClr>
              <a:buSzPts val="1400"/>
              <a:buFont typeface="Red Hat Text"/>
              <a:buChar char="■"/>
              <a:defRPr sz="2100"/>
            </a:lvl3pPr>
            <a:lvl4pPr lvl="3" algn="ctr">
              <a:lnSpc>
                <a:spcPct val="100000"/>
              </a:lnSpc>
              <a:spcBef>
                <a:spcPts val="0"/>
              </a:spcBef>
              <a:spcAft>
                <a:spcPts val="0"/>
              </a:spcAft>
              <a:buClr>
                <a:srgbClr val="142850"/>
              </a:buClr>
              <a:buSzPts val="1400"/>
              <a:buFont typeface="Red Hat Text"/>
              <a:buChar char="●"/>
              <a:defRPr sz="2100"/>
            </a:lvl4pPr>
            <a:lvl5pPr lvl="4" algn="ctr">
              <a:lnSpc>
                <a:spcPct val="100000"/>
              </a:lnSpc>
              <a:spcBef>
                <a:spcPts val="0"/>
              </a:spcBef>
              <a:spcAft>
                <a:spcPts val="0"/>
              </a:spcAft>
              <a:buClr>
                <a:srgbClr val="142850"/>
              </a:buClr>
              <a:buSzPts val="1400"/>
              <a:buFont typeface="Red Hat Text"/>
              <a:buChar char="○"/>
              <a:defRPr sz="2100"/>
            </a:lvl5pPr>
            <a:lvl6pPr lvl="5" algn="ctr">
              <a:lnSpc>
                <a:spcPct val="100000"/>
              </a:lnSpc>
              <a:spcBef>
                <a:spcPts val="0"/>
              </a:spcBef>
              <a:spcAft>
                <a:spcPts val="0"/>
              </a:spcAft>
              <a:buClr>
                <a:srgbClr val="142850"/>
              </a:buClr>
              <a:buSzPts val="1400"/>
              <a:buFont typeface="Red Hat Text"/>
              <a:buChar char="■"/>
              <a:defRPr sz="2100"/>
            </a:lvl6pPr>
            <a:lvl7pPr lvl="6" algn="ctr">
              <a:lnSpc>
                <a:spcPct val="100000"/>
              </a:lnSpc>
              <a:spcBef>
                <a:spcPts val="0"/>
              </a:spcBef>
              <a:spcAft>
                <a:spcPts val="0"/>
              </a:spcAft>
              <a:buClr>
                <a:srgbClr val="142850"/>
              </a:buClr>
              <a:buSzPts val="1400"/>
              <a:buFont typeface="Red Hat Text"/>
              <a:buChar char="●"/>
              <a:defRPr sz="2100"/>
            </a:lvl7pPr>
            <a:lvl8pPr lvl="7" algn="ctr">
              <a:lnSpc>
                <a:spcPct val="100000"/>
              </a:lnSpc>
              <a:spcBef>
                <a:spcPts val="0"/>
              </a:spcBef>
              <a:spcAft>
                <a:spcPts val="0"/>
              </a:spcAft>
              <a:buClr>
                <a:srgbClr val="142850"/>
              </a:buClr>
              <a:buSzPts val="1400"/>
              <a:buFont typeface="Red Hat Text"/>
              <a:buChar char="○"/>
              <a:defRPr sz="2100"/>
            </a:lvl8pPr>
            <a:lvl9pPr lvl="8" algn="ctr">
              <a:lnSpc>
                <a:spcPct val="100000"/>
              </a:lnSpc>
              <a:spcBef>
                <a:spcPts val="0"/>
              </a:spcBef>
              <a:spcAft>
                <a:spcPts val="0"/>
              </a:spcAft>
              <a:buClr>
                <a:srgbClr val="142850"/>
              </a:buClr>
              <a:buSzPts val="1400"/>
              <a:buFont typeface="Red Hat Text"/>
              <a:buChar char="■"/>
              <a:defRPr sz="2100"/>
            </a:lvl9pPr>
          </a:lstStyle>
          <a:p/>
        </p:txBody>
      </p:sp>
      <p:sp>
        <p:nvSpPr>
          <p:cNvPr id="833" name="Google Shape;833;p9"/>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4" name="Shape 834"/>
        <p:cNvGrpSpPr/>
        <p:nvPr/>
      </p:nvGrpSpPr>
      <p:grpSpPr>
        <a:xfrm>
          <a:off x="0" y="0"/>
          <a:ext cx="0" cy="0"/>
          <a:chOff x="0" y="0"/>
          <a:chExt cx="0" cy="0"/>
        </a:xfrm>
      </p:grpSpPr>
      <p:sp>
        <p:nvSpPr>
          <p:cNvPr id="835" name="Google Shape;835;p10"/>
          <p:cNvSpPr/>
          <p:nvPr/>
        </p:nvSpPr>
        <p:spPr>
          <a:xfrm rot="-145157">
            <a:off x="-601581" y="3823739"/>
            <a:ext cx="8614250" cy="1012121"/>
          </a:xfrm>
          <a:custGeom>
            <a:rect b="b" l="l" r="r" t="t"/>
            <a:pathLst>
              <a:path extrusionOk="0" h="56140" w="60128">
                <a:moveTo>
                  <a:pt x="25225" y="1"/>
                </a:moveTo>
                <a:cubicBezTo>
                  <a:pt x="22158" y="1"/>
                  <a:pt x="18937" y="472"/>
                  <a:pt x="15607" y="1488"/>
                </a:cubicBezTo>
                <a:cubicBezTo>
                  <a:pt x="8959" y="3514"/>
                  <a:pt x="3367" y="7851"/>
                  <a:pt x="1684" y="14755"/>
                </a:cubicBezTo>
                <a:cubicBezTo>
                  <a:pt x="0" y="21660"/>
                  <a:pt x="371" y="30049"/>
                  <a:pt x="1341" y="37011"/>
                </a:cubicBezTo>
                <a:cubicBezTo>
                  <a:pt x="2311" y="43944"/>
                  <a:pt x="5564" y="49850"/>
                  <a:pt x="11870" y="53160"/>
                </a:cubicBezTo>
                <a:cubicBezTo>
                  <a:pt x="15957" y="55317"/>
                  <a:pt x="20725" y="56140"/>
                  <a:pt x="25517" y="56140"/>
                </a:cubicBezTo>
                <a:cubicBezTo>
                  <a:pt x="29723" y="56140"/>
                  <a:pt x="33947" y="55506"/>
                  <a:pt x="37748" y="54586"/>
                </a:cubicBezTo>
                <a:cubicBezTo>
                  <a:pt x="44225" y="53017"/>
                  <a:pt x="49932" y="50164"/>
                  <a:pt x="52357" y="43573"/>
                </a:cubicBezTo>
                <a:cubicBezTo>
                  <a:pt x="60127" y="22254"/>
                  <a:pt x="46289" y="1"/>
                  <a:pt x="252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txBox="1"/>
          <p:nvPr>
            <p:ph idx="1" type="body"/>
          </p:nvPr>
        </p:nvSpPr>
        <p:spPr>
          <a:xfrm>
            <a:off x="706150" y="4158075"/>
            <a:ext cx="5998800" cy="44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Chau Philomene One"/>
              <a:buNone/>
              <a:defRPr>
                <a:latin typeface="Chau Philomene One"/>
                <a:ea typeface="Chau Philomene One"/>
                <a:cs typeface="Chau Philomene One"/>
                <a:sym typeface="Chau Philomene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1pPr>
            <a:lvl2pPr lvl="1">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2pPr>
            <a:lvl3pPr lvl="2">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3pPr>
            <a:lvl4pPr lvl="3">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4pPr>
            <a:lvl5pPr lvl="4">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5pPr>
            <a:lvl6pPr lvl="5">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6pPr>
            <a:lvl7pPr lvl="6">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7pPr>
            <a:lvl8pPr lvl="7">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8pPr>
            <a:lvl9pPr lvl="8">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sp>
        <p:nvSpPr>
          <p:cNvPr id="3401" name="Google Shape;3401;p36"/>
          <p:cNvSpPr txBox="1"/>
          <p:nvPr>
            <p:ph type="ctrTitle"/>
          </p:nvPr>
        </p:nvSpPr>
        <p:spPr>
          <a:xfrm>
            <a:off x="713100" y="1790575"/>
            <a:ext cx="7717800" cy="118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Body Fat Percentage using Machine Learning</a:t>
            </a:r>
            <a:endParaRPr/>
          </a:p>
        </p:txBody>
      </p:sp>
      <p:sp>
        <p:nvSpPr>
          <p:cNvPr id="3402" name="Google Shape;3402;p36"/>
          <p:cNvSpPr txBox="1"/>
          <p:nvPr>
            <p:ph idx="1" type="subTitle"/>
          </p:nvPr>
        </p:nvSpPr>
        <p:spPr>
          <a:xfrm>
            <a:off x="1417950" y="4143200"/>
            <a:ext cx="6308100" cy="49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hau Philomene One"/>
                <a:ea typeface="Chau Philomene One"/>
                <a:cs typeface="Chau Philomene One"/>
                <a:sym typeface="Chau Philomene One"/>
              </a:rPr>
              <a:t>Delivered by Evren Salih</a:t>
            </a:r>
            <a:endParaRPr>
              <a:latin typeface="Chau Philomene One"/>
              <a:ea typeface="Chau Philomene One"/>
              <a:cs typeface="Chau Philomene One"/>
              <a:sym typeface="Chau Philomene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6" name="Shape 3466"/>
        <p:cNvGrpSpPr/>
        <p:nvPr/>
      </p:nvGrpSpPr>
      <p:grpSpPr>
        <a:xfrm>
          <a:off x="0" y="0"/>
          <a:ext cx="0" cy="0"/>
          <a:chOff x="0" y="0"/>
          <a:chExt cx="0" cy="0"/>
        </a:xfrm>
      </p:grpSpPr>
      <p:sp>
        <p:nvSpPr>
          <p:cNvPr id="3467" name="Google Shape;3467;p45"/>
          <p:cNvSpPr txBox="1"/>
          <p:nvPr>
            <p:ph idx="4294967295" type="title"/>
          </p:nvPr>
        </p:nvSpPr>
        <p:spPr>
          <a:xfrm>
            <a:off x="0" y="4450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a:t>Limitations</a:t>
            </a:r>
            <a:endParaRPr sz="5500"/>
          </a:p>
        </p:txBody>
      </p:sp>
      <p:sp>
        <p:nvSpPr>
          <p:cNvPr id="3468" name="Google Shape;3468;p45"/>
          <p:cNvSpPr txBox="1"/>
          <p:nvPr/>
        </p:nvSpPr>
        <p:spPr>
          <a:xfrm>
            <a:off x="914400" y="1585900"/>
            <a:ext cx="7315200" cy="34017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Chau Philomene One"/>
              <a:buChar char="●"/>
            </a:pPr>
            <a:r>
              <a:rPr lang="en" sz="2100">
                <a:solidFill>
                  <a:schemeClr val="dk1"/>
                </a:solidFill>
                <a:latin typeface="Chau Philomene One"/>
                <a:ea typeface="Chau Philomene One"/>
                <a:cs typeface="Chau Philomene One"/>
                <a:sym typeface="Chau Philomene One"/>
              </a:rPr>
              <a:t>The main limitation of this project is that the dataset is very small.</a:t>
            </a:r>
            <a:endParaRPr sz="2100">
              <a:solidFill>
                <a:schemeClr val="dk1"/>
              </a:solidFill>
              <a:latin typeface="Chau Philomene One"/>
              <a:ea typeface="Chau Philomene One"/>
              <a:cs typeface="Chau Philomene One"/>
              <a:sym typeface="Chau Philomene One"/>
            </a:endParaRPr>
          </a:p>
          <a:p>
            <a:pPr indent="-361950" lvl="0" marL="457200" rtl="0" algn="l">
              <a:spcBef>
                <a:spcPts val="0"/>
              </a:spcBef>
              <a:spcAft>
                <a:spcPts val="0"/>
              </a:spcAft>
              <a:buClr>
                <a:schemeClr val="dk1"/>
              </a:buClr>
              <a:buSzPts val="2100"/>
              <a:buFont typeface="Chau Philomene One"/>
              <a:buChar char="●"/>
            </a:pPr>
            <a:r>
              <a:rPr lang="en" sz="2100">
                <a:solidFill>
                  <a:schemeClr val="dk1"/>
                </a:solidFill>
                <a:latin typeface="Chau Philomene One"/>
                <a:ea typeface="Chau Philomene One"/>
                <a:cs typeface="Chau Philomene One"/>
                <a:sym typeface="Chau Philomene One"/>
              </a:rPr>
              <a:t>Do the maths: 15 columns of </a:t>
            </a:r>
            <a:r>
              <a:rPr lang="en" sz="2100">
                <a:solidFill>
                  <a:schemeClr val="dk1"/>
                </a:solidFill>
                <a:latin typeface="Chau Philomene One"/>
                <a:ea typeface="Chau Philomene One"/>
                <a:cs typeface="Chau Philomene One"/>
                <a:sym typeface="Chau Philomene One"/>
              </a:rPr>
              <a:t>continuous</a:t>
            </a:r>
            <a:r>
              <a:rPr lang="en" sz="2100">
                <a:solidFill>
                  <a:schemeClr val="dk1"/>
                </a:solidFill>
                <a:latin typeface="Chau Philomene One"/>
                <a:ea typeface="Chau Philomene One"/>
                <a:cs typeface="Chau Philomene One"/>
                <a:sym typeface="Chau Philomene One"/>
              </a:rPr>
              <a:t> data, the combinations are practically infinite.</a:t>
            </a:r>
            <a:endParaRPr sz="2100">
              <a:solidFill>
                <a:schemeClr val="dk1"/>
              </a:solidFill>
              <a:latin typeface="Chau Philomene One"/>
              <a:ea typeface="Chau Philomene One"/>
              <a:cs typeface="Chau Philomene One"/>
              <a:sym typeface="Chau Philomene One"/>
            </a:endParaRPr>
          </a:p>
          <a:p>
            <a:pPr indent="-361950" lvl="0" marL="457200" rtl="0" algn="l">
              <a:spcBef>
                <a:spcPts val="0"/>
              </a:spcBef>
              <a:spcAft>
                <a:spcPts val="0"/>
              </a:spcAft>
              <a:buClr>
                <a:schemeClr val="dk1"/>
              </a:buClr>
              <a:buSzPts val="2100"/>
              <a:buFont typeface="Chau Philomene One"/>
              <a:buChar char="●"/>
            </a:pPr>
            <a:r>
              <a:rPr lang="en" sz="2100">
                <a:solidFill>
                  <a:schemeClr val="dk1"/>
                </a:solidFill>
                <a:latin typeface="Chau Philomene One"/>
                <a:ea typeface="Chau Philomene One"/>
                <a:cs typeface="Chau Philomene One"/>
                <a:sym typeface="Chau Philomene One"/>
              </a:rPr>
              <a:t>252 observations is not gonna cut it.</a:t>
            </a:r>
            <a:endParaRPr sz="2100">
              <a:solidFill>
                <a:schemeClr val="dk1"/>
              </a:solidFill>
              <a:latin typeface="Chau Philomene One"/>
              <a:ea typeface="Chau Philomene One"/>
              <a:cs typeface="Chau Philomene One"/>
              <a:sym typeface="Chau Philomene One"/>
            </a:endParaRPr>
          </a:p>
          <a:p>
            <a:pPr indent="-361950" lvl="0" marL="457200" rtl="0" algn="l">
              <a:spcBef>
                <a:spcPts val="0"/>
              </a:spcBef>
              <a:spcAft>
                <a:spcPts val="0"/>
              </a:spcAft>
              <a:buClr>
                <a:schemeClr val="dk1"/>
              </a:buClr>
              <a:buSzPts val="2100"/>
              <a:buFont typeface="Chau Philomene One"/>
              <a:buChar char="●"/>
            </a:pPr>
            <a:r>
              <a:rPr lang="en" sz="2100">
                <a:solidFill>
                  <a:schemeClr val="dk1"/>
                </a:solidFill>
                <a:latin typeface="Chau Philomene One"/>
                <a:ea typeface="Chau Philomene One"/>
                <a:cs typeface="Chau Philomene One"/>
                <a:sym typeface="Chau Philomene One"/>
              </a:rPr>
              <a:t>An improvement would be to collect a lot more data to ensure that there is appropriate representation so that our model can be more robust.</a:t>
            </a:r>
            <a:endParaRPr sz="2100">
              <a:solidFill>
                <a:schemeClr val="dk1"/>
              </a:solidFill>
              <a:latin typeface="Chau Philomene One"/>
              <a:ea typeface="Chau Philomene One"/>
              <a:cs typeface="Chau Philomene One"/>
              <a:sym typeface="Chau Philomene One"/>
            </a:endParaRPr>
          </a:p>
          <a:p>
            <a:pPr indent="-361950" lvl="0" marL="457200" rtl="0" algn="l">
              <a:spcBef>
                <a:spcPts val="0"/>
              </a:spcBef>
              <a:spcAft>
                <a:spcPts val="0"/>
              </a:spcAft>
              <a:buClr>
                <a:schemeClr val="dk1"/>
              </a:buClr>
              <a:buSzPts val="2100"/>
              <a:buFont typeface="Chau Philomene One"/>
              <a:buChar char="●"/>
            </a:pPr>
            <a:r>
              <a:rPr lang="en" sz="2100">
                <a:solidFill>
                  <a:schemeClr val="dk1"/>
                </a:solidFill>
                <a:latin typeface="Chau Philomene One"/>
                <a:ea typeface="Chau Philomene One"/>
                <a:cs typeface="Chau Philomene One"/>
                <a:sym typeface="Chau Philomene One"/>
              </a:rPr>
              <a:t>I’d also like to </a:t>
            </a:r>
            <a:r>
              <a:rPr lang="en" sz="2100">
                <a:solidFill>
                  <a:schemeClr val="dk1"/>
                </a:solidFill>
                <a:latin typeface="Chau Philomene One"/>
                <a:ea typeface="Chau Philomene One"/>
                <a:cs typeface="Chau Philomene One"/>
                <a:sym typeface="Chau Philomene One"/>
              </a:rPr>
              <a:t>have</a:t>
            </a:r>
            <a:r>
              <a:rPr lang="en" sz="2100">
                <a:solidFill>
                  <a:schemeClr val="dk1"/>
                </a:solidFill>
                <a:latin typeface="Chau Philomene One"/>
                <a:ea typeface="Chau Philomene One"/>
                <a:cs typeface="Chau Philomene One"/>
                <a:sym typeface="Chau Philomene One"/>
              </a:rPr>
              <a:t> a dataset that includes women.</a:t>
            </a:r>
            <a:endParaRPr sz="2100">
              <a:solidFill>
                <a:schemeClr val="dk1"/>
              </a:solidFill>
              <a:latin typeface="Chau Philomene One"/>
              <a:ea typeface="Chau Philomene One"/>
              <a:cs typeface="Chau Philomene One"/>
              <a:sym typeface="Chau Philomene One"/>
            </a:endParaRPr>
          </a:p>
          <a:p>
            <a:pPr indent="0" lvl="0" marL="0" rtl="0" algn="ctr">
              <a:spcBef>
                <a:spcPts val="0"/>
              </a:spcBef>
              <a:spcAft>
                <a:spcPts val="0"/>
              </a:spcAft>
              <a:buNone/>
            </a:pPr>
            <a:r>
              <a:t/>
            </a:r>
            <a:endParaRPr sz="2000">
              <a:solidFill>
                <a:schemeClr val="dk1"/>
              </a:solidFill>
              <a:latin typeface="Chau Philomene One"/>
              <a:ea typeface="Chau Philomene One"/>
              <a:cs typeface="Chau Philomene One"/>
              <a:sym typeface="Chau Philomen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xEl>
                                              <p:pRg end="0" st="0"/>
                                            </p:txEl>
                                          </p:spTgt>
                                        </p:tgtEl>
                                        <p:attrNameLst>
                                          <p:attrName>style.visibility</p:attrName>
                                        </p:attrNameLst>
                                      </p:cBhvr>
                                      <p:to>
                                        <p:strVal val="visible"/>
                                      </p:to>
                                    </p:set>
                                    <p:animEffect filter="fade" transition="in">
                                      <p:cBhvr>
                                        <p:cTn dur="100"/>
                                        <p:tgtEl>
                                          <p:spTgt spid="34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xEl>
                                              <p:pRg end="1" st="1"/>
                                            </p:txEl>
                                          </p:spTgt>
                                        </p:tgtEl>
                                        <p:attrNameLst>
                                          <p:attrName>style.visibility</p:attrName>
                                        </p:attrNameLst>
                                      </p:cBhvr>
                                      <p:to>
                                        <p:strVal val="visible"/>
                                      </p:to>
                                    </p:set>
                                    <p:animEffect filter="fade" transition="in">
                                      <p:cBhvr>
                                        <p:cTn dur="100"/>
                                        <p:tgtEl>
                                          <p:spTgt spid="34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xEl>
                                              <p:pRg end="2" st="2"/>
                                            </p:txEl>
                                          </p:spTgt>
                                        </p:tgtEl>
                                        <p:attrNameLst>
                                          <p:attrName>style.visibility</p:attrName>
                                        </p:attrNameLst>
                                      </p:cBhvr>
                                      <p:to>
                                        <p:strVal val="visible"/>
                                      </p:to>
                                    </p:set>
                                    <p:animEffect filter="fade" transition="in">
                                      <p:cBhvr>
                                        <p:cTn dur="100"/>
                                        <p:tgtEl>
                                          <p:spTgt spid="34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xEl>
                                              <p:pRg end="3" st="3"/>
                                            </p:txEl>
                                          </p:spTgt>
                                        </p:tgtEl>
                                        <p:attrNameLst>
                                          <p:attrName>style.visibility</p:attrName>
                                        </p:attrNameLst>
                                      </p:cBhvr>
                                      <p:to>
                                        <p:strVal val="visible"/>
                                      </p:to>
                                    </p:set>
                                    <p:animEffect filter="fade" transition="in">
                                      <p:cBhvr>
                                        <p:cTn dur="100"/>
                                        <p:tgtEl>
                                          <p:spTgt spid="34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xEl>
                                              <p:pRg end="4" st="4"/>
                                            </p:txEl>
                                          </p:spTgt>
                                        </p:tgtEl>
                                        <p:attrNameLst>
                                          <p:attrName>style.visibility</p:attrName>
                                        </p:attrNameLst>
                                      </p:cBhvr>
                                      <p:to>
                                        <p:strVal val="visible"/>
                                      </p:to>
                                    </p:set>
                                    <p:animEffect filter="fade" transition="in">
                                      <p:cBhvr>
                                        <p:cTn dur="100"/>
                                        <p:tgtEl>
                                          <p:spTgt spid="34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xEl>
                                              <p:pRg end="5" st="5"/>
                                            </p:txEl>
                                          </p:spTgt>
                                        </p:tgtEl>
                                        <p:attrNameLst>
                                          <p:attrName>style.visibility</p:attrName>
                                        </p:attrNameLst>
                                      </p:cBhvr>
                                      <p:to>
                                        <p:strVal val="visible"/>
                                      </p:to>
                                    </p:set>
                                    <p:animEffect filter="fade" transition="in">
                                      <p:cBhvr>
                                        <p:cTn dur="100"/>
                                        <p:tgtEl>
                                          <p:spTgt spid="346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2" name="Shape 3472"/>
        <p:cNvGrpSpPr/>
        <p:nvPr/>
      </p:nvGrpSpPr>
      <p:grpSpPr>
        <a:xfrm>
          <a:off x="0" y="0"/>
          <a:ext cx="0" cy="0"/>
          <a:chOff x="0" y="0"/>
          <a:chExt cx="0" cy="0"/>
        </a:xfrm>
      </p:grpSpPr>
      <p:sp>
        <p:nvSpPr>
          <p:cNvPr id="3473" name="Google Shape;3473;p46"/>
          <p:cNvSpPr txBox="1"/>
          <p:nvPr>
            <p:ph type="title"/>
          </p:nvPr>
        </p:nvSpPr>
        <p:spPr>
          <a:xfrm>
            <a:off x="311700" y="418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t>Summary</a:t>
            </a:r>
            <a:endParaRPr sz="4700"/>
          </a:p>
        </p:txBody>
      </p:sp>
      <p:sp>
        <p:nvSpPr>
          <p:cNvPr id="3474" name="Google Shape;3474;p46"/>
          <p:cNvSpPr txBox="1"/>
          <p:nvPr/>
        </p:nvSpPr>
        <p:spPr>
          <a:xfrm>
            <a:off x="914400" y="1362850"/>
            <a:ext cx="73152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hau Philomene One"/>
              <a:buChar char="●"/>
            </a:pPr>
            <a:r>
              <a:rPr lang="en" sz="1800">
                <a:solidFill>
                  <a:schemeClr val="dk1"/>
                </a:solidFill>
                <a:latin typeface="Chau Philomene One"/>
                <a:ea typeface="Chau Philomene One"/>
                <a:cs typeface="Chau Philomene One"/>
                <a:sym typeface="Chau Philomene One"/>
              </a:rPr>
              <a:t>There is a trade off between accuracy and accessibility for methods of finding BFP.</a:t>
            </a:r>
            <a:endParaRPr sz="1800">
              <a:solidFill>
                <a:schemeClr val="dk1"/>
              </a:solidFill>
              <a:latin typeface="Chau Philomene One"/>
              <a:ea typeface="Chau Philomene One"/>
              <a:cs typeface="Chau Philomene One"/>
              <a:sym typeface="Chau Philomene One"/>
            </a:endParaRPr>
          </a:p>
          <a:p>
            <a:pPr indent="-342900" lvl="0" marL="457200" rtl="0" algn="l">
              <a:spcBef>
                <a:spcPts val="0"/>
              </a:spcBef>
              <a:spcAft>
                <a:spcPts val="0"/>
              </a:spcAft>
              <a:buClr>
                <a:schemeClr val="dk1"/>
              </a:buClr>
              <a:buSzPts val="1800"/>
              <a:buFont typeface="Chau Philomene One"/>
              <a:buChar char="●"/>
            </a:pPr>
            <a:r>
              <a:rPr lang="en" sz="1800">
                <a:solidFill>
                  <a:schemeClr val="dk1"/>
                </a:solidFill>
                <a:latin typeface="Chau Philomene One"/>
                <a:ea typeface="Chau Philomene One"/>
                <a:cs typeface="Chau Philomene One"/>
                <a:sym typeface="Chau Philomene One"/>
              </a:rPr>
              <a:t>I created a supervised machine learning model that uses simple measurements to accurately predict BFP. I did this to make accurate measurement of BFP accessible to all.</a:t>
            </a:r>
            <a:endParaRPr sz="1800">
              <a:solidFill>
                <a:schemeClr val="dk1"/>
              </a:solidFill>
              <a:latin typeface="Chau Philomene One"/>
              <a:ea typeface="Chau Philomene One"/>
              <a:cs typeface="Chau Philomene One"/>
              <a:sym typeface="Chau Philomene One"/>
            </a:endParaRPr>
          </a:p>
          <a:p>
            <a:pPr indent="-342900" lvl="0" marL="457200" rtl="0" algn="l">
              <a:spcBef>
                <a:spcPts val="0"/>
              </a:spcBef>
              <a:spcAft>
                <a:spcPts val="0"/>
              </a:spcAft>
              <a:buClr>
                <a:schemeClr val="dk1"/>
              </a:buClr>
              <a:buSzPts val="1800"/>
              <a:buFont typeface="Chau Philomene One"/>
              <a:buChar char="●"/>
            </a:pPr>
            <a:r>
              <a:rPr lang="en" sz="1800">
                <a:solidFill>
                  <a:schemeClr val="dk1"/>
                </a:solidFill>
                <a:latin typeface="Chau Philomene One"/>
                <a:ea typeface="Chau Philomene One"/>
                <a:cs typeface="Chau Philomene One"/>
                <a:sym typeface="Chau Philomene One"/>
              </a:rPr>
              <a:t>The result was a model that is fairly good at replicating the outcomes for BFP, based on a few easy body measurements.</a:t>
            </a:r>
            <a:endParaRPr sz="1800">
              <a:solidFill>
                <a:schemeClr val="dk1"/>
              </a:solidFill>
              <a:latin typeface="Chau Philomene One"/>
              <a:ea typeface="Chau Philomene One"/>
              <a:cs typeface="Chau Philomene One"/>
              <a:sym typeface="Chau Philomene One"/>
            </a:endParaRPr>
          </a:p>
          <a:p>
            <a:pPr indent="-342900" lvl="0" marL="457200" rtl="0" algn="l">
              <a:spcBef>
                <a:spcPts val="0"/>
              </a:spcBef>
              <a:spcAft>
                <a:spcPts val="0"/>
              </a:spcAft>
              <a:buClr>
                <a:schemeClr val="dk1"/>
              </a:buClr>
              <a:buSzPts val="1800"/>
              <a:buFont typeface="Chau Philomene One"/>
              <a:buChar char="●"/>
            </a:pPr>
            <a:r>
              <a:rPr lang="en" sz="1800">
                <a:solidFill>
                  <a:schemeClr val="dk1"/>
                </a:solidFill>
                <a:latin typeface="Chau Philomene One"/>
                <a:ea typeface="Chau Philomene One"/>
                <a:cs typeface="Chau Philomene One"/>
                <a:sym typeface="Chau Philomene One"/>
              </a:rPr>
              <a:t>There were some limitations regarding the dataset.</a:t>
            </a:r>
            <a:endParaRPr sz="1800">
              <a:solidFill>
                <a:schemeClr val="dk1"/>
              </a:solidFill>
              <a:latin typeface="Chau Philomene One"/>
              <a:ea typeface="Chau Philomene One"/>
              <a:cs typeface="Chau Philomene One"/>
              <a:sym typeface="Chau Philomene One"/>
            </a:endParaRPr>
          </a:p>
          <a:p>
            <a:pPr indent="-342900" lvl="0" marL="457200" rtl="0" algn="l">
              <a:spcBef>
                <a:spcPts val="0"/>
              </a:spcBef>
              <a:spcAft>
                <a:spcPts val="0"/>
              </a:spcAft>
              <a:buClr>
                <a:schemeClr val="dk1"/>
              </a:buClr>
              <a:buSzPts val="1800"/>
              <a:buFont typeface="Chau Philomene One"/>
              <a:buChar char="●"/>
            </a:pPr>
            <a:r>
              <a:rPr lang="en" sz="1800">
                <a:solidFill>
                  <a:schemeClr val="dk1"/>
                </a:solidFill>
                <a:latin typeface="Chau Philomene One"/>
                <a:ea typeface="Chau Philomene One"/>
                <a:cs typeface="Chau Philomene One"/>
                <a:sym typeface="Chau Philomene One"/>
              </a:rPr>
              <a:t>Given the time and resources, my improvements would be to collect a larger and more representative dataset to enhance the accuracy of my model, as well as collect female data to promote inclusion.</a:t>
            </a:r>
            <a:endParaRPr sz="1800">
              <a:solidFill>
                <a:schemeClr val="dk1"/>
              </a:solidFill>
              <a:latin typeface="Chau Philomene One"/>
              <a:ea typeface="Chau Philomene One"/>
              <a:cs typeface="Chau Philomene One"/>
              <a:sym typeface="Chau Philomene One"/>
            </a:endParaRPr>
          </a:p>
          <a:p>
            <a:pPr indent="0" lvl="0" marL="0" rtl="0" algn="l">
              <a:spcBef>
                <a:spcPts val="0"/>
              </a:spcBef>
              <a:spcAft>
                <a:spcPts val="0"/>
              </a:spcAft>
              <a:buNone/>
            </a:pPr>
            <a:r>
              <a:t/>
            </a:r>
            <a:endParaRPr sz="1800">
              <a:solidFill>
                <a:schemeClr val="dk1"/>
              </a:solidFill>
              <a:latin typeface="Chau Philomene One"/>
              <a:ea typeface="Chau Philomene One"/>
              <a:cs typeface="Chau Philomene One"/>
              <a:sym typeface="Chau Philomene One"/>
            </a:endParaRPr>
          </a:p>
          <a:p>
            <a:pPr indent="0" lvl="0" marL="0" rtl="0" algn="l">
              <a:spcBef>
                <a:spcPts val="0"/>
              </a:spcBef>
              <a:spcAft>
                <a:spcPts val="0"/>
              </a:spcAft>
              <a:buNone/>
            </a:pPr>
            <a:r>
              <a:t/>
            </a:r>
            <a:endParaRPr sz="1800">
              <a:solidFill>
                <a:schemeClr val="dk1"/>
              </a:solidFill>
              <a:latin typeface="Chau Philomene One"/>
              <a:ea typeface="Chau Philomene One"/>
              <a:cs typeface="Chau Philomene One"/>
              <a:sym typeface="Chau Philomen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0" st="0"/>
                                            </p:txEl>
                                          </p:spTgt>
                                        </p:tgtEl>
                                        <p:attrNameLst>
                                          <p:attrName>style.visibility</p:attrName>
                                        </p:attrNameLst>
                                      </p:cBhvr>
                                      <p:to>
                                        <p:strVal val="visible"/>
                                      </p:to>
                                    </p:set>
                                    <p:animEffect filter="fade" transition="in">
                                      <p:cBhvr>
                                        <p:cTn dur="100"/>
                                        <p:tgtEl>
                                          <p:spTgt spid="34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1" st="1"/>
                                            </p:txEl>
                                          </p:spTgt>
                                        </p:tgtEl>
                                        <p:attrNameLst>
                                          <p:attrName>style.visibility</p:attrName>
                                        </p:attrNameLst>
                                      </p:cBhvr>
                                      <p:to>
                                        <p:strVal val="visible"/>
                                      </p:to>
                                    </p:set>
                                    <p:animEffect filter="fade" transition="in">
                                      <p:cBhvr>
                                        <p:cTn dur="100"/>
                                        <p:tgtEl>
                                          <p:spTgt spid="34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2" st="2"/>
                                            </p:txEl>
                                          </p:spTgt>
                                        </p:tgtEl>
                                        <p:attrNameLst>
                                          <p:attrName>style.visibility</p:attrName>
                                        </p:attrNameLst>
                                      </p:cBhvr>
                                      <p:to>
                                        <p:strVal val="visible"/>
                                      </p:to>
                                    </p:set>
                                    <p:animEffect filter="fade" transition="in">
                                      <p:cBhvr>
                                        <p:cTn dur="100"/>
                                        <p:tgtEl>
                                          <p:spTgt spid="34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3" st="3"/>
                                            </p:txEl>
                                          </p:spTgt>
                                        </p:tgtEl>
                                        <p:attrNameLst>
                                          <p:attrName>style.visibility</p:attrName>
                                        </p:attrNameLst>
                                      </p:cBhvr>
                                      <p:to>
                                        <p:strVal val="visible"/>
                                      </p:to>
                                    </p:set>
                                    <p:animEffect filter="fade" transition="in">
                                      <p:cBhvr>
                                        <p:cTn dur="100"/>
                                        <p:tgtEl>
                                          <p:spTgt spid="34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4" st="4"/>
                                            </p:txEl>
                                          </p:spTgt>
                                        </p:tgtEl>
                                        <p:attrNameLst>
                                          <p:attrName>style.visibility</p:attrName>
                                        </p:attrNameLst>
                                      </p:cBhvr>
                                      <p:to>
                                        <p:strVal val="visible"/>
                                      </p:to>
                                    </p:set>
                                    <p:animEffect filter="fade" transition="in">
                                      <p:cBhvr>
                                        <p:cTn dur="100"/>
                                        <p:tgtEl>
                                          <p:spTgt spid="34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5" st="5"/>
                                            </p:txEl>
                                          </p:spTgt>
                                        </p:tgtEl>
                                        <p:attrNameLst>
                                          <p:attrName>style.visibility</p:attrName>
                                        </p:attrNameLst>
                                      </p:cBhvr>
                                      <p:to>
                                        <p:strVal val="visible"/>
                                      </p:to>
                                    </p:set>
                                    <p:animEffect filter="fade" transition="in">
                                      <p:cBhvr>
                                        <p:cTn dur="100"/>
                                        <p:tgtEl>
                                          <p:spTgt spid="34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4">
                                            <p:txEl>
                                              <p:pRg end="6" st="6"/>
                                            </p:txEl>
                                          </p:spTgt>
                                        </p:tgtEl>
                                        <p:attrNameLst>
                                          <p:attrName>style.visibility</p:attrName>
                                        </p:attrNameLst>
                                      </p:cBhvr>
                                      <p:to>
                                        <p:strVal val="visible"/>
                                      </p:to>
                                    </p:set>
                                    <p:animEffect filter="fade" transition="in">
                                      <p:cBhvr>
                                        <p:cTn dur="100"/>
                                        <p:tgtEl>
                                          <p:spTgt spid="347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8" name="Shape 3478"/>
        <p:cNvGrpSpPr/>
        <p:nvPr/>
      </p:nvGrpSpPr>
      <p:grpSpPr>
        <a:xfrm>
          <a:off x="0" y="0"/>
          <a:ext cx="0" cy="0"/>
          <a:chOff x="0" y="0"/>
          <a:chExt cx="0" cy="0"/>
        </a:xfrm>
      </p:grpSpPr>
      <p:sp>
        <p:nvSpPr>
          <p:cNvPr id="3479" name="Google Shape;3479;p47"/>
          <p:cNvSpPr txBox="1"/>
          <p:nvPr>
            <p:ph type="title"/>
          </p:nvPr>
        </p:nvSpPr>
        <p:spPr>
          <a:xfrm>
            <a:off x="1388100" y="1111200"/>
            <a:ext cx="6367800" cy="292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time and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6" name="Shape 3406"/>
        <p:cNvGrpSpPr/>
        <p:nvPr/>
      </p:nvGrpSpPr>
      <p:grpSpPr>
        <a:xfrm>
          <a:off x="0" y="0"/>
          <a:ext cx="0" cy="0"/>
          <a:chOff x="0" y="0"/>
          <a:chExt cx="0" cy="0"/>
        </a:xfrm>
      </p:grpSpPr>
      <p:sp>
        <p:nvSpPr>
          <p:cNvPr id="3407" name="Google Shape;3407;p37"/>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t>Contents</a:t>
            </a:r>
            <a:endParaRPr sz="4100"/>
          </a:p>
        </p:txBody>
      </p:sp>
      <p:sp>
        <p:nvSpPr>
          <p:cNvPr id="3408" name="Google Shape;3408;p37"/>
          <p:cNvSpPr txBox="1"/>
          <p:nvPr>
            <p:ph idx="1" type="body"/>
          </p:nvPr>
        </p:nvSpPr>
        <p:spPr>
          <a:xfrm>
            <a:off x="713225" y="1017725"/>
            <a:ext cx="7717500" cy="3551100"/>
          </a:xfrm>
          <a:prstGeom prst="rect">
            <a:avLst/>
          </a:prstGeom>
        </p:spPr>
        <p:txBody>
          <a:bodyPr anchorCtr="0" anchor="ctr" bIns="91425" lIns="91425" spcFirstLastPara="1" rIns="91425" wrap="square" tIns="91425">
            <a:noAutofit/>
          </a:bodyPr>
          <a:lstStyle/>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Body Fat Percentage - An Introduction</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The Problem</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The Task</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The Data</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Modelling</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Demonstration</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Limitations</a:t>
            </a:r>
            <a:endParaRPr sz="2200">
              <a:latin typeface="Chau Philomene One"/>
              <a:ea typeface="Chau Philomene One"/>
              <a:cs typeface="Chau Philomene One"/>
              <a:sym typeface="Chau Philomene One"/>
            </a:endParaRPr>
          </a:p>
          <a:p>
            <a:pPr indent="-322580" lvl="0" marL="457200" rtl="0" algn="l">
              <a:spcBef>
                <a:spcPts val="0"/>
              </a:spcBef>
              <a:spcAft>
                <a:spcPts val="0"/>
              </a:spcAft>
              <a:buSzPts val="1480"/>
              <a:buFont typeface="Chau Philomene One"/>
              <a:buAutoNum type="arabicPeriod"/>
            </a:pPr>
            <a:r>
              <a:rPr lang="en" sz="2200">
                <a:latin typeface="Chau Philomene One"/>
                <a:ea typeface="Chau Philomene One"/>
                <a:cs typeface="Chau Philomene One"/>
                <a:sym typeface="Chau Philomene One"/>
              </a:rPr>
              <a:t>Summary</a:t>
            </a:r>
            <a:endParaRPr sz="2200">
              <a:latin typeface="Chau Philomene One"/>
              <a:ea typeface="Chau Philomene One"/>
              <a:cs typeface="Chau Philomene One"/>
              <a:sym typeface="Chau Philomen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07"/>
                                        </p:tgtEl>
                                        <p:attrNameLst>
                                          <p:attrName>style.visibility</p:attrName>
                                        </p:attrNameLst>
                                      </p:cBhvr>
                                      <p:to>
                                        <p:strVal val="visible"/>
                                      </p:to>
                                    </p:set>
                                    <p:animEffect filter="fade" transition="in">
                                      <p:cBhvr>
                                        <p:cTn dur="300"/>
                                        <p:tgtEl>
                                          <p:spTgt spid="3407"/>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3408"/>
                                        </p:tgtEl>
                                        <p:attrNameLst>
                                          <p:attrName>style.visibility</p:attrName>
                                        </p:attrNameLst>
                                      </p:cBhvr>
                                      <p:to>
                                        <p:strVal val="visible"/>
                                      </p:to>
                                    </p:set>
                                    <p:animEffect filter="fade" transition="in">
                                      <p:cBhvr>
                                        <p:cTn dur="1500"/>
                                        <p:tgtEl>
                                          <p:spTgt spid="3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38"/>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Body Fat Percentage - An Introduction</a:t>
            </a:r>
            <a:endParaRPr/>
          </a:p>
        </p:txBody>
      </p:sp>
      <p:sp>
        <p:nvSpPr>
          <p:cNvPr id="3414" name="Google Shape;3414;p38"/>
          <p:cNvSpPr txBox="1"/>
          <p:nvPr>
            <p:ph idx="1" type="subTitle"/>
          </p:nvPr>
        </p:nvSpPr>
        <p:spPr>
          <a:xfrm>
            <a:off x="713225" y="1017725"/>
            <a:ext cx="7717500" cy="3304200"/>
          </a:xfrm>
          <a:prstGeom prst="rect">
            <a:avLst/>
          </a:prstGeom>
        </p:spPr>
        <p:txBody>
          <a:bodyPr anchorCtr="0" anchor="ctr" bIns="91425" lIns="91425" spcFirstLastPara="1" rIns="91425" wrap="square" tIns="91425">
            <a:noAutofit/>
          </a:bodyPr>
          <a:lstStyle/>
          <a:p>
            <a:pPr indent="-330200" lvl="0" marL="457200" rtl="0" algn="l">
              <a:lnSpc>
                <a:spcPct val="107916"/>
              </a:lnSpc>
              <a:spcBef>
                <a:spcPts val="0"/>
              </a:spcBef>
              <a:spcAft>
                <a:spcPts val="0"/>
              </a:spcAft>
              <a:buClr>
                <a:schemeClr val="dk1"/>
              </a:buClr>
              <a:buSzPts val="1600"/>
              <a:buFont typeface="Chau Philomene One"/>
              <a:buChar char="●"/>
            </a:pPr>
            <a:r>
              <a:rPr lang="en">
                <a:latin typeface="Chau Philomene One"/>
                <a:ea typeface="Chau Philomene One"/>
                <a:cs typeface="Chau Philomene One"/>
                <a:sym typeface="Chau Philomene One"/>
              </a:rPr>
              <a:t>The human body is composed of many different elements. These include water, bone, fat, muscle and any other type of tissue.</a:t>
            </a:r>
            <a:endParaRPr>
              <a:latin typeface="Chau Philomene One"/>
              <a:ea typeface="Chau Philomene One"/>
              <a:cs typeface="Chau Philomene One"/>
              <a:sym typeface="Chau Philomene One"/>
            </a:endParaRPr>
          </a:p>
          <a:p>
            <a:pPr indent="-330200" lvl="0" marL="457200" rtl="0" algn="l">
              <a:lnSpc>
                <a:spcPct val="107916"/>
              </a:lnSpc>
              <a:spcBef>
                <a:spcPts val="0"/>
              </a:spcBef>
              <a:spcAft>
                <a:spcPts val="0"/>
              </a:spcAft>
              <a:buClr>
                <a:schemeClr val="dk1"/>
              </a:buClr>
              <a:buSzPts val="1600"/>
              <a:buFont typeface="Chau Philomene One"/>
              <a:buChar char="●"/>
            </a:pPr>
            <a:r>
              <a:rPr lang="en">
                <a:latin typeface="Chau Philomene One"/>
                <a:ea typeface="Chau Philomene One"/>
                <a:cs typeface="Chau Philomene One"/>
                <a:sym typeface="Chau Philomene One"/>
              </a:rPr>
              <a:t>The percentage of a person's entire mass that is made up of fat tissue is referred to as their </a:t>
            </a:r>
            <a:r>
              <a:rPr b="1" lang="en">
                <a:latin typeface="Chau Philomene One"/>
                <a:ea typeface="Chau Philomene One"/>
                <a:cs typeface="Chau Philomene One"/>
                <a:sym typeface="Chau Philomene One"/>
              </a:rPr>
              <a:t>body fat percentage (BFP)</a:t>
            </a:r>
            <a:r>
              <a:rPr lang="en">
                <a:latin typeface="Chau Philomene One"/>
                <a:ea typeface="Chau Philomene One"/>
                <a:cs typeface="Chau Philomene One"/>
                <a:sym typeface="Chau Philomene One"/>
              </a:rPr>
              <a:t>.</a:t>
            </a:r>
            <a:endParaRPr>
              <a:latin typeface="Chau Philomene One"/>
              <a:ea typeface="Chau Philomene One"/>
              <a:cs typeface="Chau Philomene One"/>
              <a:sym typeface="Chau Philomene One"/>
            </a:endParaRPr>
          </a:p>
          <a:p>
            <a:pPr indent="-330200" lvl="0" marL="457200" rtl="0" algn="l">
              <a:lnSpc>
                <a:spcPct val="107916"/>
              </a:lnSpc>
              <a:spcBef>
                <a:spcPts val="0"/>
              </a:spcBef>
              <a:spcAft>
                <a:spcPts val="0"/>
              </a:spcAft>
              <a:buClr>
                <a:schemeClr val="dk1"/>
              </a:buClr>
              <a:buSzPts val="1600"/>
              <a:buFont typeface="Chau Philomene One"/>
              <a:buChar char="●"/>
            </a:pPr>
            <a:r>
              <a:rPr lang="en">
                <a:latin typeface="Chau Philomene One"/>
                <a:ea typeface="Chau Philomene One"/>
                <a:cs typeface="Chau Philomene One"/>
                <a:sym typeface="Chau Philomene One"/>
              </a:rPr>
              <a:t>It can be used to estimate a person's risk of developing any weight-related diseases, such as obesity, and it is a valuable indicator of their level of fitness.</a:t>
            </a:r>
            <a:endParaRPr>
              <a:latin typeface="Chau Philomene One"/>
              <a:ea typeface="Chau Philomene One"/>
              <a:cs typeface="Chau Philomene One"/>
              <a:sym typeface="Chau Philomene One"/>
            </a:endParaRPr>
          </a:p>
          <a:p>
            <a:pPr indent="-330200" lvl="0" marL="457200" rtl="0" algn="l">
              <a:lnSpc>
                <a:spcPct val="107916"/>
              </a:lnSpc>
              <a:spcBef>
                <a:spcPts val="0"/>
              </a:spcBef>
              <a:spcAft>
                <a:spcPts val="0"/>
              </a:spcAft>
              <a:buClr>
                <a:schemeClr val="dk1"/>
              </a:buClr>
              <a:buSzPts val="1600"/>
              <a:buFont typeface="Chau Philomene One"/>
              <a:buChar char="●"/>
            </a:pPr>
            <a:r>
              <a:rPr lang="en">
                <a:latin typeface="Chau Philomene One"/>
                <a:ea typeface="Chau Philomene One"/>
                <a:cs typeface="Chau Philomene One"/>
                <a:sym typeface="Chau Philomene One"/>
              </a:rPr>
              <a:t>A healthy BFP cannot be determined by a particular value or range of values. It depends on each person and their unique traits, including their gender, age, and level of fitness.</a:t>
            </a:r>
            <a:endParaRPr>
              <a:latin typeface="Chau Philomene One"/>
              <a:ea typeface="Chau Philomene One"/>
              <a:cs typeface="Chau Philomene One"/>
              <a:sym typeface="Chau Philomene One"/>
            </a:endParaRPr>
          </a:p>
          <a:p>
            <a:pPr indent="-330200" lvl="0" marL="457200" rtl="0" algn="l">
              <a:lnSpc>
                <a:spcPct val="107916"/>
              </a:lnSpc>
              <a:spcBef>
                <a:spcPts val="0"/>
              </a:spcBef>
              <a:spcAft>
                <a:spcPts val="0"/>
              </a:spcAft>
              <a:buClr>
                <a:schemeClr val="dk1"/>
              </a:buClr>
              <a:buSzPts val="1600"/>
              <a:buFont typeface="Chau Philomene One"/>
              <a:buChar char="●"/>
            </a:pPr>
            <a:r>
              <a:rPr lang="en">
                <a:latin typeface="Chau Philomene One"/>
                <a:ea typeface="Chau Philomene One"/>
                <a:cs typeface="Chau Philomene One"/>
                <a:sym typeface="Chau Philomene One"/>
              </a:rPr>
              <a:t>Typically, it is expected that women will have higher BFP than men, and that older people will have higher BFP than younger people.</a:t>
            </a:r>
            <a:endParaRPr>
              <a:latin typeface="Chau Philomene One"/>
              <a:ea typeface="Chau Philomene One"/>
              <a:cs typeface="Chau Philomene One"/>
              <a:sym typeface="Chau Philomen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4">
                                            <p:txEl>
                                              <p:pRg end="0" st="0"/>
                                            </p:txEl>
                                          </p:spTgt>
                                        </p:tgtEl>
                                        <p:attrNameLst>
                                          <p:attrName>style.visibility</p:attrName>
                                        </p:attrNameLst>
                                      </p:cBhvr>
                                      <p:to>
                                        <p:strVal val="visible"/>
                                      </p:to>
                                    </p:set>
                                    <p:animEffect filter="fade" transition="in">
                                      <p:cBhvr>
                                        <p:cTn dur="100"/>
                                        <p:tgtEl>
                                          <p:spTgt spid="34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4">
                                            <p:txEl>
                                              <p:pRg end="1" st="1"/>
                                            </p:txEl>
                                          </p:spTgt>
                                        </p:tgtEl>
                                        <p:attrNameLst>
                                          <p:attrName>style.visibility</p:attrName>
                                        </p:attrNameLst>
                                      </p:cBhvr>
                                      <p:to>
                                        <p:strVal val="visible"/>
                                      </p:to>
                                    </p:set>
                                    <p:animEffect filter="fade" transition="in">
                                      <p:cBhvr>
                                        <p:cTn dur="100"/>
                                        <p:tgtEl>
                                          <p:spTgt spid="34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4">
                                            <p:txEl>
                                              <p:pRg end="2" st="2"/>
                                            </p:txEl>
                                          </p:spTgt>
                                        </p:tgtEl>
                                        <p:attrNameLst>
                                          <p:attrName>style.visibility</p:attrName>
                                        </p:attrNameLst>
                                      </p:cBhvr>
                                      <p:to>
                                        <p:strVal val="visible"/>
                                      </p:to>
                                    </p:set>
                                    <p:animEffect filter="fade" transition="in">
                                      <p:cBhvr>
                                        <p:cTn dur="100"/>
                                        <p:tgtEl>
                                          <p:spTgt spid="34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4">
                                            <p:txEl>
                                              <p:pRg end="3" st="3"/>
                                            </p:txEl>
                                          </p:spTgt>
                                        </p:tgtEl>
                                        <p:attrNameLst>
                                          <p:attrName>style.visibility</p:attrName>
                                        </p:attrNameLst>
                                      </p:cBhvr>
                                      <p:to>
                                        <p:strVal val="visible"/>
                                      </p:to>
                                    </p:set>
                                    <p:animEffect filter="fade" transition="in">
                                      <p:cBhvr>
                                        <p:cTn dur="100"/>
                                        <p:tgtEl>
                                          <p:spTgt spid="34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4">
                                            <p:txEl>
                                              <p:pRg end="4" st="4"/>
                                            </p:txEl>
                                          </p:spTgt>
                                        </p:tgtEl>
                                        <p:attrNameLst>
                                          <p:attrName>style.visibility</p:attrName>
                                        </p:attrNameLst>
                                      </p:cBhvr>
                                      <p:to>
                                        <p:strVal val="visible"/>
                                      </p:to>
                                    </p:set>
                                    <p:animEffect filter="fade" transition="in">
                                      <p:cBhvr>
                                        <p:cTn dur="100"/>
                                        <p:tgtEl>
                                          <p:spTgt spid="341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8" name="Shape 3418"/>
        <p:cNvGrpSpPr/>
        <p:nvPr/>
      </p:nvGrpSpPr>
      <p:grpSpPr>
        <a:xfrm>
          <a:off x="0" y="0"/>
          <a:ext cx="0" cy="0"/>
          <a:chOff x="0" y="0"/>
          <a:chExt cx="0" cy="0"/>
        </a:xfrm>
      </p:grpSpPr>
      <p:sp>
        <p:nvSpPr>
          <p:cNvPr id="3419" name="Google Shape;3419;p39"/>
          <p:cNvSpPr txBox="1"/>
          <p:nvPr>
            <p:ph idx="4294967295" type="body"/>
          </p:nvPr>
        </p:nvSpPr>
        <p:spPr>
          <a:xfrm>
            <a:off x="914400" y="946650"/>
            <a:ext cx="7315200" cy="40074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Chau Philomene One"/>
              <a:buChar char="●"/>
            </a:pPr>
            <a:r>
              <a:rPr lang="en" sz="1300">
                <a:latin typeface="Chau Philomene One"/>
                <a:ea typeface="Chau Philomene One"/>
                <a:cs typeface="Chau Philomene One"/>
                <a:sym typeface="Chau Philomene One"/>
              </a:rPr>
              <a:t>Using the Siri equation with hydrostatic weighing in tandem is the most accurate way to measure BFP. The body density of the individual is required for the Siri equation to calculate BFP.</a:t>
            </a:r>
            <a:endParaRPr sz="1300">
              <a:latin typeface="Chau Philomene One"/>
              <a:ea typeface="Chau Philomene One"/>
              <a:cs typeface="Chau Philomene One"/>
              <a:sym typeface="Chau Philomene One"/>
            </a:endParaRPr>
          </a:p>
          <a:p>
            <a:pPr indent="-311150" lvl="0" marL="457200" rtl="0" algn="l">
              <a:lnSpc>
                <a:spcPct val="115000"/>
              </a:lnSpc>
              <a:spcBef>
                <a:spcPts val="0"/>
              </a:spcBef>
              <a:spcAft>
                <a:spcPts val="0"/>
              </a:spcAft>
              <a:buSzPts val="1300"/>
              <a:buFont typeface="Chau Philomene One"/>
              <a:buChar char="●"/>
            </a:pPr>
            <a:r>
              <a:rPr lang="en" sz="1300">
                <a:latin typeface="Chau Philomene One"/>
                <a:ea typeface="Chau Philomene One"/>
                <a:cs typeface="Chau Philomene One"/>
                <a:sym typeface="Chau Philomene One"/>
              </a:rPr>
              <a:t>Hydrostatic Weighing, a technique that involves determining a subject's underwater weight and the volume that they displace underwater, is necessary to determine body density. This method requires state of the art technology that, for most people, would be inaccessible, expensive, and complicated to use.</a:t>
            </a:r>
            <a:endParaRPr sz="1300">
              <a:latin typeface="Chau Philomene One"/>
              <a:ea typeface="Chau Philomene One"/>
              <a:cs typeface="Chau Philomene One"/>
              <a:sym typeface="Chau Philomene One"/>
            </a:endParaRPr>
          </a:p>
          <a:p>
            <a:pPr indent="-311150" lvl="0" marL="457200" rtl="0" algn="l">
              <a:lnSpc>
                <a:spcPct val="115000"/>
              </a:lnSpc>
              <a:spcBef>
                <a:spcPts val="0"/>
              </a:spcBef>
              <a:spcAft>
                <a:spcPts val="0"/>
              </a:spcAft>
              <a:buSzPts val="1300"/>
              <a:buFont typeface="Chau Philomene One"/>
              <a:buChar char="●"/>
            </a:pPr>
            <a:r>
              <a:rPr lang="en" sz="1300">
                <a:latin typeface="Chau Philomene One"/>
                <a:ea typeface="Chau Philomene One"/>
                <a:cs typeface="Chau Philomene One"/>
                <a:sym typeface="Chau Philomene One"/>
              </a:rPr>
              <a:t>Contrary to this, one of the most accessible and commonly used methods of classifying a healthy weight is BMI. It is calculated by dividing a subjects body mass(kg) by the square of their height(m).</a:t>
            </a:r>
            <a:endParaRPr sz="1300">
              <a:latin typeface="Chau Philomene One"/>
              <a:ea typeface="Chau Philomene One"/>
              <a:cs typeface="Chau Philomene One"/>
              <a:sym typeface="Chau Philomene One"/>
            </a:endParaRPr>
          </a:p>
          <a:p>
            <a:pPr indent="-311150" lvl="0" marL="457200" rtl="0" algn="l">
              <a:lnSpc>
                <a:spcPct val="115000"/>
              </a:lnSpc>
              <a:spcBef>
                <a:spcPts val="0"/>
              </a:spcBef>
              <a:spcAft>
                <a:spcPts val="0"/>
              </a:spcAft>
              <a:buSzPts val="1300"/>
              <a:buFont typeface="Chau Philomene One"/>
              <a:buChar char="●"/>
            </a:pPr>
            <a:r>
              <a:rPr lang="en" sz="1300">
                <a:latin typeface="Chau Philomene One"/>
                <a:ea typeface="Chau Philomene One"/>
                <a:cs typeface="Chau Philomene One"/>
                <a:sym typeface="Chau Philomene One"/>
              </a:rPr>
              <a:t>The simplicity of BMI has its shortcomings; it doesn’t consider a person’s body composition. It is very common for bodybuilders to be considered overweight as they are generally much heavier than the average person, however that weight is mostly comprised of lean muscle mass which would generally indicate good health.</a:t>
            </a:r>
            <a:endParaRPr sz="1300">
              <a:latin typeface="Chau Philomene One"/>
              <a:ea typeface="Chau Philomene One"/>
              <a:cs typeface="Chau Philomene One"/>
              <a:sym typeface="Chau Philomene One"/>
            </a:endParaRPr>
          </a:p>
          <a:p>
            <a:pPr indent="-311150" lvl="0" marL="457200" rtl="0" algn="l">
              <a:lnSpc>
                <a:spcPct val="115000"/>
              </a:lnSpc>
              <a:spcBef>
                <a:spcPts val="0"/>
              </a:spcBef>
              <a:spcAft>
                <a:spcPts val="0"/>
              </a:spcAft>
              <a:buSzPts val="1300"/>
              <a:buFont typeface="Chau Philomene One"/>
              <a:buChar char="●"/>
            </a:pPr>
            <a:r>
              <a:rPr lang="en" sz="1300">
                <a:latin typeface="Chau Philomene One"/>
                <a:ea typeface="Chau Philomene One"/>
                <a:cs typeface="Chau Philomene One"/>
                <a:sym typeface="Chau Philomene One"/>
              </a:rPr>
              <a:t>On the other hand, there are people who assume they are healthy because their BMI is within a healthy range, but they actually have a high BFP and little muscle mass. This could lead to undiagnosed weight related conditions and risk some major health consequences.</a:t>
            </a:r>
            <a:endParaRPr sz="1300">
              <a:latin typeface="Chau Philomene One"/>
              <a:ea typeface="Chau Philomene One"/>
              <a:cs typeface="Chau Philomene One"/>
              <a:sym typeface="Chau Philomene One"/>
            </a:endParaRPr>
          </a:p>
          <a:p>
            <a:pPr indent="0" lvl="0" marL="457200" rtl="0" algn="l">
              <a:lnSpc>
                <a:spcPct val="107916"/>
              </a:lnSpc>
              <a:spcBef>
                <a:spcPts val="800"/>
              </a:spcBef>
              <a:spcAft>
                <a:spcPts val="0"/>
              </a:spcAft>
              <a:buNone/>
            </a:pPr>
            <a:r>
              <a:t/>
            </a:r>
            <a:endParaRPr sz="1100">
              <a:solidFill>
                <a:srgbClr val="000000"/>
              </a:solidFill>
              <a:latin typeface="Chau Philomene One"/>
              <a:ea typeface="Chau Philomene One"/>
              <a:cs typeface="Chau Philomene One"/>
              <a:sym typeface="Chau Philomene One"/>
            </a:endParaRPr>
          </a:p>
          <a:p>
            <a:pPr indent="0" lvl="0" marL="457200" rtl="0" algn="l">
              <a:lnSpc>
                <a:spcPct val="107916"/>
              </a:lnSpc>
              <a:spcBef>
                <a:spcPts val="800"/>
              </a:spcBef>
              <a:spcAft>
                <a:spcPts val="0"/>
              </a:spcAft>
              <a:buNone/>
            </a:pPr>
            <a:r>
              <a:t/>
            </a:r>
            <a:endParaRPr sz="1100">
              <a:solidFill>
                <a:srgbClr val="000000"/>
              </a:solidFill>
              <a:latin typeface="Chau Philomene One"/>
              <a:ea typeface="Chau Philomene One"/>
              <a:cs typeface="Chau Philomene One"/>
              <a:sym typeface="Chau Philomene One"/>
            </a:endParaRPr>
          </a:p>
          <a:p>
            <a:pPr indent="0" lvl="0" marL="457200" rtl="0" algn="l">
              <a:lnSpc>
                <a:spcPct val="107916"/>
              </a:lnSpc>
              <a:spcBef>
                <a:spcPts val="800"/>
              </a:spcBef>
              <a:spcAft>
                <a:spcPts val="0"/>
              </a:spcAft>
              <a:buNone/>
            </a:pPr>
            <a:r>
              <a:t/>
            </a:r>
            <a:endParaRPr sz="1100">
              <a:solidFill>
                <a:srgbClr val="000000"/>
              </a:solidFill>
              <a:latin typeface="Chau Philomene One"/>
              <a:ea typeface="Chau Philomene One"/>
              <a:cs typeface="Chau Philomene One"/>
              <a:sym typeface="Chau Philomene One"/>
            </a:endParaRPr>
          </a:p>
          <a:p>
            <a:pPr indent="0" lvl="0" marL="457200" rtl="0" algn="l">
              <a:lnSpc>
                <a:spcPct val="107916"/>
              </a:lnSpc>
              <a:spcBef>
                <a:spcPts val="800"/>
              </a:spcBef>
              <a:spcAft>
                <a:spcPts val="800"/>
              </a:spcAft>
              <a:buNone/>
            </a:pPr>
            <a:r>
              <a:t/>
            </a:r>
            <a:endParaRPr>
              <a:latin typeface="Chau Philomene One"/>
              <a:ea typeface="Chau Philomene One"/>
              <a:cs typeface="Chau Philomene One"/>
              <a:sym typeface="Chau Philomene One"/>
            </a:endParaRPr>
          </a:p>
        </p:txBody>
      </p:sp>
      <p:sp>
        <p:nvSpPr>
          <p:cNvPr id="3420" name="Google Shape;3420;p39"/>
          <p:cNvSpPr txBox="1"/>
          <p:nvPr>
            <p:ph type="title"/>
          </p:nvPr>
        </p:nvSpPr>
        <p:spPr>
          <a:xfrm>
            <a:off x="0" y="189450"/>
            <a:ext cx="9144000" cy="7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2"/>
                </a:solidFill>
              </a:rPr>
              <a:t>The Problem</a:t>
            </a:r>
            <a:endParaRPr sz="35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0" st="0"/>
                                            </p:txEl>
                                          </p:spTgt>
                                        </p:tgtEl>
                                        <p:attrNameLst>
                                          <p:attrName>style.visibility</p:attrName>
                                        </p:attrNameLst>
                                      </p:cBhvr>
                                      <p:to>
                                        <p:strVal val="visible"/>
                                      </p:to>
                                    </p:set>
                                    <p:animEffect filter="fade" transition="in">
                                      <p:cBhvr>
                                        <p:cTn dur="100"/>
                                        <p:tgtEl>
                                          <p:spTgt spid="34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1" st="1"/>
                                            </p:txEl>
                                          </p:spTgt>
                                        </p:tgtEl>
                                        <p:attrNameLst>
                                          <p:attrName>style.visibility</p:attrName>
                                        </p:attrNameLst>
                                      </p:cBhvr>
                                      <p:to>
                                        <p:strVal val="visible"/>
                                      </p:to>
                                    </p:set>
                                    <p:animEffect filter="fade" transition="in">
                                      <p:cBhvr>
                                        <p:cTn dur="100"/>
                                        <p:tgtEl>
                                          <p:spTgt spid="34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2" st="2"/>
                                            </p:txEl>
                                          </p:spTgt>
                                        </p:tgtEl>
                                        <p:attrNameLst>
                                          <p:attrName>style.visibility</p:attrName>
                                        </p:attrNameLst>
                                      </p:cBhvr>
                                      <p:to>
                                        <p:strVal val="visible"/>
                                      </p:to>
                                    </p:set>
                                    <p:animEffect filter="fade" transition="in">
                                      <p:cBhvr>
                                        <p:cTn dur="100"/>
                                        <p:tgtEl>
                                          <p:spTgt spid="34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3" st="3"/>
                                            </p:txEl>
                                          </p:spTgt>
                                        </p:tgtEl>
                                        <p:attrNameLst>
                                          <p:attrName>style.visibility</p:attrName>
                                        </p:attrNameLst>
                                      </p:cBhvr>
                                      <p:to>
                                        <p:strVal val="visible"/>
                                      </p:to>
                                    </p:set>
                                    <p:animEffect filter="fade" transition="in">
                                      <p:cBhvr>
                                        <p:cTn dur="100"/>
                                        <p:tgtEl>
                                          <p:spTgt spid="34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4" st="4"/>
                                            </p:txEl>
                                          </p:spTgt>
                                        </p:tgtEl>
                                        <p:attrNameLst>
                                          <p:attrName>style.visibility</p:attrName>
                                        </p:attrNameLst>
                                      </p:cBhvr>
                                      <p:to>
                                        <p:strVal val="visible"/>
                                      </p:to>
                                    </p:set>
                                    <p:animEffect filter="fade" transition="in">
                                      <p:cBhvr>
                                        <p:cTn dur="100"/>
                                        <p:tgtEl>
                                          <p:spTgt spid="34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5" st="5"/>
                                            </p:txEl>
                                          </p:spTgt>
                                        </p:tgtEl>
                                        <p:attrNameLst>
                                          <p:attrName>style.visibility</p:attrName>
                                        </p:attrNameLst>
                                      </p:cBhvr>
                                      <p:to>
                                        <p:strVal val="visible"/>
                                      </p:to>
                                    </p:set>
                                    <p:animEffect filter="fade" transition="in">
                                      <p:cBhvr>
                                        <p:cTn dur="100"/>
                                        <p:tgtEl>
                                          <p:spTgt spid="34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6" st="6"/>
                                            </p:txEl>
                                          </p:spTgt>
                                        </p:tgtEl>
                                        <p:attrNameLst>
                                          <p:attrName>style.visibility</p:attrName>
                                        </p:attrNameLst>
                                      </p:cBhvr>
                                      <p:to>
                                        <p:strVal val="visible"/>
                                      </p:to>
                                    </p:set>
                                    <p:animEffect filter="fade" transition="in">
                                      <p:cBhvr>
                                        <p:cTn dur="100"/>
                                        <p:tgtEl>
                                          <p:spTgt spid="34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7" st="7"/>
                                            </p:txEl>
                                          </p:spTgt>
                                        </p:tgtEl>
                                        <p:attrNameLst>
                                          <p:attrName>style.visibility</p:attrName>
                                        </p:attrNameLst>
                                      </p:cBhvr>
                                      <p:to>
                                        <p:strVal val="visible"/>
                                      </p:to>
                                    </p:set>
                                    <p:animEffect filter="fade" transition="in">
                                      <p:cBhvr>
                                        <p:cTn dur="100"/>
                                        <p:tgtEl>
                                          <p:spTgt spid="34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9">
                                            <p:txEl>
                                              <p:pRg end="8" st="8"/>
                                            </p:txEl>
                                          </p:spTgt>
                                        </p:tgtEl>
                                        <p:attrNameLst>
                                          <p:attrName>style.visibility</p:attrName>
                                        </p:attrNameLst>
                                      </p:cBhvr>
                                      <p:to>
                                        <p:strVal val="visible"/>
                                      </p:to>
                                    </p:set>
                                    <p:animEffect filter="fade" transition="in">
                                      <p:cBhvr>
                                        <p:cTn dur="100"/>
                                        <p:tgtEl>
                                          <p:spTgt spid="341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40"/>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a:t>Accuracy ≠ </a:t>
            </a:r>
            <a:r>
              <a:rPr lang="en" sz="5900"/>
              <a:t>Accessibility</a:t>
            </a:r>
            <a:r>
              <a:rPr lang="en" sz="5900"/>
              <a:t>?</a:t>
            </a:r>
            <a:endParaRPr sz="5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9" name="Shape 3429"/>
        <p:cNvGrpSpPr/>
        <p:nvPr/>
      </p:nvGrpSpPr>
      <p:grpSpPr>
        <a:xfrm>
          <a:off x="0" y="0"/>
          <a:ext cx="0" cy="0"/>
          <a:chOff x="0" y="0"/>
          <a:chExt cx="0" cy="0"/>
        </a:xfrm>
      </p:grpSpPr>
      <p:sp>
        <p:nvSpPr>
          <p:cNvPr id="3430" name="Google Shape;3430;p41"/>
          <p:cNvSpPr txBox="1"/>
          <p:nvPr>
            <p:ph type="title"/>
          </p:nvPr>
        </p:nvSpPr>
        <p:spPr>
          <a:xfrm>
            <a:off x="1129950" y="2485581"/>
            <a:ext cx="68841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dk1"/>
                </a:solidFill>
              </a:rPr>
              <a:t>Develop a machine learning model that uses </a:t>
            </a:r>
            <a:r>
              <a:rPr b="1" lang="en" sz="2300">
                <a:solidFill>
                  <a:srgbClr val="000000"/>
                </a:solidFill>
              </a:rPr>
              <a:t>simple</a:t>
            </a:r>
            <a:r>
              <a:rPr lang="en" sz="2300">
                <a:solidFill>
                  <a:schemeClr val="dk1"/>
                </a:solidFill>
              </a:rPr>
              <a:t> body measurements to </a:t>
            </a:r>
            <a:r>
              <a:rPr b="1" lang="en" sz="2300">
                <a:solidFill>
                  <a:srgbClr val="000000"/>
                </a:solidFill>
              </a:rPr>
              <a:t>accurately</a:t>
            </a:r>
            <a:r>
              <a:rPr lang="en" sz="2300">
                <a:solidFill>
                  <a:schemeClr val="dk1"/>
                </a:solidFill>
              </a:rPr>
              <a:t> predict Body Fat Percentage.</a:t>
            </a:r>
            <a:endParaRPr sz="2300">
              <a:solidFill>
                <a:schemeClr val="dk1"/>
              </a:solidFill>
            </a:endParaRPr>
          </a:p>
        </p:txBody>
      </p:sp>
      <p:sp>
        <p:nvSpPr>
          <p:cNvPr id="3431" name="Google Shape;3431;p41"/>
          <p:cNvSpPr txBox="1"/>
          <p:nvPr>
            <p:ph idx="2" type="title"/>
          </p:nvPr>
        </p:nvSpPr>
        <p:spPr>
          <a:xfrm>
            <a:off x="1916400" y="1091319"/>
            <a:ext cx="5311200" cy="126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500"/>
              <a:t>The Task</a:t>
            </a:r>
            <a:endParaRPr sz="7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5" name="Shape 3435"/>
        <p:cNvGrpSpPr/>
        <p:nvPr/>
      </p:nvGrpSpPr>
      <p:grpSpPr>
        <a:xfrm>
          <a:off x="0" y="0"/>
          <a:ext cx="0" cy="0"/>
          <a:chOff x="0" y="0"/>
          <a:chExt cx="0" cy="0"/>
        </a:xfrm>
      </p:grpSpPr>
      <p:sp>
        <p:nvSpPr>
          <p:cNvPr id="3436" name="Google Shape;3436;p42"/>
          <p:cNvSpPr txBox="1"/>
          <p:nvPr>
            <p:ph type="title"/>
          </p:nvPr>
        </p:nvSpPr>
        <p:spPr>
          <a:xfrm>
            <a:off x="713225" y="4450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The Data</a:t>
            </a:r>
            <a:endParaRPr sz="4300"/>
          </a:p>
        </p:txBody>
      </p:sp>
      <p:sp>
        <p:nvSpPr>
          <p:cNvPr id="3437" name="Google Shape;3437;p42"/>
          <p:cNvSpPr txBox="1"/>
          <p:nvPr>
            <p:ph idx="1" type="subTitle"/>
          </p:nvPr>
        </p:nvSpPr>
        <p:spPr>
          <a:xfrm>
            <a:off x="1046400" y="1017725"/>
            <a:ext cx="285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500"/>
              <a:t>252 Observations</a:t>
            </a:r>
            <a:endParaRPr sz="2500"/>
          </a:p>
        </p:txBody>
      </p:sp>
      <p:sp>
        <p:nvSpPr>
          <p:cNvPr id="3438" name="Google Shape;3438;p42"/>
          <p:cNvSpPr txBox="1"/>
          <p:nvPr>
            <p:ph idx="2" type="subTitle"/>
          </p:nvPr>
        </p:nvSpPr>
        <p:spPr>
          <a:xfrm>
            <a:off x="5247550" y="1017725"/>
            <a:ext cx="285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2500"/>
              <a:t>15 Columns</a:t>
            </a:r>
            <a:endParaRPr sz="2500"/>
          </a:p>
        </p:txBody>
      </p:sp>
      <p:sp>
        <p:nvSpPr>
          <p:cNvPr id="3439" name="Google Shape;3439;p42"/>
          <p:cNvSpPr txBox="1"/>
          <p:nvPr>
            <p:ph idx="3" type="subTitle"/>
          </p:nvPr>
        </p:nvSpPr>
        <p:spPr>
          <a:xfrm>
            <a:off x="713225" y="1590425"/>
            <a:ext cx="7717500" cy="112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Male only subjects. Each one had their BFP calculated through hydrostatic weighing and had various parts of their bodies measured.</a:t>
            </a:r>
            <a:endParaRPr>
              <a:latin typeface="Chau Philomene One"/>
              <a:ea typeface="Chau Philomene One"/>
              <a:cs typeface="Chau Philomene One"/>
              <a:sym typeface="Chau Philomene One"/>
            </a:endParaRPr>
          </a:p>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This is a very small dataset. The size of it will most likely affect the overall performance of our model.</a:t>
            </a:r>
            <a:endParaRPr>
              <a:latin typeface="Chau Philomene One"/>
              <a:ea typeface="Chau Philomene One"/>
              <a:cs typeface="Chau Philomene One"/>
              <a:sym typeface="Chau Philomene One"/>
            </a:endParaRPr>
          </a:p>
        </p:txBody>
      </p:sp>
      <p:sp>
        <p:nvSpPr>
          <p:cNvPr id="3440" name="Google Shape;3440;p42"/>
          <p:cNvSpPr txBox="1"/>
          <p:nvPr>
            <p:ph idx="4" type="subTitle"/>
          </p:nvPr>
        </p:nvSpPr>
        <p:spPr>
          <a:xfrm>
            <a:off x="1407000" y="3287225"/>
            <a:ext cx="2128800" cy="1416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Body Density(Db)</a:t>
            </a:r>
            <a:endParaRPr>
              <a:latin typeface="Chau Philomene One"/>
              <a:ea typeface="Chau Philomene One"/>
              <a:cs typeface="Chau Philomene One"/>
              <a:sym typeface="Chau Philomene One"/>
            </a:endParaRPr>
          </a:p>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Body Fat(%)</a:t>
            </a:r>
            <a:endParaRPr>
              <a:latin typeface="Chau Philomene One"/>
              <a:ea typeface="Chau Philomene One"/>
              <a:cs typeface="Chau Philomene One"/>
              <a:sym typeface="Chau Philomene One"/>
            </a:endParaRPr>
          </a:p>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Age(years)</a:t>
            </a:r>
            <a:endParaRPr>
              <a:latin typeface="Chau Philomene One"/>
              <a:ea typeface="Chau Philomene One"/>
              <a:cs typeface="Chau Philomene One"/>
              <a:sym typeface="Chau Philomene One"/>
            </a:endParaRPr>
          </a:p>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Weight(kg)</a:t>
            </a:r>
            <a:endParaRPr>
              <a:latin typeface="Chau Philomene One"/>
              <a:ea typeface="Chau Philomene One"/>
              <a:cs typeface="Chau Philomene One"/>
              <a:sym typeface="Chau Philomene One"/>
            </a:endParaRPr>
          </a:p>
          <a:p>
            <a:pPr indent="-330200" lvl="0" marL="457200" rtl="0" algn="l">
              <a:spcBef>
                <a:spcPts val="0"/>
              </a:spcBef>
              <a:spcAft>
                <a:spcPts val="0"/>
              </a:spcAft>
              <a:buSzPts val="1600"/>
              <a:buFont typeface="Chau Philomene One"/>
              <a:buChar char="●"/>
            </a:pPr>
            <a:r>
              <a:rPr lang="en">
                <a:latin typeface="Chau Philomene One"/>
                <a:ea typeface="Chau Philomene One"/>
                <a:cs typeface="Chau Philomene One"/>
                <a:sym typeface="Chau Philomene One"/>
              </a:rPr>
              <a:t>Height(cm)</a:t>
            </a:r>
            <a:endParaRPr>
              <a:latin typeface="Chau Philomene One"/>
              <a:ea typeface="Chau Philomene One"/>
              <a:cs typeface="Chau Philomene One"/>
              <a:sym typeface="Chau Philomene One"/>
            </a:endParaRPr>
          </a:p>
        </p:txBody>
      </p:sp>
      <p:sp>
        <p:nvSpPr>
          <p:cNvPr id="3441" name="Google Shape;3441;p42"/>
          <p:cNvSpPr txBox="1"/>
          <p:nvPr/>
        </p:nvSpPr>
        <p:spPr>
          <a:xfrm>
            <a:off x="5608200" y="3287225"/>
            <a:ext cx="2128800" cy="14160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Knee(cm)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Ankle(cm)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Biceps(cm)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Forearm(cm)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Wrist(cm)</a:t>
            </a:r>
            <a:endParaRPr/>
          </a:p>
        </p:txBody>
      </p:sp>
      <p:sp>
        <p:nvSpPr>
          <p:cNvPr id="3442" name="Google Shape;3442;p42"/>
          <p:cNvSpPr txBox="1"/>
          <p:nvPr/>
        </p:nvSpPr>
        <p:spPr>
          <a:xfrm>
            <a:off x="713250" y="2785325"/>
            <a:ext cx="77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hau Philomene One"/>
                <a:ea typeface="Chau Philomene One"/>
                <a:cs typeface="Chau Philomene One"/>
                <a:sym typeface="Chau Philomene One"/>
              </a:rPr>
              <a:t>Columns include:</a:t>
            </a:r>
            <a:endParaRPr sz="1600">
              <a:solidFill>
                <a:schemeClr val="dk1"/>
              </a:solidFill>
              <a:latin typeface="Chau Philomene One"/>
              <a:ea typeface="Chau Philomene One"/>
              <a:cs typeface="Chau Philomene One"/>
              <a:sym typeface="Chau Philomene One"/>
            </a:endParaRPr>
          </a:p>
        </p:txBody>
      </p:sp>
      <p:sp>
        <p:nvSpPr>
          <p:cNvPr id="3443" name="Google Shape;3443;p42"/>
          <p:cNvSpPr txBox="1"/>
          <p:nvPr/>
        </p:nvSpPr>
        <p:spPr>
          <a:xfrm>
            <a:off x="3582000" y="3287225"/>
            <a:ext cx="1980000" cy="14160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Neck(cm)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Chest(cm)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Abdomen(cm)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Hip(cm)</a:t>
            </a:r>
            <a:endParaRPr sz="1600">
              <a:solidFill>
                <a:schemeClr val="dk1"/>
              </a:solidFill>
              <a:latin typeface="Chau Philomene One"/>
              <a:ea typeface="Chau Philomene One"/>
              <a:cs typeface="Chau Philomene One"/>
              <a:sym typeface="Chau Philomene One"/>
            </a:endParaRPr>
          </a:p>
          <a:p>
            <a:pPr indent="-330200" lvl="0" marL="457200" rtl="0" algn="l">
              <a:spcBef>
                <a:spcPts val="0"/>
              </a:spcBef>
              <a:spcAft>
                <a:spcPts val="0"/>
              </a:spcAft>
              <a:buClr>
                <a:schemeClr val="dk1"/>
              </a:buClr>
              <a:buSzPts val="1600"/>
              <a:buFont typeface="Chau Philomene One"/>
              <a:buChar char="●"/>
            </a:pPr>
            <a:r>
              <a:rPr lang="en" sz="1600">
                <a:solidFill>
                  <a:schemeClr val="dk1"/>
                </a:solidFill>
                <a:latin typeface="Chau Philomene One"/>
                <a:ea typeface="Chau Philomene One"/>
                <a:cs typeface="Chau Philomene One"/>
                <a:sym typeface="Chau Philomene One"/>
              </a:rPr>
              <a:t>Thigh(cm)</a:t>
            </a:r>
            <a:endParaRPr sz="1600">
              <a:solidFill>
                <a:schemeClr val="dk1"/>
              </a:solidFill>
              <a:latin typeface="Chau Philomene One"/>
              <a:ea typeface="Chau Philomene One"/>
              <a:cs typeface="Chau Philomene One"/>
              <a:sym typeface="Chau Philomen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7"/>
                                        </p:tgtEl>
                                        <p:attrNameLst>
                                          <p:attrName>style.visibility</p:attrName>
                                        </p:attrNameLst>
                                      </p:cBhvr>
                                      <p:to>
                                        <p:strVal val="visible"/>
                                      </p:to>
                                    </p:set>
                                    <p:animEffect filter="fade" transition="in">
                                      <p:cBhvr>
                                        <p:cTn dur="100"/>
                                        <p:tgtEl>
                                          <p:spTgt spid="3437"/>
                                        </p:tgtEl>
                                      </p:cBhvr>
                                    </p:animEffect>
                                  </p:childTnLst>
                                </p:cTn>
                              </p:par>
                              <p:par>
                                <p:cTn fill="hold" nodeType="withEffect" presetClass="entr" presetID="10" presetSubtype="0">
                                  <p:stCondLst>
                                    <p:cond delay="0"/>
                                  </p:stCondLst>
                                  <p:childTnLst>
                                    <p:set>
                                      <p:cBhvr>
                                        <p:cTn dur="1" fill="hold">
                                          <p:stCondLst>
                                            <p:cond delay="0"/>
                                          </p:stCondLst>
                                        </p:cTn>
                                        <p:tgtEl>
                                          <p:spTgt spid="3438"/>
                                        </p:tgtEl>
                                        <p:attrNameLst>
                                          <p:attrName>style.visibility</p:attrName>
                                        </p:attrNameLst>
                                      </p:cBhvr>
                                      <p:to>
                                        <p:strVal val="visible"/>
                                      </p:to>
                                    </p:set>
                                    <p:animEffect filter="fade" transition="in">
                                      <p:cBhvr>
                                        <p:cTn dur="100"/>
                                        <p:tgtEl>
                                          <p:spTgt spid="3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9">
                                            <p:txEl>
                                              <p:pRg end="0" st="0"/>
                                            </p:txEl>
                                          </p:spTgt>
                                        </p:tgtEl>
                                        <p:attrNameLst>
                                          <p:attrName>style.visibility</p:attrName>
                                        </p:attrNameLst>
                                      </p:cBhvr>
                                      <p:to>
                                        <p:strVal val="visible"/>
                                      </p:to>
                                    </p:set>
                                    <p:animEffect filter="fade" transition="in">
                                      <p:cBhvr>
                                        <p:cTn dur="100"/>
                                        <p:tgtEl>
                                          <p:spTgt spid="3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9">
                                            <p:txEl>
                                              <p:pRg end="1" st="1"/>
                                            </p:txEl>
                                          </p:spTgt>
                                        </p:tgtEl>
                                        <p:attrNameLst>
                                          <p:attrName>style.visibility</p:attrName>
                                        </p:attrNameLst>
                                      </p:cBhvr>
                                      <p:to>
                                        <p:strVal val="visible"/>
                                      </p:to>
                                    </p:set>
                                    <p:animEffect filter="fade" transition="in">
                                      <p:cBhvr>
                                        <p:cTn dur="100"/>
                                        <p:tgtEl>
                                          <p:spTgt spid="3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2"/>
                                        </p:tgtEl>
                                        <p:attrNameLst>
                                          <p:attrName>style.visibility</p:attrName>
                                        </p:attrNameLst>
                                      </p:cBhvr>
                                      <p:to>
                                        <p:strVal val="visible"/>
                                      </p:to>
                                    </p:set>
                                    <p:animEffect filter="fade" transition="in">
                                      <p:cBhvr>
                                        <p:cTn dur="100"/>
                                        <p:tgtEl>
                                          <p:spTgt spid="3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0"/>
                                        </p:tgtEl>
                                        <p:attrNameLst>
                                          <p:attrName>style.visibility</p:attrName>
                                        </p:attrNameLst>
                                      </p:cBhvr>
                                      <p:to>
                                        <p:strVal val="visible"/>
                                      </p:to>
                                    </p:set>
                                    <p:animEffect filter="fade" transition="in">
                                      <p:cBhvr>
                                        <p:cTn dur="100"/>
                                        <p:tgtEl>
                                          <p:spTgt spid="3440"/>
                                        </p:tgtEl>
                                      </p:cBhvr>
                                    </p:animEffect>
                                  </p:childTnLst>
                                </p:cTn>
                              </p:par>
                              <p:par>
                                <p:cTn fill="hold" nodeType="withEffect" presetClass="entr" presetID="10" presetSubtype="0">
                                  <p:stCondLst>
                                    <p:cond delay="0"/>
                                  </p:stCondLst>
                                  <p:childTnLst>
                                    <p:set>
                                      <p:cBhvr>
                                        <p:cTn dur="1" fill="hold">
                                          <p:stCondLst>
                                            <p:cond delay="0"/>
                                          </p:stCondLst>
                                        </p:cTn>
                                        <p:tgtEl>
                                          <p:spTgt spid="3441"/>
                                        </p:tgtEl>
                                        <p:attrNameLst>
                                          <p:attrName>style.visibility</p:attrName>
                                        </p:attrNameLst>
                                      </p:cBhvr>
                                      <p:to>
                                        <p:strVal val="visible"/>
                                      </p:to>
                                    </p:set>
                                    <p:animEffect filter="fade" transition="in">
                                      <p:cBhvr>
                                        <p:cTn dur="100"/>
                                        <p:tgtEl>
                                          <p:spTgt spid="3441"/>
                                        </p:tgtEl>
                                      </p:cBhvr>
                                    </p:animEffect>
                                  </p:childTnLst>
                                </p:cTn>
                              </p:par>
                              <p:par>
                                <p:cTn fill="hold" nodeType="withEffect" presetClass="entr" presetID="10" presetSubtype="0">
                                  <p:stCondLst>
                                    <p:cond delay="0"/>
                                  </p:stCondLst>
                                  <p:childTnLst>
                                    <p:set>
                                      <p:cBhvr>
                                        <p:cTn dur="1" fill="hold">
                                          <p:stCondLst>
                                            <p:cond delay="0"/>
                                          </p:stCondLst>
                                        </p:cTn>
                                        <p:tgtEl>
                                          <p:spTgt spid="3443"/>
                                        </p:tgtEl>
                                        <p:attrNameLst>
                                          <p:attrName>style.visibility</p:attrName>
                                        </p:attrNameLst>
                                      </p:cBhvr>
                                      <p:to>
                                        <p:strVal val="visible"/>
                                      </p:to>
                                    </p:set>
                                    <p:animEffect filter="fade" transition="in">
                                      <p:cBhvr>
                                        <p:cTn dur="100"/>
                                        <p:tgtEl>
                                          <p:spTgt spid="3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7" name="Shape 3447"/>
        <p:cNvGrpSpPr/>
        <p:nvPr/>
      </p:nvGrpSpPr>
      <p:grpSpPr>
        <a:xfrm>
          <a:off x="0" y="0"/>
          <a:ext cx="0" cy="0"/>
          <a:chOff x="0" y="0"/>
          <a:chExt cx="0" cy="0"/>
        </a:xfrm>
      </p:grpSpPr>
      <p:sp>
        <p:nvSpPr>
          <p:cNvPr id="3448" name="Google Shape;3448;p43"/>
          <p:cNvSpPr txBox="1"/>
          <p:nvPr>
            <p:ph type="title"/>
          </p:nvPr>
        </p:nvSpPr>
        <p:spPr>
          <a:xfrm>
            <a:off x="311700" y="43377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Modelling</a:t>
            </a:r>
            <a:endParaRPr sz="4300"/>
          </a:p>
        </p:txBody>
      </p:sp>
      <p:sp>
        <p:nvSpPr>
          <p:cNvPr id="3449" name="Google Shape;3449;p43"/>
          <p:cNvSpPr txBox="1"/>
          <p:nvPr>
            <p:ph idx="1" type="subTitle"/>
          </p:nvPr>
        </p:nvSpPr>
        <p:spPr>
          <a:xfrm>
            <a:off x="986975" y="1817169"/>
            <a:ext cx="18816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hau Philomene One"/>
                <a:ea typeface="Chau Philomene One"/>
                <a:cs typeface="Chau Philomene One"/>
                <a:sym typeface="Chau Philomene One"/>
              </a:rPr>
              <a:t>R-Squared: 0.732</a:t>
            </a:r>
            <a:endParaRPr>
              <a:latin typeface="Chau Philomene One"/>
              <a:ea typeface="Chau Philomene One"/>
              <a:cs typeface="Chau Philomene One"/>
              <a:sym typeface="Chau Philomene One"/>
            </a:endParaRPr>
          </a:p>
          <a:p>
            <a:pPr indent="0" lvl="0" marL="0" rtl="0" algn="ctr">
              <a:spcBef>
                <a:spcPts val="0"/>
              </a:spcBef>
              <a:spcAft>
                <a:spcPts val="0"/>
              </a:spcAft>
              <a:buNone/>
            </a:pPr>
            <a:r>
              <a:rPr lang="en">
                <a:latin typeface="Chau Philomene One"/>
                <a:ea typeface="Chau Philomene One"/>
                <a:cs typeface="Chau Philomene One"/>
                <a:sym typeface="Chau Philomene One"/>
              </a:rPr>
              <a:t>RMSE: 4.20</a:t>
            </a:r>
            <a:endParaRPr>
              <a:latin typeface="Chau Philomene One"/>
              <a:ea typeface="Chau Philomene One"/>
              <a:cs typeface="Chau Philomene One"/>
              <a:sym typeface="Chau Philomene One"/>
            </a:endParaRPr>
          </a:p>
        </p:txBody>
      </p:sp>
      <p:sp>
        <p:nvSpPr>
          <p:cNvPr id="3450" name="Google Shape;3450;p43"/>
          <p:cNvSpPr txBox="1"/>
          <p:nvPr>
            <p:ph idx="2" type="title"/>
          </p:nvPr>
        </p:nvSpPr>
        <p:spPr>
          <a:xfrm>
            <a:off x="986875" y="1449775"/>
            <a:ext cx="1881600" cy="3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3451" name="Google Shape;3451;p43"/>
          <p:cNvSpPr txBox="1"/>
          <p:nvPr>
            <p:ph idx="3" type="title"/>
          </p:nvPr>
        </p:nvSpPr>
        <p:spPr>
          <a:xfrm>
            <a:off x="3622200" y="1449775"/>
            <a:ext cx="1881600" cy="3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Regression</a:t>
            </a:r>
            <a:endParaRPr/>
          </a:p>
        </p:txBody>
      </p:sp>
      <p:sp>
        <p:nvSpPr>
          <p:cNvPr id="3452" name="Google Shape;3452;p43"/>
          <p:cNvSpPr txBox="1"/>
          <p:nvPr>
            <p:ph idx="4" type="title"/>
          </p:nvPr>
        </p:nvSpPr>
        <p:spPr>
          <a:xfrm>
            <a:off x="6270525" y="1449775"/>
            <a:ext cx="1881600" cy="3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 Regression</a:t>
            </a:r>
            <a:endParaRPr/>
          </a:p>
        </p:txBody>
      </p:sp>
      <p:sp>
        <p:nvSpPr>
          <p:cNvPr id="3453" name="Google Shape;3453;p43"/>
          <p:cNvSpPr txBox="1"/>
          <p:nvPr>
            <p:ph idx="8" type="subTitle"/>
          </p:nvPr>
        </p:nvSpPr>
        <p:spPr>
          <a:xfrm>
            <a:off x="3622200" y="1817169"/>
            <a:ext cx="18816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hau Philomene One"/>
                <a:ea typeface="Chau Philomene One"/>
                <a:cs typeface="Chau Philomene One"/>
                <a:sym typeface="Chau Philomene One"/>
              </a:rPr>
              <a:t>R-Squared: 0.536</a:t>
            </a:r>
            <a:endParaRPr>
              <a:latin typeface="Chau Philomene One"/>
              <a:ea typeface="Chau Philomene One"/>
              <a:cs typeface="Chau Philomene One"/>
              <a:sym typeface="Chau Philomene One"/>
            </a:endParaRPr>
          </a:p>
          <a:p>
            <a:pPr indent="0" lvl="0" marL="0" rtl="0" algn="ctr">
              <a:spcBef>
                <a:spcPts val="0"/>
              </a:spcBef>
              <a:spcAft>
                <a:spcPts val="0"/>
              </a:spcAft>
              <a:buNone/>
            </a:pPr>
            <a:r>
              <a:rPr lang="en">
                <a:latin typeface="Chau Philomene One"/>
                <a:ea typeface="Chau Philomene One"/>
                <a:cs typeface="Chau Philomene One"/>
                <a:sym typeface="Chau Philomene One"/>
              </a:rPr>
              <a:t>RMSE: 4.65</a:t>
            </a:r>
            <a:endParaRPr>
              <a:latin typeface="Chau Philomene One"/>
              <a:ea typeface="Chau Philomene One"/>
              <a:cs typeface="Chau Philomene One"/>
              <a:sym typeface="Chau Philomene One"/>
            </a:endParaRPr>
          </a:p>
        </p:txBody>
      </p:sp>
      <p:sp>
        <p:nvSpPr>
          <p:cNvPr id="3454" name="Google Shape;3454;p43"/>
          <p:cNvSpPr txBox="1"/>
          <p:nvPr>
            <p:ph idx="9" type="subTitle"/>
          </p:nvPr>
        </p:nvSpPr>
        <p:spPr>
          <a:xfrm>
            <a:off x="6270525" y="1817169"/>
            <a:ext cx="1881600" cy="82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hau Philomene One"/>
                <a:ea typeface="Chau Philomene One"/>
                <a:cs typeface="Chau Philomene One"/>
                <a:sym typeface="Chau Philomene One"/>
              </a:rPr>
              <a:t>R-Squared: 0.611</a:t>
            </a:r>
            <a:endParaRPr>
              <a:latin typeface="Chau Philomene One"/>
              <a:ea typeface="Chau Philomene One"/>
              <a:cs typeface="Chau Philomene One"/>
              <a:sym typeface="Chau Philomene One"/>
            </a:endParaRPr>
          </a:p>
          <a:p>
            <a:pPr indent="0" lvl="0" marL="0" rtl="0" algn="ctr">
              <a:spcBef>
                <a:spcPts val="0"/>
              </a:spcBef>
              <a:spcAft>
                <a:spcPts val="0"/>
              </a:spcAft>
              <a:buNone/>
            </a:pPr>
            <a:r>
              <a:rPr lang="en">
                <a:latin typeface="Chau Philomene One"/>
                <a:ea typeface="Chau Philomene One"/>
                <a:cs typeface="Chau Philomene One"/>
                <a:sym typeface="Chau Philomene One"/>
              </a:rPr>
              <a:t>RMSE: 4.25</a:t>
            </a:r>
            <a:endParaRPr>
              <a:latin typeface="Chau Philomene One"/>
              <a:ea typeface="Chau Philomene One"/>
              <a:cs typeface="Chau Philomene One"/>
              <a:sym typeface="Chau Philomene One"/>
            </a:endParaRPr>
          </a:p>
        </p:txBody>
      </p:sp>
      <p:sp>
        <p:nvSpPr>
          <p:cNvPr id="3455" name="Google Shape;3455;p43"/>
          <p:cNvSpPr txBox="1"/>
          <p:nvPr/>
        </p:nvSpPr>
        <p:spPr>
          <a:xfrm>
            <a:off x="311700" y="2705975"/>
            <a:ext cx="8520600" cy="243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hau Philomene One"/>
                <a:ea typeface="Chau Philomene One"/>
                <a:cs typeface="Chau Philomene One"/>
                <a:sym typeface="Chau Philomene One"/>
              </a:rPr>
              <a:t>Reasons for using Linear Regression Model:</a:t>
            </a:r>
            <a:endParaRPr sz="2000">
              <a:solidFill>
                <a:schemeClr val="dk1"/>
              </a:solidFill>
              <a:latin typeface="Chau Philomene One"/>
              <a:ea typeface="Chau Philomene One"/>
              <a:cs typeface="Chau Philomene One"/>
              <a:sym typeface="Chau Philomene One"/>
            </a:endParaRPr>
          </a:p>
          <a:p>
            <a:pPr indent="-355600" lvl="0" marL="457200" rtl="0" algn="l">
              <a:spcBef>
                <a:spcPts val="0"/>
              </a:spcBef>
              <a:spcAft>
                <a:spcPts val="0"/>
              </a:spcAft>
              <a:buClr>
                <a:schemeClr val="dk1"/>
              </a:buClr>
              <a:buSzPts val="2000"/>
              <a:buFont typeface="Chau Philomene One"/>
              <a:buChar char="●"/>
            </a:pPr>
            <a:r>
              <a:rPr lang="en" sz="2000">
                <a:solidFill>
                  <a:schemeClr val="dk1"/>
                </a:solidFill>
                <a:latin typeface="Chau Philomene One"/>
                <a:ea typeface="Chau Philomene One"/>
                <a:cs typeface="Chau Philomene One"/>
                <a:sym typeface="Chau Philomene One"/>
              </a:rPr>
              <a:t>Strongest R-Squared and lowest RMSE.</a:t>
            </a:r>
            <a:endParaRPr sz="2000">
              <a:solidFill>
                <a:schemeClr val="dk1"/>
              </a:solidFill>
              <a:latin typeface="Chau Philomene One"/>
              <a:ea typeface="Chau Philomene One"/>
              <a:cs typeface="Chau Philomene One"/>
              <a:sym typeface="Chau Philomene One"/>
            </a:endParaRPr>
          </a:p>
          <a:p>
            <a:pPr indent="-355600" lvl="0" marL="457200" rtl="0" algn="l">
              <a:spcBef>
                <a:spcPts val="0"/>
              </a:spcBef>
              <a:spcAft>
                <a:spcPts val="0"/>
              </a:spcAft>
              <a:buClr>
                <a:schemeClr val="dk1"/>
              </a:buClr>
              <a:buSzPts val="2000"/>
              <a:buFont typeface="Chau Philomene One"/>
              <a:buChar char="●"/>
            </a:pPr>
            <a:r>
              <a:rPr lang="en" sz="2000">
                <a:solidFill>
                  <a:schemeClr val="dk1"/>
                </a:solidFill>
                <a:latin typeface="Chau Philomene One"/>
                <a:ea typeface="Chau Philomene One"/>
                <a:cs typeface="Chau Philomene One"/>
                <a:sym typeface="Chau Philomene One"/>
              </a:rPr>
              <a:t>Despite risk of </a:t>
            </a:r>
            <a:r>
              <a:rPr lang="en" sz="2000">
                <a:solidFill>
                  <a:schemeClr val="dk1"/>
                </a:solidFill>
                <a:latin typeface="Chau Philomene One"/>
                <a:ea typeface="Chau Philomene One"/>
                <a:cs typeface="Chau Philomene One"/>
                <a:sym typeface="Chau Philomene One"/>
              </a:rPr>
              <a:t>multicollinearity</a:t>
            </a:r>
            <a:r>
              <a:rPr lang="en" sz="2000">
                <a:solidFill>
                  <a:schemeClr val="dk1"/>
                </a:solidFill>
                <a:latin typeface="Chau Philomene One"/>
                <a:ea typeface="Chau Philomene One"/>
                <a:cs typeface="Chau Philomene One"/>
                <a:sym typeface="Chau Philomene One"/>
              </a:rPr>
              <a:t>, the features have linear relationships with each other and our VIF scores were low for the selected features.</a:t>
            </a:r>
            <a:endParaRPr sz="2000">
              <a:solidFill>
                <a:schemeClr val="dk1"/>
              </a:solidFill>
              <a:latin typeface="Chau Philomene One"/>
              <a:ea typeface="Chau Philomene One"/>
              <a:cs typeface="Chau Philomene One"/>
              <a:sym typeface="Chau Philomene One"/>
            </a:endParaRPr>
          </a:p>
          <a:p>
            <a:pPr indent="-355600" lvl="0" marL="457200" rtl="0" algn="l">
              <a:spcBef>
                <a:spcPts val="0"/>
              </a:spcBef>
              <a:spcAft>
                <a:spcPts val="0"/>
              </a:spcAft>
              <a:buClr>
                <a:schemeClr val="dk1"/>
              </a:buClr>
              <a:buSzPts val="2000"/>
              <a:buFont typeface="Chau Philomene One"/>
              <a:buChar char="●"/>
            </a:pPr>
            <a:r>
              <a:rPr lang="en" sz="2000">
                <a:solidFill>
                  <a:schemeClr val="dk1"/>
                </a:solidFill>
                <a:latin typeface="Chau Philomene One"/>
                <a:ea typeface="Chau Philomene One"/>
                <a:cs typeface="Chau Philomene One"/>
                <a:sym typeface="Chau Philomene One"/>
              </a:rPr>
              <a:t>DT and RF are prone to overfitting.</a:t>
            </a:r>
            <a:endParaRPr sz="2000">
              <a:solidFill>
                <a:schemeClr val="dk1"/>
              </a:solidFill>
              <a:latin typeface="Chau Philomene One"/>
              <a:ea typeface="Chau Philomene One"/>
              <a:cs typeface="Chau Philomene One"/>
              <a:sym typeface="Chau Philomene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0"/>
                                        </p:tgtEl>
                                        <p:attrNameLst>
                                          <p:attrName>style.visibility</p:attrName>
                                        </p:attrNameLst>
                                      </p:cBhvr>
                                      <p:to>
                                        <p:strVal val="visible"/>
                                      </p:to>
                                    </p:set>
                                    <p:animEffect filter="fade" transition="in">
                                      <p:cBhvr>
                                        <p:cTn dur="100"/>
                                        <p:tgtEl>
                                          <p:spTgt spid="3450"/>
                                        </p:tgtEl>
                                      </p:cBhvr>
                                    </p:animEffect>
                                  </p:childTnLst>
                                </p:cTn>
                              </p:par>
                              <p:par>
                                <p:cTn fill="hold" nodeType="withEffect" presetClass="entr" presetID="10" presetSubtype="0">
                                  <p:stCondLst>
                                    <p:cond delay="0"/>
                                  </p:stCondLst>
                                  <p:childTnLst>
                                    <p:set>
                                      <p:cBhvr>
                                        <p:cTn dur="1" fill="hold">
                                          <p:stCondLst>
                                            <p:cond delay="0"/>
                                          </p:stCondLst>
                                        </p:cTn>
                                        <p:tgtEl>
                                          <p:spTgt spid="3451"/>
                                        </p:tgtEl>
                                        <p:attrNameLst>
                                          <p:attrName>style.visibility</p:attrName>
                                        </p:attrNameLst>
                                      </p:cBhvr>
                                      <p:to>
                                        <p:strVal val="visible"/>
                                      </p:to>
                                    </p:set>
                                    <p:animEffect filter="fade" transition="in">
                                      <p:cBhvr>
                                        <p:cTn dur="100"/>
                                        <p:tgtEl>
                                          <p:spTgt spid="3451"/>
                                        </p:tgtEl>
                                      </p:cBhvr>
                                    </p:animEffect>
                                  </p:childTnLst>
                                </p:cTn>
                              </p:par>
                              <p:par>
                                <p:cTn fill="hold" nodeType="withEffect" presetClass="entr" presetID="10" presetSubtype="0">
                                  <p:stCondLst>
                                    <p:cond delay="0"/>
                                  </p:stCondLst>
                                  <p:childTnLst>
                                    <p:set>
                                      <p:cBhvr>
                                        <p:cTn dur="1" fill="hold">
                                          <p:stCondLst>
                                            <p:cond delay="0"/>
                                          </p:stCondLst>
                                        </p:cTn>
                                        <p:tgtEl>
                                          <p:spTgt spid="3452"/>
                                        </p:tgtEl>
                                        <p:attrNameLst>
                                          <p:attrName>style.visibility</p:attrName>
                                        </p:attrNameLst>
                                      </p:cBhvr>
                                      <p:to>
                                        <p:strVal val="visible"/>
                                      </p:to>
                                    </p:set>
                                    <p:animEffect filter="fade" transition="in">
                                      <p:cBhvr>
                                        <p:cTn dur="100"/>
                                        <p:tgtEl>
                                          <p:spTgt spid="3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9"/>
                                        </p:tgtEl>
                                        <p:attrNameLst>
                                          <p:attrName>style.visibility</p:attrName>
                                        </p:attrNameLst>
                                      </p:cBhvr>
                                      <p:to>
                                        <p:strVal val="visible"/>
                                      </p:to>
                                    </p:set>
                                    <p:animEffect filter="fade" transition="in">
                                      <p:cBhvr>
                                        <p:cTn dur="100"/>
                                        <p:tgtEl>
                                          <p:spTgt spid="3449"/>
                                        </p:tgtEl>
                                      </p:cBhvr>
                                    </p:animEffect>
                                  </p:childTnLst>
                                </p:cTn>
                              </p:par>
                              <p:par>
                                <p:cTn fill="hold" nodeType="withEffect" presetClass="entr" presetID="10" presetSubtype="0">
                                  <p:stCondLst>
                                    <p:cond delay="0"/>
                                  </p:stCondLst>
                                  <p:childTnLst>
                                    <p:set>
                                      <p:cBhvr>
                                        <p:cTn dur="1" fill="hold">
                                          <p:stCondLst>
                                            <p:cond delay="0"/>
                                          </p:stCondLst>
                                        </p:cTn>
                                        <p:tgtEl>
                                          <p:spTgt spid="3453"/>
                                        </p:tgtEl>
                                        <p:attrNameLst>
                                          <p:attrName>style.visibility</p:attrName>
                                        </p:attrNameLst>
                                      </p:cBhvr>
                                      <p:to>
                                        <p:strVal val="visible"/>
                                      </p:to>
                                    </p:set>
                                    <p:animEffect filter="fade" transition="in">
                                      <p:cBhvr>
                                        <p:cTn dur="100"/>
                                        <p:tgtEl>
                                          <p:spTgt spid="3453"/>
                                        </p:tgtEl>
                                      </p:cBhvr>
                                    </p:animEffect>
                                  </p:childTnLst>
                                </p:cTn>
                              </p:par>
                              <p:par>
                                <p:cTn fill="hold" nodeType="withEffect" presetClass="entr" presetID="10" presetSubtype="0">
                                  <p:stCondLst>
                                    <p:cond delay="0"/>
                                  </p:stCondLst>
                                  <p:childTnLst>
                                    <p:set>
                                      <p:cBhvr>
                                        <p:cTn dur="1" fill="hold">
                                          <p:stCondLst>
                                            <p:cond delay="0"/>
                                          </p:stCondLst>
                                        </p:cTn>
                                        <p:tgtEl>
                                          <p:spTgt spid="3454"/>
                                        </p:tgtEl>
                                        <p:attrNameLst>
                                          <p:attrName>style.visibility</p:attrName>
                                        </p:attrNameLst>
                                      </p:cBhvr>
                                      <p:to>
                                        <p:strVal val="visible"/>
                                      </p:to>
                                    </p:set>
                                    <p:animEffect filter="fade" transition="in">
                                      <p:cBhvr>
                                        <p:cTn dur="100"/>
                                        <p:tgtEl>
                                          <p:spTgt spid="3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5"/>
                                        </p:tgtEl>
                                        <p:attrNameLst>
                                          <p:attrName>style.visibility</p:attrName>
                                        </p:attrNameLst>
                                      </p:cBhvr>
                                      <p:to>
                                        <p:strVal val="visible"/>
                                      </p:to>
                                    </p:set>
                                    <p:animEffect filter="fade" transition="in">
                                      <p:cBhvr>
                                        <p:cTn dur="100"/>
                                        <p:tgtEl>
                                          <p:spTgt spid="3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9" name="Shape 3459"/>
        <p:cNvGrpSpPr/>
        <p:nvPr/>
      </p:nvGrpSpPr>
      <p:grpSpPr>
        <a:xfrm>
          <a:off x="0" y="0"/>
          <a:ext cx="0" cy="0"/>
          <a:chOff x="0" y="0"/>
          <a:chExt cx="0" cy="0"/>
        </a:xfrm>
      </p:grpSpPr>
      <p:sp>
        <p:nvSpPr>
          <p:cNvPr id="3460" name="Google Shape;3460;p44"/>
          <p:cNvSpPr txBox="1"/>
          <p:nvPr>
            <p:ph idx="4294967295" type="title"/>
          </p:nvPr>
        </p:nvSpPr>
        <p:spPr>
          <a:xfrm>
            <a:off x="0" y="644150"/>
            <a:ext cx="914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Demonstration</a:t>
            </a:r>
            <a:endParaRPr sz="5200"/>
          </a:p>
        </p:txBody>
      </p:sp>
      <p:graphicFrame>
        <p:nvGraphicFramePr>
          <p:cNvPr id="3461" name="Google Shape;3461;p44"/>
          <p:cNvGraphicFramePr/>
          <p:nvPr/>
        </p:nvGraphicFramePr>
        <p:xfrm>
          <a:off x="806575" y="1495425"/>
          <a:ext cx="3000000" cy="3000000"/>
        </p:xfrm>
        <a:graphic>
          <a:graphicData uri="http://schemas.openxmlformats.org/drawingml/2006/table">
            <a:tbl>
              <a:tblPr>
                <a:noFill/>
                <a:tableStyleId>{1D422AC5-8043-4565-B38C-649225DBA993}</a:tableStyleId>
              </a:tblPr>
              <a:tblGrid>
                <a:gridCol w="1169650"/>
                <a:gridCol w="1183050"/>
              </a:tblGrid>
              <a:tr h="391575">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W</a:t>
                      </a:r>
                      <a:r>
                        <a:rPr lang="en" sz="1800">
                          <a:solidFill>
                            <a:schemeClr val="dk1"/>
                          </a:solidFill>
                          <a:latin typeface="Chau Philomene One"/>
                          <a:ea typeface="Chau Philomene One"/>
                          <a:cs typeface="Chau Philomene One"/>
                          <a:sym typeface="Chau Philomene One"/>
                        </a:rPr>
                        <a:t>eight</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78.1kg</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r>
              <a:tr h="391575">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Neck</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38.0cm</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r>
              <a:tr h="391575">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Abdomen</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92.4cm</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r>
              <a:tr h="391575">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Thigh</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49.0cm</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r>
              <a:tr h="391575">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Wrist</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16.5cm</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r>
              <a:tr h="835475">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Body Fat Percentage</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c>
                  <a:txBody>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21%</a:t>
                      </a:r>
                      <a:endParaRPr sz="1800">
                        <a:solidFill>
                          <a:schemeClr val="dk1"/>
                        </a:solidFill>
                        <a:latin typeface="Chau Philomene One"/>
                        <a:ea typeface="Chau Philomene One"/>
                        <a:cs typeface="Chau Philomene One"/>
                        <a:sym typeface="Chau Philomene One"/>
                      </a:endParaRPr>
                    </a:p>
                  </a:txBody>
                  <a:tcPr marT="91425" marB="91425" marR="91425" marL="91425">
                    <a:solidFill>
                      <a:srgbClr val="F9F6F3"/>
                    </a:solidFill>
                  </a:tcPr>
                </a:tc>
              </a:tr>
            </a:tbl>
          </a:graphicData>
        </a:graphic>
      </p:graphicFrame>
      <p:sp>
        <p:nvSpPr>
          <p:cNvPr id="3462" name="Google Shape;3462;p44"/>
          <p:cNvSpPr txBox="1"/>
          <p:nvPr/>
        </p:nvSpPr>
        <p:spPr>
          <a:xfrm>
            <a:off x="4114800" y="1495425"/>
            <a:ext cx="2786100" cy="192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hau Philomene One"/>
                <a:ea typeface="Chau Philomene One"/>
                <a:cs typeface="Chau Philomene One"/>
                <a:sym typeface="Chau Philomene One"/>
              </a:rPr>
              <a:t>Model Prediction for BFP:</a:t>
            </a:r>
            <a:endParaRPr sz="1800">
              <a:solidFill>
                <a:schemeClr val="dk1"/>
              </a:solidFill>
              <a:latin typeface="Chau Philomene One"/>
              <a:ea typeface="Chau Philomene One"/>
              <a:cs typeface="Chau Philomene One"/>
              <a:sym typeface="Chau Philomene One"/>
            </a:endParaRPr>
          </a:p>
          <a:p>
            <a:pPr indent="0" lvl="0" marL="0" rtl="0" algn="l">
              <a:spcBef>
                <a:spcPts val="0"/>
              </a:spcBef>
              <a:spcAft>
                <a:spcPts val="0"/>
              </a:spcAft>
              <a:buNone/>
            </a:pPr>
            <a:r>
              <a:rPr lang="en" sz="8100">
                <a:solidFill>
                  <a:schemeClr val="dk1"/>
                </a:solidFill>
                <a:latin typeface="Chau Philomene One"/>
                <a:ea typeface="Chau Philomene One"/>
                <a:cs typeface="Chau Philomene One"/>
                <a:sym typeface="Chau Philomene One"/>
              </a:rPr>
              <a:t>20.8%</a:t>
            </a:r>
            <a:endParaRPr sz="8100">
              <a:solidFill>
                <a:schemeClr val="dk1"/>
              </a:solidFill>
              <a:latin typeface="Chau Philomene One"/>
              <a:ea typeface="Chau Philomene One"/>
              <a:cs typeface="Chau Philomene One"/>
              <a:sym typeface="Chau Philomene One"/>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1"/>
                                        </p:tgtEl>
                                        <p:attrNameLst>
                                          <p:attrName>style.visibility</p:attrName>
                                        </p:attrNameLst>
                                      </p:cBhvr>
                                      <p:to>
                                        <p:strVal val="visible"/>
                                      </p:to>
                                    </p:set>
                                    <p:animEffect filter="fade" transition="in">
                                      <p:cBhvr>
                                        <p:cTn dur="1000"/>
                                        <p:tgtEl>
                                          <p:spTgt spid="3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2">
                                            <p:txEl>
                                              <p:pRg end="0" st="0"/>
                                            </p:txEl>
                                          </p:spTgt>
                                        </p:tgtEl>
                                        <p:attrNameLst>
                                          <p:attrName>style.visibility</p:attrName>
                                        </p:attrNameLst>
                                      </p:cBhvr>
                                      <p:to>
                                        <p:strVal val="visible"/>
                                      </p:to>
                                    </p:set>
                                    <p:animEffect filter="fade" transition="in">
                                      <p:cBhvr>
                                        <p:cTn dur="1000"/>
                                        <p:tgtEl>
                                          <p:spTgt spid="34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2">
                                            <p:txEl>
                                              <p:pRg end="1" st="1"/>
                                            </p:txEl>
                                          </p:spTgt>
                                        </p:tgtEl>
                                        <p:attrNameLst>
                                          <p:attrName>style.visibility</p:attrName>
                                        </p:attrNameLst>
                                      </p:cBhvr>
                                      <p:to>
                                        <p:strVal val="visible"/>
                                      </p:to>
                                    </p:set>
                                    <p:animEffect filter="fade" transition="in">
                                      <p:cBhvr>
                                        <p:cTn dur="1000"/>
                                        <p:tgtEl>
                                          <p:spTgt spid="34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2">
                                            <p:txEl>
                                              <p:pRg end="2" st="2"/>
                                            </p:txEl>
                                          </p:spTgt>
                                        </p:tgtEl>
                                        <p:attrNameLst>
                                          <p:attrName>style.visibility</p:attrName>
                                        </p:attrNameLst>
                                      </p:cBhvr>
                                      <p:to>
                                        <p:strVal val="visible"/>
                                      </p:to>
                                    </p:set>
                                    <p:animEffect filter="fade" transition="in">
                                      <p:cBhvr>
                                        <p:cTn dur="1000"/>
                                        <p:tgtEl>
                                          <p:spTgt spid="34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Your Training Plan by Slidesgo">
  <a:themeElements>
    <a:clrScheme name="Simple Light">
      <a:dk1>
        <a:srgbClr val="595959"/>
      </a:dk1>
      <a:lt1>
        <a:srgbClr val="F9F6F2"/>
      </a:lt1>
      <a:dk2>
        <a:srgbClr val="FFFFFF"/>
      </a:dk2>
      <a:lt2>
        <a:srgbClr val="E78F5A"/>
      </a:lt2>
      <a:accent1>
        <a:srgbClr val="F9E3AF"/>
      </a:accent1>
      <a:accent2>
        <a:srgbClr val="697680"/>
      </a:accent2>
      <a:accent3>
        <a:srgbClr val="BDCED8"/>
      </a:accent3>
      <a:accent4>
        <a:srgbClr val="FCF7C5"/>
      </a:accent4>
      <a:accent5>
        <a:srgbClr val="E9B08D"/>
      </a:accent5>
      <a:accent6>
        <a:srgbClr val="E4D8CA"/>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