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DFE38F7-C67A-457D-8D1D-44D33281F82C}" type="datetimeFigureOut">
              <a:rPr lang="tr-TR" smtClean="0"/>
              <a:t>26.12.2014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2E37F79-73B4-4D45-AC72-45A6A9192DE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Monopoly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81158"/>
            <a:ext cx="6858000" cy="108966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Evrim Gürkan</a:t>
            </a:r>
          </a:p>
          <a:p>
            <a:pPr algn="ctr"/>
            <a:r>
              <a:rPr lang="tr-TR" dirty="0" smtClean="0"/>
              <a:t>Ahmet Ceylan</a:t>
            </a:r>
            <a:endParaRPr lang="tr-TR" dirty="0"/>
          </a:p>
        </p:txBody>
      </p:sp>
      <p:pic>
        <p:nvPicPr>
          <p:cNvPr id="1026" name="Picture 2" descr="C:\Users\evrimg\Documents\GitHub\MonopolyGame\src\Monopoly\Monopoly\images\mon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1" y="908720"/>
            <a:ext cx="44100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Used technology</a:t>
            </a:r>
          </a:p>
          <a:p>
            <a:r>
              <a:rPr lang="tr-TR" sz="3200" dirty="0" smtClean="0"/>
              <a:t>Used patterns</a:t>
            </a:r>
          </a:p>
          <a:p>
            <a:r>
              <a:rPr lang="tr-TR" sz="3200" dirty="0" smtClean="0"/>
              <a:t>Quick demo</a:t>
            </a:r>
            <a:endParaRPr lang="tr-TR" sz="3200" dirty="0"/>
          </a:p>
          <a:p>
            <a:r>
              <a:rPr lang="tr-TR" sz="3200" dirty="0" smtClean="0"/>
              <a:t>Code behind</a:t>
            </a:r>
          </a:p>
        </p:txBody>
      </p:sp>
    </p:spTree>
    <p:extLst>
      <p:ext uri="{BB962C8B-B14F-4D97-AF65-F5344CB8AC3E}">
        <p14:creationId xmlns:p14="http://schemas.microsoft.com/office/powerpoint/2010/main" val="1324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Used technology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Visual Studio 2008</a:t>
            </a:r>
          </a:p>
          <a:p>
            <a:r>
              <a:rPr lang="tr-TR" dirty="0" smtClean="0"/>
              <a:t>Asp.net</a:t>
            </a:r>
          </a:p>
          <a:p>
            <a:r>
              <a:rPr lang="tr-TR" dirty="0" smtClean="0"/>
              <a:t>C#</a:t>
            </a:r>
          </a:p>
          <a:p>
            <a:r>
              <a:rPr lang="tr-TR" dirty="0" smtClean="0"/>
              <a:t>Jquery</a:t>
            </a:r>
          </a:p>
          <a:p>
            <a:r>
              <a:rPr lang="tr-TR" dirty="0" smtClean="0"/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16740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Used patterns - MVC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1" name="Picture 3" descr="C:\Users\evrimg\Desktop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72" y="1340768"/>
            <a:ext cx="425943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Used patterns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Creational patterns</a:t>
            </a:r>
          </a:p>
          <a:p>
            <a:pPr lvl="1"/>
            <a:r>
              <a:rPr lang="tr-TR" dirty="0" smtClean="0"/>
              <a:t>Singleton</a:t>
            </a:r>
          </a:p>
          <a:p>
            <a:r>
              <a:rPr lang="tr-TR" dirty="0"/>
              <a:t>Behavioral </a:t>
            </a:r>
            <a:r>
              <a:rPr lang="tr-TR" dirty="0" smtClean="0"/>
              <a:t>patterns</a:t>
            </a:r>
          </a:p>
          <a:p>
            <a:pPr lvl="1"/>
            <a:r>
              <a:rPr lang="tr-TR" dirty="0" smtClean="0"/>
              <a:t>Command</a:t>
            </a:r>
          </a:p>
          <a:p>
            <a:pPr lvl="1"/>
            <a:r>
              <a:rPr lang="tr-TR" dirty="0" smtClean="0"/>
              <a:t>Iterator</a:t>
            </a:r>
          </a:p>
          <a:p>
            <a:pPr lvl="1"/>
            <a:r>
              <a:rPr lang="tr-TR" dirty="0" smtClean="0"/>
              <a:t>Observer</a:t>
            </a:r>
          </a:p>
          <a:p>
            <a:pPr lvl="1"/>
            <a:r>
              <a:rPr lang="tr-TR" dirty="0" smtClean="0"/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20683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24</TotalTime>
  <Words>40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Monopoly</vt:lpstr>
      <vt:lpstr>Introduction</vt:lpstr>
      <vt:lpstr>Used technology</vt:lpstr>
      <vt:lpstr>Used patterns - MVC</vt:lpstr>
      <vt:lpstr>Used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Emine Evrim Gürkan</dc:creator>
  <cp:lastModifiedBy>Emine Evrim Gürkan</cp:lastModifiedBy>
  <cp:revision>4</cp:revision>
  <dcterms:created xsi:type="dcterms:W3CDTF">2014-12-26T10:12:15Z</dcterms:created>
  <dcterms:modified xsi:type="dcterms:W3CDTF">2014-12-26T10:37:13Z</dcterms:modified>
</cp:coreProperties>
</file>