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5600-41A0-864F-AC0A-A696D16E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0CB7-E54F-D34E-9EA3-D213E2B0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2C07-BB33-EF41-965D-0945C300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FCE9-D065-2942-9EFA-9E567C13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2C8C-CEA4-1949-83ED-0476AC8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1E03-B9B3-6040-8D8A-B3FFAE5C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DC6-AF48-474E-9DE4-5B710FFCF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AF10-9EA0-4445-8E48-046C146F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3B68-FD42-4749-8ECE-E6D9B043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063F-CC98-B544-A3CD-AFF1B3C5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7E878-455E-C74F-90EF-80DA86620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3D584-4CE3-4240-945F-4E2C2F70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37C5-7578-0F4A-B947-D849CB6F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4AEF-06F9-AF47-9578-14354C3E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8E41-6EED-444A-932F-8A137CF0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E8AE-179A-4B46-8EC9-DD60A7B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8EFE-7748-004C-A46A-9DA5F99D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8366-AECB-F84C-9C70-5B8E77F7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B204B-57AF-E940-B2DB-634F65C5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B035-9410-8147-9B75-2085E343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8D4B-B752-2C41-8EC4-54A6929C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4D20-5E28-464C-897F-7D403CF2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3468-BEB7-4B46-A0FA-AC28AEB8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36D-C747-2545-A4AB-00EC9AA1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F9BF-296D-AB42-B8E7-F2501845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DE1F-8A2C-A447-A277-C281069B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7C8E-DA49-F045-B443-A8A3BE84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B4C5-557D-9E4A-B691-3406592A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54C2-CAEA-9C4E-8307-0B43E3D7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9E53-15B4-B349-838E-7C06A468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3FC58-0910-5F41-99AA-5CA5E28D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2460-89FC-9648-9BBE-9F7FD4E1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4E8D-C7E8-704A-B71D-3B1FCD36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0A9A0-E2B9-954A-82DE-E5AB4A00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083BB-7C01-964E-8B5E-3040D1AA5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F8BDA-E3CD-5044-9438-4B9FED68D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9866E-2E35-894A-B126-CA004BE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F98E6-2743-EC48-8F9E-6358869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6521-6899-234F-B399-C406E236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EE46-9BE9-7D44-89F3-255B2EEA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C08B6-8E69-E542-B95E-5D00E338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11F0A-D41D-EF4F-953E-6D7FBF88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3BB0-7D13-1C43-9A3D-BB2A0BBB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0E8E8-CF0D-4245-9FAD-0D181DB9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85C46-289D-D84B-8EEF-AB8E540E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A641F-173C-E149-8C0B-0362FC2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9DD4-3DE6-1243-A8D9-A8FD6B90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35BC-CBCB-AC4C-AD4D-3BD3D825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1A410-B1BB-044F-927F-D7DA6423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CF06-D964-444F-A115-74A032B6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9F54-D401-014D-B5D8-108599BB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9B4B-2744-F54E-8ABF-313D1F38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255-EB76-E24B-94EF-7A9701CB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B17C0-706A-2A41-8BEF-265E33E20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F311A-EF40-D545-9F62-5035B83D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3482-44C2-1642-AD06-1D73E1B2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6BA6-5B40-494C-A88E-EA6A68C4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3BD6-733E-0443-97B4-348CD8F0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760FA-3B7C-F347-87CD-A1645E28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676E-8FBA-8D4C-AAD5-76022109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8427-E9FE-5946-A3D9-75A5BA2B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1DFA-7009-3C43-A252-E5842266E633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A6E0-9D62-FC42-ACD8-805AA97F2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5B29-7C66-BD4F-A491-0577036CA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9570-E395-854A-A9C2-FC97B806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EBBBD5-5752-9542-A4A0-0FF12FA34A35}"/>
              </a:ext>
            </a:extLst>
          </p:cNvPr>
          <p:cNvSpPr/>
          <p:nvPr/>
        </p:nvSpPr>
        <p:spPr>
          <a:xfrm>
            <a:off x="2719600" y="2599429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Order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C44ED-7CD0-7F4B-B89B-5BC9BADB17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33379" y="3085384"/>
            <a:ext cx="8862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8E856B-4C44-0D4D-AB8F-B7ECD66C0A28}"/>
              </a:ext>
            </a:extLst>
          </p:cNvPr>
          <p:cNvSpPr txBox="1"/>
          <p:nvPr/>
        </p:nvSpPr>
        <p:spPr>
          <a:xfrm>
            <a:off x="491972" y="2599429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creates order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AE8A5701-B3B2-F249-874A-F8BBFC5D4848}"/>
              </a:ext>
            </a:extLst>
          </p:cNvPr>
          <p:cNvSpPr/>
          <p:nvPr/>
        </p:nvSpPr>
        <p:spPr>
          <a:xfrm>
            <a:off x="2966603" y="4015063"/>
            <a:ext cx="1121434" cy="1212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845B7-0186-FE42-A3AA-2B04E516170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3527320" y="3571339"/>
            <a:ext cx="0" cy="44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85689F-37B3-DB45-853B-715D969C36EC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335040" y="3085384"/>
            <a:ext cx="107918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83CC5F-4070-414B-8D4A-4795EDCBAB2B}"/>
              </a:ext>
            </a:extLst>
          </p:cNvPr>
          <p:cNvSpPr txBox="1"/>
          <p:nvPr/>
        </p:nvSpPr>
        <p:spPr>
          <a:xfrm>
            <a:off x="4356427" y="2460929"/>
            <a:ext cx="92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335091-B6DC-8340-809C-C6A4EC4CA74D}"/>
              </a:ext>
            </a:extLst>
          </p:cNvPr>
          <p:cNvSpPr/>
          <p:nvPr/>
        </p:nvSpPr>
        <p:spPr>
          <a:xfrm>
            <a:off x="5414226" y="2599429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Payment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1B5D3E-3B41-6243-8C26-9DFBE24D8441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>
            <a:off x="7029666" y="3085384"/>
            <a:ext cx="117892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1E7E33-4DE9-434D-A8C6-AD0C10F052F3}"/>
              </a:ext>
            </a:extLst>
          </p:cNvPr>
          <p:cNvSpPr txBox="1"/>
          <p:nvPr/>
        </p:nvSpPr>
        <p:spPr>
          <a:xfrm>
            <a:off x="7029666" y="2416819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  <a:p>
            <a:r>
              <a:rPr lang="en-US" dirty="0"/>
              <a:t>Completed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CADF91-F7AC-C449-8195-C38506776F18}"/>
              </a:ext>
            </a:extLst>
          </p:cNvPr>
          <p:cNvSpPr/>
          <p:nvPr/>
        </p:nvSpPr>
        <p:spPr>
          <a:xfrm>
            <a:off x="8208591" y="2599429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Stock 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67231F-70A2-0C42-8F84-EC9C6A145418}"/>
              </a:ext>
            </a:extLst>
          </p:cNvPr>
          <p:cNvCxnSpPr>
            <a:cxnSpLocks/>
            <a:stCxn id="38" idx="0"/>
            <a:endCxn id="4" idx="0"/>
          </p:cNvCxnSpPr>
          <p:nvPr/>
        </p:nvCxnSpPr>
        <p:spPr>
          <a:xfrm rot="16200000" flipV="1">
            <a:off x="6271816" y="-145067"/>
            <a:ext cx="12700" cy="5488991"/>
          </a:xfrm>
          <a:prstGeom prst="bentConnector3">
            <a:avLst>
              <a:gd name="adj1" fmla="val 45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49C5A67-0028-FB4C-BCAD-9EE428F2DA81}"/>
              </a:ext>
            </a:extLst>
          </p:cNvPr>
          <p:cNvSpPr/>
          <p:nvPr/>
        </p:nvSpPr>
        <p:spPr>
          <a:xfrm>
            <a:off x="8224775" y="297165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Notification Service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E83BD5-D115-1542-B477-5FCEAAEEFD39}"/>
              </a:ext>
            </a:extLst>
          </p:cNvPr>
          <p:cNvSpPr txBox="1"/>
          <p:nvPr/>
        </p:nvSpPr>
        <p:spPr>
          <a:xfrm>
            <a:off x="9032495" y="1594654"/>
            <a:ext cx="94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  <a:p>
            <a:r>
              <a:rPr lang="en-US" dirty="0"/>
              <a:t>Shipped</a:t>
            </a:r>
          </a:p>
        </p:txBody>
      </p:sp>
      <p:cxnSp>
        <p:nvCxnSpPr>
          <p:cNvPr id="49" name="Straight Arrow Connector 40">
            <a:extLst>
              <a:ext uri="{FF2B5EF4-FFF2-40B4-BE49-F238E27FC236}">
                <a16:creationId xmlns:a16="http://schemas.microsoft.com/office/drawing/2014/main" id="{8A02802F-52A4-A547-ADF9-B6812EEB837B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V="1">
            <a:off x="9016311" y="1269075"/>
            <a:ext cx="16184" cy="1330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C21B7930-9EAA-134B-B669-5D44C1105A3B}"/>
              </a:ext>
            </a:extLst>
          </p:cNvPr>
          <p:cNvSpPr/>
          <p:nvPr/>
        </p:nvSpPr>
        <p:spPr>
          <a:xfrm>
            <a:off x="5662178" y="4044725"/>
            <a:ext cx="1121434" cy="1212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DB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D3EF9C-2A19-A04F-A29E-FC5B4BB261AE}"/>
              </a:ext>
            </a:extLst>
          </p:cNvPr>
          <p:cNvCxnSpPr>
            <a:cxnSpLocks/>
            <a:stCxn id="26" idx="2"/>
            <a:endCxn id="55" idx="1"/>
          </p:cNvCxnSpPr>
          <p:nvPr/>
        </p:nvCxnSpPr>
        <p:spPr>
          <a:xfrm>
            <a:off x="6221946" y="3571339"/>
            <a:ext cx="949" cy="47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2A494598-759C-C84A-900B-1D7DBC2AA875}"/>
              </a:ext>
            </a:extLst>
          </p:cNvPr>
          <p:cNvSpPr/>
          <p:nvPr/>
        </p:nvSpPr>
        <p:spPr>
          <a:xfrm>
            <a:off x="8356804" y="4036871"/>
            <a:ext cx="1121434" cy="1212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DB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B22B05-56A8-084E-8639-C291DBF0E99F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917521" y="3593147"/>
            <a:ext cx="0" cy="44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89C0D0F-502F-DD4A-B24A-F29CEC1828B8}"/>
              </a:ext>
            </a:extLst>
          </p:cNvPr>
          <p:cNvSpPr/>
          <p:nvPr/>
        </p:nvSpPr>
        <p:spPr>
          <a:xfrm>
            <a:off x="1833379" y="321468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878F50-3B66-F14F-9077-5431600DDE44}"/>
              </a:ext>
            </a:extLst>
          </p:cNvPr>
          <p:cNvSpPr/>
          <p:nvPr/>
        </p:nvSpPr>
        <p:spPr>
          <a:xfrm>
            <a:off x="4606352" y="3246120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707BE1B-BCF0-A64B-8EDE-FFBA246FBC9F}"/>
              </a:ext>
            </a:extLst>
          </p:cNvPr>
          <p:cNvSpPr/>
          <p:nvPr/>
        </p:nvSpPr>
        <p:spPr>
          <a:xfrm>
            <a:off x="7454228" y="3205579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AA9034-82C9-EE46-AEC7-B5BA3C2C728D}"/>
              </a:ext>
            </a:extLst>
          </p:cNvPr>
          <p:cNvSpPr/>
          <p:nvPr/>
        </p:nvSpPr>
        <p:spPr>
          <a:xfrm>
            <a:off x="8527962" y="1568492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06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52D3A4-E4E6-D840-A6A4-3D02380A6E72}"/>
              </a:ext>
            </a:extLst>
          </p:cNvPr>
          <p:cNvSpPr/>
          <p:nvPr/>
        </p:nvSpPr>
        <p:spPr>
          <a:xfrm>
            <a:off x="2062370" y="2599429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Order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2FC285-FD19-9D4D-A742-F5A5745E671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76149" y="3085384"/>
            <a:ext cx="8862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A9AFB9-F24F-5743-B7D8-013C7D298992}"/>
              </a:ext>
            </a:extLst>
          </p:cNvPr>
          <p:cNvSpPr txBox="1"/>
          <p:nvPr/>
        </p:nvSpPr>
        <p:spPr>
          <a:xfrm>
            <a:off x="475284" y="2658035"/>
            <a:ext cx="14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creates </a:t>
            </a:r>
          </a:p>
          <a:p>
            <a:r>
              <a:rPr lang="en-US" dirty="0"/>
              <a:t>order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D02BC1E8-35F6-F943-B362-0941EFC9B957}"/>
              </a:ext>
            </a:extLst>
          </p:cNvPr>
          <p:cNvSpPr/>
          <p:nvPr/>
        </p:nvSpPr>
        <p:spPr>
          <a:xfrm>
            <a:off x="2309373" y="4015063"/>
            <a:ext cx="1121434" cy="1212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72B80E-B299-0D43-B281-026AF53B055D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2870090" y="3571339"/>
            <a:ext cx="0" cy="44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90EB37-0F2F-3241-82AE-C51D590BA087}"/>
              </a:ext>
            </a:extLst>
          </p:cNvPr>
          <p:cNvSpPr/>
          <p:nvPr/>
        </p:nvSpPr>
        <p:spPr>
          <a:xfrm>
            <a:off x="1176149" y="321468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EA63B-F4A3-B349-92E5-C25EA210DF7F}"/>
              </a:ext>
            </a:extLst>
          </p:cNvPr>
          <p:cNvSpPr/>
          <p:nvPr/>
        </p:nvSpPr>
        <p:spPr>
          <a:xfrm>
            <a:off x="1757372" y="901463"/>
            <a:ext cx="7858116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Order Saga Orchestrator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37C80-507D-0C44-8DC6-15EC8C182286}"/>
              </a:ext>
            </a:extLst>
          </p:cNvPr>
          <p:cNvSpPr/>
          <p:nvPr/>
        </p:nvSpPr>
        <p:spPr>
          <a:xfrm>
            <a:off x="4895757" y="2599429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Payment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F5020-2BE3-664A-B094-711C79711655}"/>
              </a:ext>
            </a:extLst>
          </p:cNvPr>
          <p:cNvSpPr txBox="1"/>
          <p:nvPr/>
        </p:nvSpPr>
        <p:spPr>
          <a:xfrm>
            <a:off x="6132103" y="1913235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  <a:p>
            <a:r>
              <a:rPr lang="en-US" dirty="0"/>
              <a:t>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A5C39B-B07F-6A4A-A767-56BCA52BCB11}"/>
              </a:ext>
            </a:extLst>
          </p:cNvPr>
          <p:cNvSpPr/>
          <p:nvPr/>
        </p:nvSpPr>
        <p:spPr>
          <a:xfrm>
            <a:off x="7690122" y="2599429"/>
            <a:ext cx="1615440" cy="97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Stock Service</a:t>
            </a:r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7408E99A-4BF8-0745-8077-C89657638094}"/>
              </a:ext>
            </a:extLst>
          </p:cNvPr>
          <p:cNvSpPr/>
          <p:nvPr/>
        </p:nvSpPr>
        <p:spPr>
          <a:xfrm>
            <a:off x="5143709" y="4044725"/>
            <a:ext cx="1121434" cy="1212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59F469-A8FB-FE48-BEDE-A6E5B92CE352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>
            <a:off x="5703477" y="3571339"/>
            <a:ext cx="949" cy="47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8392BAB-DECE-CD4C-BB1D-6E200637ACF2}"/>
              </a:ext>
            </a:extLst>
          </p:cNvPr>
          <p:cNvSpPr/>
          <p:nvPr/>
        </p:nvSpPr>
        <p:spPr>
          <a:xfrm>
            <a:off x="7838335" y="4036871"/>
            <a:ext cx="1121434" cy="12120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DB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844ADD-4C93-7A43-A358-F2A8A95435F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399052" y="3593147"/>
            <a:ext cx="0" cy="44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9303B-E0C8-3343-8C81-5AC3A7DFC451}"/>
              </a:ext>
            </a:extLst>
          </p:cNvPr>
          <p:cNvCxnSpPr>
            <a:cxnSpLocks/>
          </p:cNvCxnSpPr>
          <p:nvPr/>
        </p:nvCxnSpPr>
        <p:spPr>
          <a:xfrm>
            <a:off x="5260562" y="1873373"/>
            <a:ext cx="0" cy="726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4CC15-E6C5-A047-8DF6-A12B3F2D4585}"/>
              </a:ext>
            </a:extLst>
          </p:cNvPr>
          <p:cNvCxnSpPr>
            <a:cxnSpLocks/>
          </p:cNvCxnSpPr>
          <p:nvPr/>
        </p:nvCxnSpPr>
        <p:spPr>
          <a:xfrm flipV="1">
            <a:off x="6132104" y="1873373"/>
            <a:ext cx="0" cy="726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D851A0-EBC0-384B-B51F-6E72E74808BB}"/>
              </a:ext>
            </a:extLst>
          </p:cNvPr>
          <p:cNvSpPr txBox="1"/>
          <p:nvPr/>
        </p:nvSpPr>
        <p:spPr>
          <a:xfrm>
            <a:off x="4255287" y="1873373"/>
            <a:ext cx="100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</a:p>
          <a:p>
            <a:r>
              <a:rPr lang="en-US" dirty="0"/>
              <a:t>Payment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7E323-47F0-6149-B83E-7B05B18DC3CB}"/>
              </a:ext>
            </a:extLst>
          </p:cNvPr>
          <p:cNvSpPr txBox="1"/>
          <p:nvPr/>
        </p:nvSpPr>
        <p:spPr>
          <a:xfrm>
            <a:off x="8969586" y="1922263"/>
            <a:ext cx="94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  <a:p>
            <a:r>
              <a:rPr lang="en-US" dirty="0"/>
              <a:t>Shipped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9791E4-04F4-1F46-8E43-F36AC2E36FDA}"/>
              </a:ext>
            </a:extLst>
          </p:cNvPr>
          <p:cNvCxnSpPr>
            <a:cxnSpLocks/>
          </p:cNvCxnSpPr>
          <p:nvPr/>
        </p:nvCxnSpPr>
        <p:spPr>
          <a:xfrm>
            <a:off x="8098042" y="1882401"/>
            <a:ext cx="0" cy="726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828E4-B8A0-4F46-B718-DDAB635E7A94}"/>
              </a:ext>
            </a:extLst>
          </p:cNvPr>
          <p:cNvCxnSpPr>
            <a:cxnSpLocks/>
          </p:cNvCxnSpPr>
          <p:nvPr/>
        </p:nvCxnSpPr>
        <p:spPr>
          <a:xfrm flipV="1">
            <a:off x="8969587" y="1882401"/>
            <a:ext cx="0" cy="726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16B348-2FDC-9240-96F9-854AA8D3743F}"/>
              </a:ext>
            </a:extLst>
          </p:cNvPr>
          <p:cNvSpPr txBox="1"/>
          <p:nvPr/>
        </p:nvSpPr>
        <p:spPr>
          <a:xfrm>
            <a:off x="7342243" y="1894026"/>
            <a:ext cx="7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 </a:t>
            </a:r>
          </a:p>
          <a:p>
            <a:r>
              <a:rPr lang="en-US" dirty="0"/>
              <a:t>Items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16A39-E88C-9746-92A6-AAB91B4F4C40}"/>
              </a:ext>
            </a:extLst>
          </p:cNvPr>
          <p:cNvSpPr txBox="1"/>
          <p:nvPr/>
        </p:nvSpPr>
        <p:spPr>
          <a:xfrm>
            <a:off x="3122074" y="1922263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Saga </a:t>
            </a:r>
          </a:p>
          <a:p>
            <a:r>
              <a:rPr lang="en-US" dirty="0"/>
              <a:t>Completed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88120-8871-654D-ACAD-2DCFC3827DC5}"/>
              </a:ext>
            </a:extLst>
          </p:cNvPr>
          <p:cNvCxnSpPr>
            <a:cxnSpLocks/>
          </p:cNvCxnSpPr>
          <p:nvPr/>
        </p:nvCxnSpPr>
        <p:spPr>
          <a:xfrm>
            <a:off x="2264819" y="1882401"/>
            <a:ext cx="0" cy="726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CDF6A6-C5B4-0848-8E8A-1B8F7E048961}"/>
              </a:ext>
            </a:extLst>
          </p:cNvPr>
          <p:cNvCxnSpPr>
            <a:cxnSpLocks/>
          </p:cNvCxnSpPr>
          <p:nvPr/>
        </p:nvCxnSpPr>
        <p:spPr>
          <a:xfrm flipV="1">
            <a:off x="3122075" y="1882401"/>
            <a:ext cx="0" cy="726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790AD8-7DD5-2246-8D7F-2537293135C9}"/>
              </a:ext>
            </a:extLst>
          </p:cNvPr>
          <p:cNvSpPr txBox="1"/>
          <p:nvPr/>
        </p:nvSpPr>
        <p:spPr>
          <a:xfrm>
            <a:off x="1117147" y="1910417"/>
            <a:ext cx="121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</a:t>
            </a:r>
          </a:p>
          <a:p>
            <a:r>
              <a:rPr lang="en-US" dirty="0"/>
              <a:t>Order Saga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576449-E6F6-154F-92AA-DAB4145B8358}"/>
              </a:ext>
            </a:extLst>
          </p:cNvPr>
          <p:cNvSpPr/>
          <p:nvPr/>
        </p:nvSpPr>
        <p:spPr>
          <a:xfrm>
            <a:off x="2324549" y="20521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B73C9-544D-F54C-9DC9-F1782359E42D}"/>
              </a:ext>
            </a:extLst>
          </p:cNvPr>
          <p:cNvSpPr/>
          <p:nvPr/>
        </p:nvSpPr>
        <p:spPr>
          <a:xfrm>
            <a:off x="5319363" y="20521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DCE088-6A36-594B-A5CA-830752D57ABF}"/>
              </a:ext>
            </a:extLst>
          </p:cNvPr>
          <p:cNvSpPr/>
          <p:nvPr/>
        </p:nvSpPr>
        <p:spPr>
          <a:xfrm>
            <a:off x="5744962" y="20521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1053F9-5DA4-6340-B52A-17660D65410E}"/>
              </a:ext>
            </a:extLst>
          </p:cNvPr>
          <p:cNvSpPr/>
          <p:nvPr/>
        </p:nvSpPr>
        <p:spPr>
          <a:xfrm>
            <a:off x="2734932" y="20521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2F20B5-AAB0-8D4D-BCEE-E92A1B225278}"/>
              </a:ext>
            </a:extLst>
          </p:cNvPr>
          <p:cNvSpPr/>
          <p:nvPr/>
        </p:nvSpPr>
        <p:spPr>
          <a:xfrm>
            <a:off x="8155875" y="20521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C5EE2E-8312-BA4C-A586-30D658D129D9}"/>
              </a:ext>
            </a:extLst>
          </p:cNvPr>
          <p:cNvSpPr/>
          <p:nvPr/>
        </p:nvSpPr>
        <p:spPr>
          <a:xfrm>
            <a:off x="8551165" y="20521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398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2019-05-29T20:55:29Z</dcterms:created>
  <dcterms:modified xsi:type="dcterms:W3CDTF">2019-05-29T21:41:24Z</dcterms:modified>
</cp:coreProperties>
</file>