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74" r:id="rId2"/>
    <p:sldMasterId id="2147483715" r:id="rId3"/>
    <p:sldMasterId id="2147483809" r:id="rId4"/>
    <p:sldMasterId id="2147483865" r:id="rId5"/>
    <p:sldMasterId id="2147483905" r:id="rId6"/>
    <p:sldMasterId id="2147483930" r:id="rId7"/>
    <p:sldMasterId id="2147483935" r:id="rId8"/>
    <p:sldMasterId id="2147483949" r:id="rId9"/>
    <p:sldMasterId id="2147483993" r:id="rId10"/>
  </p:sldMasterIdLst>
  <p:notesMasterIdLst>
    <p:notesMasterId r:id="rId12"/>
  </p:notesMasterIdLst>
  <p:handoutMasterIdLst>
    <p:handoutMasterId r:id="rId13"/>
  </p:handoutMasterIdLst>
  <p:sldIdLst>
    <p:sldId id="141168558" r:id="rId11"/>
  </p:sldIdLst>
  <p:sldSz cx="14630400" cy="8229600"/>
  <p:notesSz cx="6858000" cy="9144000"/>
  <p:custDataLst>
    <p:tags r:id="rId14"/>
  </p:custDataLst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28D7A3-0C3E-644B-8BE0-E777FA9054DE}">
          <p14:sldIdLst>
            <p14:sldId id="1411685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275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DD9"/>
    <a:srgbClr val="FF753F"/>
    <a:srgbClr val="0F6DFF"/>
    <a:srgbClr val="868D95"/>
    <a:srgbClr val="9C9C9C"/>
    <a:srgbClr val="D2D1CD"/>
    <a:srgbClr val="B6B6B6"/>
    <a:srgbClr val="DCCEC5"/>
    <a:srgbClr val="898A89"/>
    <a:srgbClr val="787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7D4B4-2B25-4891-9D10-06E284944B6B}" v="10" dt="2020-02-07T13:13:36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5915"/>
  </p:normalViewPr>
  <p:slideViewPr>
    <p:cSldViewPr snapToObjects="1">
      <p:cViewPr varScale="1">
        <p:scale>
          <a:sx n="73" d="100"/>
          <a:sy n="73" d="100"/>
        </p:scale>
        <p:origin x="1024" y="192"/>
      </p:cViewPr>
      <p:guideLst>
        <p:guide orient="horz" pos="2592"/>
        <p:guide pos="4608"/>
        <p:guide pos="6912"/>
        <p:guide pos="2275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outlineViewPr>
    <p:cViewPr>
      <p:scale>
        <a:sx n="33" d="100"/>
        <a:sy n="33" d="100"/>
      </p:scale>
      <p:origin x="0" y="-67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2376" y="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EA7D4B4-2B25-4891-9D10-06E284944B6B}"/>
    <pc:docChg chg="modSld">
      <pc:chgData name="" userId="" providerId="" clId="Web-{AEA7D4B4-2B25-4891-9D10-06E284944B6B}" dt="2020-02-07T13:13:36.385" v="8" actId="20577"/>
      <pc:docMkLst>
        <pc:docMk/>
      </pc:docMkLst>
      <pc:sldChg chg="modSp">
        <pc:chgData name="" userId="" providerId="" clId="Web-{AEA7D4B4-2B25-4891-9D10-06E284944B6B}" dt="2020-02-07T13:13:20.463" v="2" actId="20577"/>
        <pc:sldMkLst>
          <pc:docMk/>
          <pc:sldMk cId="1935895640" sldId="141168558"/>
        </pc:sldMkLst>
        <pc:spChg chg="mod">
          <ac:chgData name="" userId="" providerId="" clId="Web-{AEA7D4B4-2B25-4891-9D10-06E284944B6B}" dt="2020-02-07T13:13:20.463" v="2" actId="20577"/>
          <ac:spMkLst>
            <pc:docMk/>
            <pc:sldMk cId="1935895640" sldId="141168558"/>
            <ac:spMk id="27" creationId="{68DCADB3-1A0D-C54F-8521-022EFC9D2ADC}"/>
          </ac:spMkLst>
        </pc:spChg>
      </pc:sldChg>
      <pc:sldChg chg="modSp">
        <pc:chgData name="" userId="" providerId="" clId="Web-{AEA7D4B4-2B25-4891-9D10-06E284944B6B}" dt="2020-02-07T13:13:36.385" v="7" actId="20577"/>
        <pc:sldMkLst>
          <pc:docMk/>
          <pc:sldMk cId="3038395667" sldId="2142532105"/>
        </pc:sldMkLst>
        <pc:spChg chg="mod">
          <ac:chgData name="" userId="" providerId="" clId="Web-{AEA7D4B4-2B25-4891-9D10-06E284944B6B}" dt="2020-02-07T13:13:36.385" v="7" actId="20577"/>
          <ac:spMkLst>
            <pc:docMk/>
            <pc:sldMk cId="3038395667" sldId="2142532105"/>
            <ac:spMk id="20" creationId="{324DC0D2-C9A2-419E-9175-40F61563E2E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3/3/20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10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6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674E56-344E-D94C-AE66-9678BFF649D1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A332BE23-2CE5-BB4B-B29E-B6D9249F4C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3" name="Date Placeholder 2">
              <a:extLst>
                <a:ext uri="{FF2B5EF4-FFF2-40B4-BE49-F238E27FC236}">
                  <a16:creationId xmlns:a16="http://schemas.microsoft.com/office/drawing/2014/main" id="{CD528412-8DAE-044C-846E-AF2AB4CE9E2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85800"/>
            <a:ext cx="1371600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4" name="Date Placeholder 2"/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7FDFA15-57B0-7C48-8E19-F699BF4505B1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  <p:sp>
        <p:nvSpPr>
          <p:cNvPr id="2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026FA3-A24B-3E4D-B38A-0DBFEB097BE7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6" name="Footer Placeholder 3">
              <a:extLst>
                <a:ext uri="{FF2B5EF4-FFF2-40B4-BE49-F238E27FC236}">
                  <a16:creationId xmlns:a16="http://schemas.microsoft.com/office/drawing/2014/main" id="{343AEBEC-4DB0-2C4D-A321-923D439E016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7" name="Date Placeholder 2">
              <a:extLst>
                <a:ext uri="{FF2B5EF4-FFF2-40B4-BE49-F238E27FC236}">
                  <a16:creationId xmlns:a16="http://schemas.microsoft.com/office/drawing/2014/main" id="{99412712-42B2-9E40-AFC8-4CF4637165D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152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73773" y="0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76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idx="18"/>
          </p:nvPr>
        </p:nvSpPr>
        <p:spPr>
          <a:xfrm>
            <a:off x="-973" y="0"/>
            <a:ext cx="3657600" cy="8229600"/>
          </a:xfrm>
          <a:prstGeom prst="rect">
            <a:avLst/>
          </a:prstGeom>
          <a:noFill/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endParaRPr lang="en-US" sz="7200" b="1" dirty="0"/>
          </a:p>
          <a:p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panose="020B0503050000000000" pitchFamily="34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4076BF4D-E51A-844D-9500-E453BFD5FC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6583680" cy="1143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6160"/>
            <a:ext cx="6583680" cy="374904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400">
                <a:solidFill>
                  <a:schemeClr val="accent2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2"/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7543800" y="2057400"/>
            <a:ext cx="6583680" cy="5257800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10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675120" cy="457200"/>
          </a:xfrm>
          <a:prstGeom prst="rect">
            <a:avLst/>
          </a:prstGeom>
        </p:spPr>
        <p:txBody>
          <a:bodyPr tIns="0" anchor="b"/>
          <a:lstStyle>
            <a:lvl1pPr>
              <a:defRPr sz="8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95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DC3D-2ABA-E34A-B5D1-D9BE3D5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1339596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899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8841" y="7543801"/>
            <a:ext cx="566118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14800" y="6858002"/>
            <a:ext cx="10058400" cy="914399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53441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1" y="7542913"/>
            <a:ext cx="570973" cy="23147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430000" y="457201"/>
            <a:ext cx="3200400" cy="274319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5291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6868006-6CD8-264F-A185-27831042252C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B7E3FC1-F49E-A04A-BB25-404BEDA18A4C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249F4E-84B7-C848-8CDD-FD7397A94882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8" name="Footer Placeholder 3">
              <a:extLst>
                <a:ext uri="{FF2B5EF4-FFF2-40B4-BE49-F238E27FC236}">
                  <a16:creationId xmlns:a16="http://schemas.microsoft.com/office/drawing/2014/main" id="{D16AD195-BA7C-234C-AB84-7A5F4E88328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9" name="Date Placeholder 2">
              <a:extLst>
                <a:ext uri="{FF2B5EF4-FFF2-40B4-BE49-F238E27FC236}">
                  <a16:creationId xmlns:a16="http://schemas.microsoft.com/office/drawing/2014/main" id="{741EE91A-8FBF-ED41-A835-17FEC7A8DC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8841" y="7543801"/>
            <a:ext cx="566118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8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C81FB2A-FAFB-B54B-B481-6CDACFCB3290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1341750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</a:t>
            </a:r>
            <a:r>
              <a:rPr lang="en-US" sz="799" b="0" i="0" baseline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C1ED685-55DC-0244-937E-8D311B957F79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AD29800-2ED0-374B-890C-AA46E3089CDF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748B6BA-CFF4-C94C-81A7-4CFF76AC4872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42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-Bloc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051243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172540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-Bloc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4630400" cy="20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051243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769187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Color-Bloc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1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-Color-Bloc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1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6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1/4-Color-Block-Black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1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ctr" defTabSz="1097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>
                <a:solidFill>
                  <a:srgbClr val="051243"/>
                </a:solidFill>
                <a:latin typeface="+mn-lt"/>
                <a:ea typeface="+mn-ea"/>
                <a:cs typeface="+mn-cs"/>
                <a:sym typeface="Arial"/>
              </a:defRPr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4"/>
            <a:ext cx="566119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4858" y="7939817"/>
            <a:ext cx="134621" cy="127001"/>
          </a:xfrm>
          <a:prstGeom prst="rect">
            <a:avLst/>
          </a:prstGeom>
        </p:spPr>
        <p:txBody>
          <a:bodyPr lIns="0" tIns="0" rIns="0" bIns="0"/>
          <a:lstStyle>
            <a:lvl1pPr algn="l" defTabSz="685772">
              <a:defRPr sz="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>
              <a:defRPr/>
            </a:pPr>
            <a:fld id="{86CB4B4D-7CA3-9044-876B-883B54F86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6" name="Footer Placeholder 3"/>
          <p:cNvSpPr txBox="1"/>
          <p:nvPr/>
        </p:nvSpPr>
        <p:spPr>
          <a:xfrm>
            <a:off x="914401" y="7945076"/>
            <a:ext cx="134175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 sz="8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pPr marL="0" marR="0" lvl="0" indent="0" algn="l" defTabSz="685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2018 IBM Corporation               </a:t>
            </a:r>
          </a:p>
        </p:txBody>
      </p:sp>
      <p:sp>
        <p:nvSpPr>
          <p:cNvPr id="317" name="Footer Placeholder 3"/>
          <p:cNvSpPr txBox="1"/>
          <p:nvPr/>
        </p:nvSpPr>
        <p:spPr>
          <a:xfrm>
            <a:off x="3886200" y="7945076"/>
            <a:ext cx="2284416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 sz="800">
                <a:solidFill>
                  <a:srgbClr val="535353"/>
                </a:solidFill>
              </a:defRPr>
            </a:lvl1pPr>
          </a:lstStyle>
          <a:p>
            <a:pPr marL="0" marR="0" lvl="0" indent="0" algn="l" defTabSz="685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IBM Services | Offering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54155549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30" y="329566"/>
            <a:ext cx="13167360" cy="1371600"/>
          </a:xfrm>
        </p:spPr>
        <p:txBody>
          <a:bodyPr/>
          <a:lstStyle>
            <a:lvl1pPr>
              <a:defRPr>
                <a:solidFill>
                  <a:srgbClr val="5E5F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30" y="1920243"/>
            <a:ext cx="13167360" cy="5431156"/>
          </a:xfrm>
        </p:spPr>
        <p:txBody>
          <a:bodyPr>
            <a:normAutofit/>
          </a:bodyPr>
          <a:lstStyle>
            <a:lvl1pPr marL="274309" indent="-274309">
              <a:defRPr sz="2880" b="0" i="0">
                <a:latin typeface="Helvetica Neue"/>
                <a:cs typeface="Helvetica Neue"/>
              </a:defRPr>
            </a:lvl1pPr>
            <a:lvl2pPr marL="642595" indent="-274309">
              <a:defRPr sz="2560"/>
            </a:lvl2pPr>
            <a:lvl3pPr marL="1008341" indent="-274309">
              <a:defRPr sz="2240"/>
            </a:lvl3pPr>
            <a:lvl4pPr marL="1376624" indent="-274309">
              <a:defRPr sz="1920"/>
            </a:lvl4pPr>
            <a:lvl5pPr marL="1742370" indent="-365746"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31"/>
          <p:cNvSpPr/>
          <p:nvPr userDrawn="1"/>
        </p:nvSpPr>
        <p:spPr>
          <a:xfrm>
            <a:off x="580334" y="254813"/>
            <a:ext cx="13307117" cy="0"/>
          </a:xfrm>
          <a:prstGeom prst="line">
            <a:avLst/>
          </a:prstGeom>
          <a:ln w="38100">
            <a:solidFill>
              <a:srgbClr val="4C4D53"/>
            </a:solidFill>
            <a:round/>
          </a:ln>
        </p:spPr>
        <p:txBody>
          <a:bodyPr lIns="0" tIns="0" rIns="0" bIns="0" anchor="ctr"/>
          <a:lstStyle/>
          <a:p>
            <a:pPr lvl="0" algn="l" defTabSz="27430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92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398232" y="7752997"/>
            <a:ext cx="385042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z="1280" smtClean="0">
                <a:solidFill>
                  <a:srgbClr val="7F7F7F"/>
                </a:solidFill>
              </a:rPr>
              <a:pPr/>
              <a:t>‹#›</a:t>
            </a:fld>
            <a:endParaRPr lang="en-US" sz="1680" dirty="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72" y="7734437"/>
            <a:ext cx="975437" cy="3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4-Color-Block-Black-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Industry Platforms | Offering Management</a:t>
            </a:r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3" y="7818143"/>
            <a:ext cx="566118" cy="228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4630400" cy="20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0512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0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BC323C0-B994-4B4B-8612-6DDCF3F2459C}"/>
              </a:ext>
            </a:extLst>
          </p:cNvPr>
          <p:cNvGrpSpPr/>
          <p:nvPr userDrawn="1"/>
        </p:nvGrpSpPr>
        <p:grpSpPr>
          <a:xfrm>
            <a:off x="454858" y="7893792"/>
            <a:ext cx="5715758" cy="226434"/>
            <a:chOff x="454858" y="7893792"/>
            <a:chExt cx="5715758" cy="226434"/>
          </a:xfrm>
        </p:grpSpPr>
        <p:sp>
          <p:nvSpPr>
            <p:cNvPr id="10" name="Slide Number Placeholder 2">
              <a:extLst>
                <a:ext uri="{FF2B5EF4-FFF2-40B4-BE49-F238E27FC236}">
                  <a16:creationId xmlns:a16="http://schemas.microsoft.com/office/drawing/2014/main" id="{FF6ADA31-DAFE-A040-AC45-65CE1991E0F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4858" y="7893792"/>
              <a:ext cx="327879" cy="219050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fld id="{3FD999D4-B456-9943-89B7-30D56181CE18}" type="slidenum">
                <a:rPr lang="en-US" sz="800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algn="l"/>
                <a:t>‹#›</a:t>
              </a:fld>
              <a:endParaRPr lang="en-US" sz="800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0D338B68-94BE-AF45-88BD-1662B3B6CF1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862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82E494-2607-EB41-AEA4-4077340C5DC1}"/>
                </a:ext>
              </a:extLst>
            </p:cNvPr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14" name="Footer Placeholder 3">
                <a:extLst>
                  <a:ext uri="{FF2B5EF4-FFF2-40B4-BE49-F238E27FC236}">
                    <a16:creationId xmlns:a16="http://schemas.microsoft.com/office/drawing/2014/main" id="{233006AB-C3B3-274E-9DBB-834761D1D1B6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©</a:t>
                </a:r>
                <a:r>
                  <a:rPr lang="en-US" sz="400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2019 IBM Corporation</a:t>
                </a:r>
                <a:r>
                  <a:rPr lang="en-US" sz="799" b="0" i="0" baseline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             </a:t>
                </a: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</a:p>
            </p:txBody>
          </p:sp>
          <p:sp>
            <p:nvSpPr>
              <p:cNvPr id="15" name="Date Placeholder 2">
                <a:extLst>
                  <a:ext uri="{FF2B5EF4-FFF2-40B4-BE49-F238E27FC236}">
                    <a16:creationId xmlns:a16="http://schemas.microsoft.com/office/drawing/2014/main" id="{19E134BC-D569-5348-B5CE-CB845CD9434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799" b="0" i="0" smtClean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pPr marL="0" indent="0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3 March 2020</a:t>
                </a:fld>
                <a:endPara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36499" y="321869"/>
            <a:ext cx="13516661" cy="1287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949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No-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B591083-F983-5042-AA50-E62A90392071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7"/>
            <a:ext cx="1341750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</a:t>
            </a:r>
            <a:r>
              <a:rPr lang="en-US" sz="798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35A2-45C8-294F-A375-C98656698880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7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8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8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481C-572F-9847-A1D5-9E3EA96B351A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7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4AA5770-334E-9C41-AAEE-9EA224F49CB7}"/>
              </a:ext>
            </a:extLst>
          </p:cNvPr>
          <p:cNvSpPr txBox="1">
            <a:spLocks/>
          </p:cNvSpPr>
          <p:nvPr userDrawn="1"/>
        </p:nvSpPr>
        <p:spPr>
          <a:xfrm>
            <a:off x="454859" y="7893792"/>
            <a:ext cx="327878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70B2-7DA2-6E49-9F48-0EC4E1A58A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1" y="7818143"/>
            <a:ext cx="566118" cy="228600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52386EFA-C297-C94F-94EC-DFB0B36B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9" y="321869"/>
            <a:ext cx="11825021" cy="1049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341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65760" y="7724851"/>
            <a:ext cx="10241280" cy="2194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59" y="326051"/>
            <a:ext cx="6583682" cy="7166950"/>
          </a:xfrm>
        </p:spPr>
        <p:txBody>
          <a:bodyPr/>
          <a:lstStyle>
            <a:lvl1pPr>
              <a:lnSpc>
                <a:spcPct val="90000"/>
              </a:lnSpc>
              <a:defRPr sz="384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0099" y="7528535"/>
            <a:ext cx="834542" cy="3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6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321871"/>
            <a:ext cx="6583680" cy="719000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0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369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798321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028" algn="dec"/>
              </a:tabLst>
              <a:defRPr/>
            </a:lvl1pPr>
            <a:lvl2pPr marL="276850" indent="-27685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118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680960" y="1798321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028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118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84516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1"/>
            <a:ext cx="6583680" cy="1606091"/>
          </a:xfrm>
        </p:spPr>
        <p:txBody>
          <a:bodyPr/>
          <a:lstStyle>
            <a:lvl1pPr>
              <a:defRPr sz="25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1848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5359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6431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36501"/>
            <a:ext cx="6583680" cy="1606091"/>
          </a:xfrm>
        </p:spPr>
        <p:txBody>
          <a:bodyPr/>
          <a:lstStyle>
            <a:lvl1pPr>
              <a:defRPr sz="256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2418488"/>
            <a:ext cx="6583680" cy="497433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5359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904370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24282"/>
            <a:ext cx="13898880" cy="7157720"/>
          </a:xfrm>
        </p:spPr>
        <p:txBody>
          <a:bodyPr/>
          <a:lstStyle>
            <a:lvl1pPr>
              <a:lnSpc>
                <a:spcPct val="90000"/>
              </a:lnSpc>
              <a:defRPr sz="15359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202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8299939" cy="7233288"/>
          </a:xfrm>
        </p:spPr>
        <p:txBody>
          <a:bodyPr/>
          <a:lstStyle>
            <a:lvl1pPr marL="187952" indent="-18795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97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6583680" cy="692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790042"/>
            <a:ext cx="6583680" cy="6719568"/>
          </a:xfrm>
        </p:spPr>
        <p:txBody>
          <a:bodyPr/>
          <a:lstStyle>
            <a:lvl1pPr>
              <a:spcBef>
                <a:spcPts val="1760"/>
              </a:spcBef>
              <a:spcAft>
                <a:spcPts val="0"/>
              </a:spcAft>
              <a:defRPr/>
            </a:lvl1pPr>
            <a:lvl2pPr>
              <a:spcBef>
                <a:spcPts val="1760"/>
              </a:spcBef>
              <a:defRPr/>
            </a:lvl2pPr>
            <a:lvl3pPr>
              <a:spcBef>
                <a:spcPts val="1760"/>
              </a:spcBef>
              <a:defRPr/>
            </a:lvl3pPr>
            <a:lvl4pPr>
              <a:spcBef>
                <a:spcPts val="1760"/>
              </a:spcBef>
              <a:defRPr/>
            </a:lvl4pPr>
            <a:lvl5pPr>
              <a:spcBef>
                <a:spcPts val="176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0903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6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15349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1799541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80960" y="1799541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817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102412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49552"/>
            <a:ext cx="6583680" cy="5743450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1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49554"/>
            <a:ext cx="6583680" cy="5743448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918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803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760" y="1592831"/>
            <a:ext cx="6583680" cy="5900171"/>
          </a:xfrm>
        </p:spPr>
        <p:txBody>
          <a:bodyPr/>
          <a:lstStyle>
            <a:lvl1pPr>
              <a:defRPr sz="38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680960" y="1786638"/>
            <a:ext cx="6583680" cy="5706364"/>
          </a:xfrm>
        </p:spPr>
        <p:txBody>
          <a:bodyPr/>
          <a:lstStyle>
            <a:lvl1pPr>
              <a:defRPr sz="2240"/>
            </a:lvl1pPr>
            <a:lvl2pPr>
              <a:defRPr sz="2240"/>
            </a:lvl2pPr>
            <a:lvl3pPr>
              <a:defRPr sz="224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2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10241280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49552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1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49552"/>
            <a:ext cx="2926080" cy="5743448"/>
          </a:xfrm>
        </p:spPr>
        <p:txBody>
          <a:bodyPr/>
          <a:lstStyle>
            <a:lvl1pPr>
              <a:spcBef>
                <a:spcPts val="1760"/>
              </a:spcBef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023360" y="1749552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338560" y="1749552"/>
            <a:ext cx="2926080" cy="5743448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85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8368"/>
            <a:ext cx="6583680" cy="1024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1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50"/>
            <a:ext cx="6583680" cy="5737352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0241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48"/>
            <a:ext cx="2926080" cy="5737352"/>
          </a:xfrm>
        </p:spPr>
        <p:txBody>
          <a:bodyPr/>
          <a:lstStyle>
            <a:lvl1pPr>
              <a:spcBef>
                <a:spcPts val="1760"/>
              </a:spcBef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023360" y="1755648"/>
            <a:ext cx="2926080" cy="573735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92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53235"/>
            <a:ext cx="6583680" cy="5705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55650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1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338560" y="1755650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4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1097236"/>
            <a:endParaRPr lang="en-US" sz="192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53235"/>
            <a:ext cx="6583680" cy="5705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80960" y="1778058"/>
            <a:ext cx="6583680" cy="56023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760"/>
              </a:spcBef>
              <a:buFontTx/>
              <a:buNone/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321871"/>
            <a:ext cx="6583680" cy="480059"/>
          </a:xfrm>
        </p:spPr>
        <p:txBody>
          <a:bodyPr/>
          <a:lstStyle>
            <a:lvl1pPr>
              <a:defRPr sz="176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8770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7044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24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70"/>
            <a:ext cx="6583680" cy="7044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123444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6629400" cy="5257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6858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675120" cy="457200"/>
          </a:xfrm>
        </p:spPr>
        <p:txBody>
          <a:bodyPr tIns="0" anchor="b"/>
          <a:lstStyle>
            <a:lvl1pPr>
              <a:defRPr sz="8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ECC05D-266F-BA49-A8F0-9D4B92A7D000}"/>
              </a:ext>
            </a:extLst>
          </p:cNvPr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9" name="Footer Placeholder 3">
              <a:extLst>
                <a:ext uri="{FF2B5EF4-FFF2-40B4-BE49-F238E27FC236}">
                  <a16:creationId xmlns:a16="http://schemas.microsoft.com/office/drawing/2014/main" id="{D3FB1178-81B2-6141-B189-BBA5B42A87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1" name="Date Placeholder 2">
              <a:extLst>
                <a:ext uri="{FF2B5EF4-FFF2-40B4-BE49-F238E27FC236}">
                  <a16:creationId xmlns:a16="http://schemas.microsoft.com/office/drawing/2014/main" id="{C6F0CD38-1806-E14E-A2C7-D7D4B667F44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E4C648A-00D6-2D48-8650-2FC937954BA8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7A7275D7-5BE8-E549-A365-D1697F9ADA0F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743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593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2" y="4114800"/>
            <a:ext cx="7315200" cy="41148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72800" y="7731869"/>
            <a:ext cx="3291840" cy="21945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292610"/>
            <a:ext cx="6583680" cy="480059"/>
          </a:xfrm>
        </p:spPr>
        <p:txBody>
          <a:bodyPr/>
          <a:lstStyle>
            <a:lvl1pPr>
              <a:defRPr sz="256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" y="1755649"/>
            <a:ext cx="6583680" cy="558197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224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484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2" y="4114800"/>
            <a:ext cx="73152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7315200" cy="41148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7315198" cy="41148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AE223285-37E2-3446-98B0-A305E8FFFBB5}"/>
              </a:ext>
            </a:extLst>
          </p:cNvPr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B8AA6D53-8AE5-0546-8758-D25158580EF4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A3239E7-FBA8-184A-BE0B-6E47DDE71723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996E77A-DA8C-8848-ABB5-753263816404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26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10972798" y="4114800"/>
            <a:ext cx="3657600" cy="41148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657600" y="4114800"/>
            <a:ext cx="3657600" cy="41148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7315204" y="4114800"/>
            <a:ext cx="3657595" cy="41148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Group Name / DOC ID / Month XX, 2017 / © 2017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4630398" cy="41148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768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88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4630398" cy="206502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84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2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4572000"/>
            <a:ext cx="3657600" cy="36576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Group Name / DOC ID / Month XX, 2017 / © 2017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772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2"/>
            <a:ext cx="3657600" cy="82296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56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657600" y="0"/>
            <a:ext cx="3657600" cy="82296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7315200" y="0"/>
            <a:ext cx="3657600" cy="82296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10972800" y="0"/>
            <a:ext cx="3657600" cy="82296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2240">
                <a:solidFill>
                  <a:schemeClr val="bg2"/>
                </a:solidFill>
              </a:defRPr>
            </a:lvl1pPr>
            <a:lvl2pPr>
              <a:defRPr sz="1760">
                <a:solidFill>
                  <a:schemeClr val="bg2"/>
                </a:solidFill>
              </a:defRPr>
            </a:lvl2pPr>
            <a:lvl3pPr>
              <a:defRPr sz="1760">
                <a:solidFill>
                  <a:schemeClr val="bg2"/>
                </a:solidFill>
              </a:defRPr>
            </a:lvl3pPr>
            <a:lvl4pPr>
              <a:defRPr sz="1760">
                <a:solidFill>
                  <a:schemeClr val="bg2"/>
                </a:solidFill>
              </a:defRPr>
            </a:lvl4pPr>
            <a:lvl5pPr>
              <a:defRPr sz="176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>
                <a:solidFill>
                  <a:srgbClr val="FFFFFF"/>
                </a:solidFill>
              </a:rPr>
              <a:t>Group Name / DOC ID / Month XX, 2017 / © 2017 IBM Corporation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50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755650"/>
            <a:ext cx="2926080" cy="560231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792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86382"/>
            <a:ext cx="2926080" cy="5527040"/>
          </a:xfrm>
        </p:spPr>
        <p:txBody>
          <a:bodyPr/>
          <a:lstStyle>
            <a:lvl1pPr>
              <a:defRPr sz="224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23360" y="1066801"/>
            <a:ext cx="10241280" cy="611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721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86382"/>
            <a:ext cx="2926080" cy="5527040"/>
          </a:xfrm>
        </p:spPr>
        <p:txBody>
          <a:bodyPr/>
          <a:lstStyle>
            <a:lvl1pPr>
              <a:defRPr sz="224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37B0EBA-EF83-984E-97CC-443597F05FF1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18DE36-D561-6149-9910-9ADA201F69C9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>
              <a:extLst>
                <a:ext uri="{FF2B5EF4-FFF2-40B4-BE49-F238E27FC236}">
                  <a16:creationId xmlns:a16="http://schemas.microsoft.com/office/drawing/2014/main" id="{CA611C2B-0018-5C4F-A0F7-95681F46A2B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1" name="Date Placeholder 2">
              <a:extLst>
                <a:ext uri="{FF2B5EF4-FFF2-40B4-BE49-F238E27FC236}">
                  <a16:creationId xmlns:a16="http://schemas.microsoft.com/office/drawing/2014/main" id="{3F62D246-321A-B647-9BB7-E84CBAE7CF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55648"/>
            <a:ext cx="2926080" cy="5603443"/>
          </a:xfrm>
        </p:spPr>
        <p:txBody>
          <a:bodyPr/>
          <a:lstStyle>
            <a:lvl1pPr>
              <a:defRPr sz="256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23360" y="1799539"/>
            <a:ext cx="2926080" cy="5530291"/>
          </a:xfrm>
        </p:spPr>
        <p:txBody>
          <a:bodyPr/>
          <a:lstStyle>
            <a:lvl1pPr>
              <a:defRPr sz="224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7315200" cy="8229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40615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432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5760" y="1755648"/>
            <a:ext cx="2926080" cy="5603443"/>
          </a:xfrm>
        </p:spPr>
        <p:txBody>
          <a:bodyPr/>
          <a:lstStyle>
            <a:lvl1pPr>
              <a:defRPr sz="2560"/>
            </a:lvl1pPr>
            <a:lvl2pPr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023360" y="1799539"/>
            <a:ext cx="2926080" cy="5530291"/>
          </a:xfrm>
        </p:spPr>
        <p:txBody>
          <a:bodyPr/>
          <a:lstStyle>
            <a:lvl1pPr>
              <a:defRPr sz="224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20629" y="1745538"/>
            <a:ext cx="6744013" cy="5530291"/>
          </a:xfrm>
        </p:spPr>
        <p:txBody>
          <a:bodyPr/>
          <a:lstStyle>
            <a:lvl1pPr marL="187952" indent="-187952">
              <a:tabLst/>
              <a:defRPr sz="3840"/>
            </a:lvl1pPr>
            <a:lvl2pPr marL="0" indent="0"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03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307240"/>
            <a:ext cx="2926080" cy="7054392"/>
          </a:xfrm>
        </p:spPr>
        <p:txBody>
          <a:bodyPr/>
          <a:lstStyle>
            <a:lvl1pPr>
              <a:defRPr sz="2560"/>
            </a:lvl1pPr>
            <a:lvl2pPr marL="0" indent="0">
              <a:spcBef>
                <a:spcPts val="1760"/>
              </a:spcBef>
              <a:buFontTx/>
              <a:buNone/>
              <a:defRPr sz="1760"/>
            </a:lvl2pPr>
            <a:lvl3pPr>
              <a:defRPr sz="1760"/>
            </a:lvl3pPr>
            <a:lvl4pPr>
              <a:defRPr sz="1760"/>
            </a:lvl4pPr>
            <a:lvl5pPr>
              <a:defRPr sz="1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023360" y="360681"/>
            <a:ext cx="10241280" cy="735584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50681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33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065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3691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5760" y="1828801"/>
            <a:ext cx="6583680" cy="5735117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6304028" algn="dec"/>
              </a:tabLst>
              <a:defRPr sz="1760"/>
            </a:lvl1pPr>
            <a:lvl2pPr marL="276850" indent="-276850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6437118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0533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526" y="3497842"/>
            <a:ext cx="2076173" cy="8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0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03523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409" y="292720"/>
            <a:ext cx="13167362" cy="210773"/>
          </a:xfrm>
        </p:spPr>
        <p:txBody>
          <a:bodyPr/>
          <a:lstStyle>
            <a:lvl1pPr>
              <a:defRPr sz="1522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6815" y="7947753"/>
            <a:ext cx="8134350" cy="17271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GBS Solutions &amp; Platforms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5080" y="7947753"/>
            <a:ext cx="1814832" cy="1727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86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28 Jan 2016</a:t>
            </a:r>
          </a:p>
        </p:txBody>
      </p:sp>
    </p:spTree>
    <p:extLst>
      <p:ext uri="{BB962C8B-B14F-4D97-AF65-F5344CB8AC3E}">
        <p14:creationId xmlns:p14="http://schemas.microsoft.com/office/powerpoint/2010/main" val="23188984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 userDrawn="1">
            <p:ph idx="1"/>
          </p:nvPr>
        </p:nvSpPr>
        <p:spPr>
          <a:xfrm>
            <a:off x="548642" y="1752498"/>
            <a:ext cx="13476366" cy="5760720"/>
          </a:xfrm>
          <a:prstGeom prst="rect">
            <a:avLst/>
          </a:prstGeom>
        </p:spPr>
        <p:txBody>
          <a:bodyPr lIns="91428" tIns="45715" rIns="91428" bIns="45715"/>
          <a:lstStyle>
            <a:lvl1pPr marL="411412" indent="-411412">
              <a:buFont typeface="Wingdings" pitchFamily="2" charset="2"/>
              <a:buChar char="§"/>
              <a:defRPr sz="1920">
                <a:latin typeface="Arial" pitchFamily="34" charset="0"/>
                <a:cs typeface="Arial" pitchFamily="34" charset="0"/>
              </a:defRPr>
            </a:lvl1pPr>
            <a:lvl2pPr>
              <a:defRPr sz="1920">
                <a:latin typeface="Arial" pitchFamily="34" charset="0"/>
                <a:cs typeface="Arial" pitchFamily="34" charset="0"/>
              </a:defRPr>
            </a:lvl2pPr>
            <a:lvl3pPr>
              <a:defRPr sz="1920">
                <a:latin typeface="Arial" pitchFamily="34" charset="0"/>
                <a:cs typeface="Arial" pitchFamily="34" charset="0"/>
              </a:defRPr>
            </a:lvl3pPr>
            <a:lvl4pPr>
              <a:defRPr sz="1920">
                <a:latin typeface="Arial" pitchFamily="34" charset="0"/>
                <a:cs typeface="Arial" pitchFamily="34" charset="0"/>
              </a:defRPr>
            </a:lvl4pPr>
            <a:lvl5pPr>
              <a:defRPr sz="192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572019-F403-1E4A-9411-CB6E67A51F77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>
            <a:spLocks/>
          </p:cNvSpPr>
          <p:nvPr userDrawn="1"/>
        </p:nvSpPr>
        <p:spPr>
          <a:xfrm>
            <a:off x="914401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" name="Date Placeholder 2"/>
          <p:cNvSpPr txBox="1">
            <a:spLocks/>
          </p:cNvSpPr>
          <p:nvPr userDrawn="1"/>
        </p:nvSpPr>
        <p:spPr>
          <a:xfrm>
            <a:off x="2256150" y="7899656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  <p:sp>
        <p:nvSpPr>
          <p:cNvPr id="5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3" y="7818143"/>
            <a:ext cx="56611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90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rk Blank">
    <p:bg>
      <p:bgPr>
        <a:solidFill>
          <a:srgbClr val="1C3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14"/>
          <p:cNvSpPr/>
          <p:nvPr/>
        </p:nvSpPr>
        <p:spPr>
          <a:xfrm>
            <a:off x="-3" y="7840701"/>
            <a:ext cx="14630405" cy="3889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862" tIns="54862" rIns="54862" bIns="54862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 sz="2160" kern="0" dirty="0">
              <a:solidFill>
                <a:srgbClr val="FFFFFF"/>
              </a:solidFill>
              <a:latin typeface="Arial"/>
              <a:ea typeface=""/>
              <a:cs typeface="Arial"/>
              <a:sym typeface="Arial"/>
            </a:endParaRPr>
          </a:p>
        </p:txBody>
      </p:sp>
      <p:pic>
        <p:nvPicPr>
          <p:cNvPr id="336" name="ibm_logo_dark blue-01.png" descr="ibm_logo_dark blue-0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29177" y="7739173"/>
            <a:ext cx="228602" cy="605833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Line"/>
          <p:cNvSpPr/>
          <p:nvPr/>
        </p:nvSpPr>
        <p:spPr>
          <a:xfrm>
            <a:off x="-1" y="7801704"/>
            <a:ext cx="14630404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54862" tIns="54862" rIns="54862" bIns="54862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sz="2160" kern="0" dirty="0">
              <a:solidFill>
                <a:srgbClr val="000000"/>
              </a:solidFill>
              <a:latin typeface="Calibri"/>
              <a:ea typeface=""/>
              <a:sym typeface="Calibri"/>
            </a:endParaRPr>
          </a:p>
        </p:txBody>
      </p:sp>
      <p:sp>
        <p:nvSpPr>
          <p:cNvPr id="339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304802" y="304802"/>
            <a:ext cx="14173201" cy="642851"/>
          </a:xfrm>
          <a:prstGeom prst="rect">
            <a:avLst/>
          </a:prstGeom>
        </p:spPr>
        <p:txBody>
          <a:bodyPr lIns="45718" tIns="45718" rIns="45718" bIns="45718"/>
          <a:lstStyle>
            <a:lvl1pPr defTabSz="932651">
              <a:lnSpc>
                <a:spcPct val="90000"/>
              </a:lnSpc>
              <a:defRPr sz="3360" b="1">
                <a:solidFill>
                  <a:schemeClr val="accent2">
                    <a:lumOff val="5588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4040" y="7929113"/>
            <a:ext cx="4098703" cy="2419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indent="0" algn="l" defTabSz="109723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80" b="0" i="0" dirty="0">
                <a:solidFill>
                  <a:schemeClr val="tx1"/>
                </a:solidFill>
                <a:latin typeface="IBM Plex Sans Regular" charset="0"/>
                <a:ea typeface="IBM Plex Sans Regular" charset="0"/>
                <a:cs typeface="IBM Plex Sans Regular" charset="0"/>
              </a:rPr>
              <a:t>© 2018</a:t>
            </a:r>
            <a:r>
              <a:rPr lang="en-US" altLang="en-US" sz="1080" b="0" i="0" baseline="0" dirty="0">
                <a:solidFill>
                  <a:schemeClr val="tx1"/>
                </a:solidFill>
                <a:latin typeface="IBM Plex Sans Regular" charset="0"/>
                <a:ea typeface="IBM Plex Sans Regular" charset="0"/>
                <a:cs typeface="IBM Plex Sans Regular" charset="0"/>
              </a:rPr>
              <a:t>  </a:t>
            </a:r>
            <a:r>
              <a:rPr lang="en-US" altLang="en-US" sz="1080" b="0" i="0" dirty="0">
                <a:solidFill>
                  <a:schemeClr val="tx1"/>
                </a:solidFill>
                <a:latin typeface="IBM Plex Sans Regular" charset="0"/>
                <a:ea typeface="IBM Plex Sans Regular" charset="0"/>
                <a:cs typeface="IBM Plex Sans Regular" charset="0"/>
              </a:rPr>
              <a:t>IBM Corporation – OneCloud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13842610" y="7839302"/>
            <a:ext cx="781692" cy="36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6" tIns="54863" rIns="109726" bIns="54863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8995AC45-5A92-44C2-B9A7-BA7BB3D600ED}" type="slidenum">
              <a:rPr lang="en-US" altLang="en-US" sz="1200" b="0" i="0" baseline="0" smtClean="0">
                <a:solidFill>
                  <a:schemeClr val="tx1"/>
                </a:solidFill>
                <a:latin typeface="IBM Plex Sans Regular" charset="0"/>
                <a:ea typeface="IBM Plex Sans Regular" charset="0"/>
                <a:cs typeface="+mn-cs"/>
              </a:rPr>
              <a:pPr algn="ctr" eaLnBrk="1" hangingPunct="1">
                <a:defRPr/>
              </a:pPr>
              <a:t>‹#›</a:t>
            </a:fld>
            <a:endParaRPr lang="en-US" altLang="en-US" sz="1200" b="0" i="0" baseline="0" dirty="0">
              <a:solidFill>
                <a:schemeClr val="tx1"/>
              </a:solidFill>
              <a:latin typeface="IBM Plex Sans Regular" charset="0"/>
              <a:ea typeface="IBM Plex Sans Regular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3A2F7-E918-C348-A741-E7D447124557}"/>
              </a:ext>
            </a:extLst>
          </p:cNvPr>
          <p:cNvSpPr txBox="1"/>
          <p:nvPr userDrawn="1"/>
        </p:nvSpPr>
        <p:spPr>
          <a:xfrm>
            <a:off x="6119254" y="7884580"/>
            <a:ext cx="2013204" cy="30721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440" b="1" baseline="0" dirty="0">
                <a:solidFill>
                  <a:schemeClr val="bg1"/>
                </a:solidFill>
                <a:hlinkClick r:id="" action="ppaction://noaction"/>
              </a:rPr>
              <a:t>Back to Contents</a:t>
            </a:r>
            <a:endParaRPr lang="en-GB" sz="1440" b="1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263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4-Color-Bloc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4" y="7818143"/>
            <a:ext cx="566118" cy="228600"/>
          </a:xfrm>
          <a:prstGeom prst="rect">
            <a:avLst/>
          </a:prstGeom>
        </p:spPr>
      </p:pic>
      <p:sp>
        <p:nvSpPr>
          <p:cNvPr id="14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 | Offering Management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914402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6" name="Date Placeholder 2"/>
          <p:cNvSpPr txBox="1">
            <a:spLocks/>
          </p:cNvSpPr>
          <p:nvPr userDrawn="1"/>
        </p:nvSpPr>
        <p:spPr>
          <a:xfrm>
            <a:off x="2256150" y="7899657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964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B9DA8-4D56-C14A-A725-F097C83169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4" y="7818143"/>
            <a:ext cx="566118" cy="2286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DE6067-207A-0A4A-9517-A363AECD27D0}"/>
              </a:ext>
            </a:extLst>
          </p:cNvPr>
          <p:cNvSpPr txBox="1">
            <a:spLocks/>
          </p:cNvSpPr>
          <p:nvPr userDrawn="1"/>
        </p:nvSpPr>
        <p:spPr>
          <a:xfrm>
            <a:off x="914402" y="7900416"/>
            <a:ext cx="1341750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2018 IBM Corporation</a:t>
            </a:r>
            <a:r>
              <a:rPr lang="en-US" sz="799" b="0" i="0" baseline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7FEC680-620A-A548-B5DA-D01FF065084E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7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bg2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188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9498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DC3D-2ABA-E34A-B5D1-D9BE3D5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1339596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0857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618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-1"/>
            <a:ext cx="14630400" cy="1527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114"/>
            <a:ext cx="12344400" cy="737886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3670280" cy="5257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5590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No-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B591083-F983-5042-AA50-E62A90392071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7"/>
            <a:ext cx="1341750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</a:t>
            </a:r>
            <a:r>
              <a:rPr lang="en-US" sz="798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035A2-45C8-294F-A375-C98656698880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7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8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8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481C-572F-9847-A1D5-9E3EA96B351A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7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8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4AA5770-334E-9C41-AAEE-9EA224F49CB7}"/>
              </a:ext>
            </a:extLst>
          </p:cNvPr>
          <p:cNvSpPr txBox="1">
            <a:spLocks/>
          </p:cNvSpPr>
          <p:nvPr userDrawn="1"/>
        </p:nvSpPr>
        <p:spPr>
          <a:xfrm>
            <a:off x="454859" y="7893792"/>
            <a:ext cx="327878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70B2-7DA2-6E49-9F48-0EC4E1A58A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1" y="7818143"/>
            <a:ext cx="566118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50FC3-9C67-1A43-B977-FDB05DE9A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0120" y="320040"/>
            <a:ext cx="1977014" cy="519296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52386EFA-C297-C94F-94EC-DFB0B36B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9" y="321869"/>
            <a:ext cx="11825021" cy="1049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09032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60AF-CB6B-5B48-92F9-C30DBE3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33BE-33F1-1641-B57D-0C00617E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41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tx1">
                    <a:alpha val="6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9D3ABB17-597B-5440-87D5-15A32F64018B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40C6770-4267-D64B-935D-C2528906D47D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BM IX Dark Blue Blank">
    <p:bg>
      <p:bgPr>
        <a:solidFill>
          <a:srgbClr val="091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0" y="7581900"/>
            <a:ext cx="571500" cy="381955"/>
          </a:xfrm>
          <a:prstGeom prst="rect">
            <a:avLst/>
          </a:prstGeom>
          <a:ln w="12700">
            <a:miter lim="400000"/>
          </a:ln>
        </p:spPr>
      </p:pic>
      <p:sp>
        <p:nvSpPr>
          <p:cNvPr id="1410" name="Shape 3"/>
          <p:cNvSpPr txBox="1"/>
          <p:nvPr/>
        </p:nvSpPr>
        <p:spPr>
          <a:xfrm>
            <a:off x="990600" y="7737823"/>
            <a:ext cx="3429000" cy="218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000"/>
              </a:lnSpc>
              <a:spcBef>
                <a:spcPts val="1000"/>
              </a:spcBef>
              <a:defRPr sz="1500">
                <a:solidFill>
                  <a:srgbClr val="000000"/>
                </a:solidFill>
              </a:defRPr>
            </a:lvl1pPr>
          </a:lstStyle>
          <a:p>
            <a:r>
              <a:rPr sz="900"/>
              <a:t>IBM Global Markets | © 2017 IBM Corporation</a:t>
            </a:r>
          </a:p>
        </p:txBody>
      </p:sp>
      <p:sp>
        <p:nvSpPr>
          <p:cNvPr id="14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75419" y="7848600"/>
            <a:ext cx="271943" cy="28194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495300">
              <a:lnSpc>
                <a:spcPct val="100000"/>
              </a:lnSpc>
              <a:defRPr sz="144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7041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0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6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B2757174-5E5F-A54E-9F0E-4D23550808E7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2102AEC5-B3DF-2D4C-B37C-D52A4C772721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BA37EE-9DCE-104C-A6E9-C581890CFC28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>
              <a:extLst>
                <a:ext uri="{FF2B5EF4-FFF2-40B4-BE49-F238E27FC236}">
                  <a16:creationId xmlns:a16="http://schemas.microsoft.com/office/drawing/2014/main" id="{23DA9880-CBC4-8D44-A6D5-619D6783CBA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>
              <a:extLst>
                <a:ext uri="{FF2B5EF4-FFF2-40B4-BE49-F238E27FC236}">
                  <a16:creationId xmlns:a16="http://schemas.microsoft.com/office/drawing/2014/main" id="{40E0C383-AA44-3743-B3CF-3343591A0AA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13" Type="http://schemas.openxmlformats.org/officeDocument/2006/relationships/image" Target="../media/image11.emf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ags" Target="../tags/tag20.xml"/><Relationship Id="rId5" Type="http://schemas.openxmlformats.org/officeDocument/2006/relationships/slideLayout" Target="../slideLayouts/slideLayout78.xml"/><Relationship Id="rId10" Type="http://schemas.openxmlformats.org/officeDocument/2006/relationships/tags" Target="../tags/tag19.xml"/><Relationship Id="rId4" Type="http://schemas.openxmlformats.org/officeDocument/2006/relationships/slideLayout" Target="../slideLayouts/slideLayout77.xml"/><Relationship Id="rId9" Type="http://schemas.openxmlformats.org/officeDocument/2006/relationships/vmlDrawing" Target="../drawings/vmlDrawing10.vml"/><Relationship Id="rId14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0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6.xml"/><Relationship Id="rId5" Type="http://schemas.openxmlformats.org/officeDocument/2006/relationships/vmlDrawing" Target="../drawings/vmlDrawing3.vml"/><Relationship Id="rId10" Type="http://schemas.openxmlformats.org/officeDocument/2006/relationships/image" Target="../media/image5.png"/><Relationship Id="rId4" Type="http://schemas.openxmlformats.org/officeDocument/2006/relationships/theme" Target="../theme/theme3.xml"/><Relationship Id="rId9" Type="http://schemas.openxmlformats.org/officeDocument/2006/relationships/image" Target="../media/image8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mlDrawing" Target="../drawings/vmlDrawing4.vml"/><Relationship Id="rId7" Type="http://schemas.openxmlformats.org/officeDocument/2006/relationships/image" Target="../media/image9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.bin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vmlDrawing" Target="../drawings/vmlDrawing5.vml"/><Relationship Id="rId1" Type="http://schemas.openxmlformats.org/officeDocument/2006/relationships/theme" Target="../theme/theme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heme" Target="../theme/them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vmlDrawing" Target="../drawings/vmlDrawing6.v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vmlDrawing" Target="../drawings/vmlDrawing7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tags" Target="../tags/tag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oleObject" Target="../embeddings/oleObject8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16.xml"/><Relationship Id="rId2" Type="http://schemas.openxmlformats.org/officeDocument/2006/relationships/slideLayout" Target="../slideLayouts/slideLayout19.xml"/><Relationship Id="rId16" Type="http://schemas.openxmlformats.org/officeDocument/2006/relationships/vmlDrawing" Target="../drawings/vmlDrawing8.v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4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73.xml"/><Relationship Id="rId47" Type="http://schemas.openxmlformats.org/officeDocument/2006/relationships/oleObject" Target="../embeddings/oleObject9.bin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68.xml"/><Relationship Id="rId40" Type="http://schemas.openxmlformats.org/officeDocument/2006/relationships/slideLayout" Target="../slideLayouts/slideLayout71.xml"/><Relationship Id="rId45" Type="http://schemas.openxmlformats.org/officeDocument/2006/relationships/tags" Target="../tags/tag17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4" Type="http://schemas.openxmlformats.org/officeDocument/2006/relationships/vmlDrawing" Target="../drawings/vmlDrawing9.v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43" Type="http://schemas.openxmlformats.org/officeDocument/2006/relationships/theme" Target="../theme/theme9.xml"/><Relationship Id="rId48" Type="http://schemas.openxmlformats.org/officeDocument/2006/relationships/image" Target="../media/image20.emf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38" Type="http://schemas.openxmlformats.org/officeDocument/2006/relationships/slideLayout" Target="../slideLayouts/slideLayout69.xml"/><Relationship Id="rId46" Type="http://schemas.openxmlformats.org/officeDocument/2006/relationships/tags" Target="../tags/tag18.xml"/><Relationship Id="rId2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B457DED-3A8F-C640-AAF8-096FECDB52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85773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ECB3DB-CC13-BF4C-84B3-450D16D57096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9" r:id="rId2"/>
    <p:sldLayoutId id="2147483771" r:id="rId3"/>
    <p:sldLayoutId id="2147483730" r:id="rId4"/>
    <p:sldLayoutId id="2147483846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CB2CEFD-A7A0-3448-9D35-BB9EAB2E5A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1"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CB2CEFD-A7A0-3448-9D35-BB9EAB2E5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5EDE3FF-E831-994E-9B57-D1CDF34A9513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59A0287-19F3-2A44-9980-AF2AF0DF50E6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1341750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2001028A-C724-3A43-A8DB-5A3A0EBF41FA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CA1AA75-23BE-FD4E-8AE8-B955DAD5955F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FCC2FF8-9A32-8140-ADBC-98833D6D59D6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EBD9C-7E5D-1140-964C-C291E53B67E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4004" r:id="rId3"/>
    <p:sldLayoutId id="2147483996" r:id="rId4"/>
    <p:sldLayoutId id="2147484011" r:id="rId5"/>
    <p:sldLayoutId id="2147484012" r:id="rId6"/>
    <p:sldLayoutId id="2147484013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A35E080-5CE2-AF42-8274-18DB788605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1208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FCFB835-B1FE-9742-BE88-5F620096216E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548083-D201-6F4D-A00B-DA717FE301B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C20ADCE7-F80A-9C46-8AAD-C55F5D85A6A2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7F4F2236-6D06-D249-AAB8-3E537556984C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D91DA2-5747-AF43-83F8-D12A32083473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7" name="Footer Placeholder 3">
              <a:extLst>
                <a:ext uri="{FF2B5EF4-FFF2-40B4-BE49-F238E27FC236}">
                  <a16:creationId xmlns:a16="http://schemas.microsoft.com/office/drawing/2014/main" id="{1D2B049E-957E-BF43-BB50-E63B704DA0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8" name="Date Placeholder 2">
              <a:extLst>
                <a:ext uri="{FF2B5EF4-FFF2-40B4-BE49-F238E27FC236}">
                  <a16:creationId xmlns:a16="http://schemas.microsoft.com/office/drawing/2014/main" id="{857BB99E-CA7B-2648-8A4F-5BEF5BCF508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33" r:id="rId2"/>
    <p:sldLayoutId id="2147483685" r:id="rId3"/>
    <p:sldLayoutId id="2147483783" r:id="rId4"/>
    <p:sldLayoutId id="2147483785" r:id="rId5"/>
    <p:sldLayoutId id="2147483792" r:id="rId6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893602-C0E1-F04C-A198-E483D07E4B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969646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6EB9312-597D-7F41-A03A-028C53946902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6A46BC-3E3F-6142-842E-3326CEEB1B1A}"/>
              </a:ext>
            </a:extLst>
          </p:cNvPr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>
              <a:extLst>
                <a:ext uri="{FF2B5EF4-FFF2-40B4-BE49-F238E27FC236}">
                  <a16:creationId xmlns:a16="http://schemas.microsoft.com/office/drawing/2014/main" id="{8106B1E8-5173-B64E-AA5F-1EB7BF92C6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>
              <a:extLst>
                <a:ext uri="{FF2B5EF4-FFF2-40B4-BE49-F238E27FC236}">
                  <a16:creationId xmlns:a16="http://schemas.microsoft.com/office/drawing/2014/main" id="{BC7383A3-8FC0-F64E-9AF4-4E73C84D4E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9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1" r:id="rId2"/>
    <p:sldLayoutId id="2147483789" r:id="rId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4572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978C08B-47DB-C24C-B6D2-3079419715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484920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3DFD87-33DA-B640-B8FE-F17FD723E774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2019 IBM Corporation</a:t>
              </a:r>
              <a:r>
                <a:rPr lang="en-US" sz="799" b="0" i="0" baseline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3 March 2020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46890" y="-228598"/>
            <a:ext cx="15105891" cy="8651726"/>
            <a:chOff x="-109730" y="-110489"/>
            <a:chExt cx="9352896" cy="5351811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326211" y="-110489"/>
              <a:ext cx="8492338" cy="119718"/>
              <a:chOff x="326211" y="-152399"/>
              <a:chExt cx="8492338" cy="199534"/>
            </a:xfrm>
          </p:grpSpPr>
          <p:cxnSp>
            <p:nvCxnSpPr>
              <p:cNvPr id="78" name="Straight Connector 77"/>
              <p:cNvCxnSpPr/>
              <p:nvPr userDrawn="1"/>
            </p:nvCxnSpPr>
            <p:spPr bwMode="auto">
              <a:xfrm rot="5400000" flipH="1">
                <a:off x="250011" y="-2906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rot="5400000" flipH="1">
                <a:off x="2090018" y="-76199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rot="5400000" flipH="1">
                <a:off x="2231557" y="-76199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rot="5400000" flipH="1">
                <a:off x="2373096" y="-76199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4354641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4496180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4637719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6619265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6760804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6902342" y="-40055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8742349" y="-29065"/>
                <a:ext cx="152399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 userDrawn="1"/>
          </p:nvGrpSpPr>
          <p:grpSpPr>
            <a:xfrm>
              <a:off x="326211" y="5143289"/>
              <a:ext cx="8492338" cy="98033"/>
              <a:chOff x="326211" y="5111418"/>
              <a:chExt cx="8492338" cy="163389"/>
            </a:xfrm>
          </p:grpSpPr>
          <p:cxnSp>
            <p:nvCxnSpPr>
              <p:cNvPr id="67" name="Straight Connector 66"/>
              <p:cNvCxnSpPr/>
              <p:nvPr userDrawn="1"/>
            </p:nvCxnSpPr>
            <p:spPr bwMode="auto">
              <a:xfrm rot="5400000" flipH="1">
                <a:off x="250011" y="5187632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rot="5400000" flipH="1">
                <a:off x="2090017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rot="5400000" flipH="1">
                <a:off x="2231556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rot="5400000" flipH="1">
                <a:off x="2373095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rot="5400000" flipH="1">
                <a:off x="4354641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rot="5400000" flipH="1">
                <a:off x="4496180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auto">
              <a:xfrm rot="5400000" flipH="1">
                <a:off x="4637719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rot="5400000" flipH="1">
                <a:off x="6619264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rot="5400000" flipH="1">
                <a:off x="6760803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rot="5400000" flipH="1">
                <a:off x="6902342" y="5198607"/>
                <a:ext cx="15240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rot="5400000" flipH="1">
                <a:off x="8742348" y="5187619"/>
                <a:ext cx="152402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 userDrawn="1"/>
          </p:nvGrpSpPr>
          <p:grpSpPr>
            <a:xfrm>
              <a:off x="-109730" y="313734"/>
              <a:ext cx="124556" cy="4525058"/>
              <a:chOff x="-109730" y="313734"/>
              <a:chExt cx="124556" cy="4525058"/>
            </a:xfrm>
          </p:grpSpPr>
          <p:cxnSp>
            <p:nvCxnSpPr>
              <p:cNvPr id="62" name="Straight Connector 61"/>
              <p:cNvCxnSpPr/>
              <p:nvPr userDrawn="1"/>
            </p:nvCxnSpPr>
            <p:spPr bwMode="auto">
              <a:xfrm flipH="1">
                <a:off x="-109730" y="1303590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auto">
              <a:xfrm flipH="1">
                <a:off x="-109730" y="2576262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98406" y="313734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76614" y="4838792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 userDrawn="1"/>
          </p:nvGrpSpPr>
          <p:grpSpPr>
            <a:xfrm>
              <a:off x="9123418" y="313734"/>
              <a:ext cx="119748" cy="4525057"/>
              <a:chOff x="-149362" y="307384"/>
              <a:chExt cx="119748" cy="4525057"/>
            </a:xfrm>
          </p:grpSpPr>
          <p:cxnSp>
            <p:nvCxnSpPr>
              <p:cNvPr id="57" name="Straight Connector 56"/>
              <p:cNvCxnSpPr/>
              <p:nvPr userDrawn="1"/>
            </p:nvCxnSpPr>
            <p:spPr bwMode="auto">
              <a:xfrm flipH="1">
                <a:off x="-142845" y="1297240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auto">
              <a:xfrm flipH="1">
                <a:off x="-142845" y="2569913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auto">
              <a:xfrm flipH="1">
                <a:off x="-142845" y="3843274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auto">
              <a:xfrm flipH="1">
                <a:off x="-149362" y="307384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auto">
              <a:xfrm flipH="1">
                <a:off x="-121054" y="4832441"/>
                <a:ext cx="91440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1EFCAD19-17EC-F947-A2DF-942137B99704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  <p:extLst>
      <p:ext uri="{BB962C8B-B14F-4D97-AF65-F5344CB8AC3E}">
        <p14:creationId xmlns:p14="http://schemas.microsoft.com/office/powerpoint/2010/main" val="358282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7F4A42-1A0F-CB44-A201-BC444C7477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45995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347D8D1-E8F6-ED47-B7A5-2F01582746F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43140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CB2CEFD-A7A0-3448-9D35-BB9EAB2E5A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468994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5EDE3FF-E831-994E-9B57-D1CDF34A9513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59A0287-19F3-2A44-9980-AF2AF0DF50E6}"/>
              </a:ext>
            </a:extLst>
          </p:cNvPr>
          <p:cNvSpPr txBox="1">
            <a:spLocks/>
          </p:cNvSpPr>
          <p:nvPr userDrawn="1"/>
        </p:nvSpPr>
        <p:spPr>
          <a:xfrm>
            <a:off x="914400" y="7900416"/>
            <a:ext cx="1341750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400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2020 IBM Corporation</a:t>
            </a:r>
            <a:r>
              <a:rPr lang="en-US" sz="799" b="0" i="0" baseline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             </a:t>
            </a: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2001028A-C724-3A43-A8DB-5A3A0EBF41FA}"/>
              </a:ext>
            </a:extLst>
          </p:cNvPr>
          <p:cNvSpPr txBox="1">
            <a:spLocks/>
          </p:cNvSpPr>
          <p:nvPr userDrawn="1"/>
        </p:nvSpPr>
        <p:spPr>
          <a:xfrm>
            <a:off x="2256150" y="7899655"/>
            <a:ext cx="1371600" cy="22057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fld id="{7C9968D1-C8E5-4FE3-AED4-7D4518C301B3}" type="datetime3">
              <a:rPr lang="en-US" sz="799" b="0" i="0" smtClean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t>3 March 2020</a:t>
            </a:fld>
            <a:endParaRPr lang="en-US" sz="799" b="0" i="0" dirty="0">
              <a:solidFill>
                <a:schemeClr val="tx1">
                  <a:alpha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CA1AA75-23BE-FD4E-8AE8-B955DAD5955F}"/>
              </a:ext>
            </a:extLst>
          </p:cNvPr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FCC2FF8-9A32-8140-ADBC-98833D6D59D6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DEBD9C-7E5D-1140-964C-C291E53B67E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31" r:id="rId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5734B11-24F5-5B42-9D4D-7405914B2B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19095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AD212F3-D9F6-F54F-A4F3-CD7E2A3F1C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/>
            <a:endParaRPr lang="en-US" sz="3600" b="0" i="0" baseline="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0963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116035-E680-3E44-A0C8-51D96EBB3C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8055320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0" name="think-cell Slide" r:id="rId18" imgW="7772400" imgH="10058400" progId="TCLayout.ActiveDocument.1">
                  <p:embed/>
                </p:oleObj>
              </mc:Choice>
              <mc:Fallback>
                <p:oleObj name="think-cell Slide" r:id="rId18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4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7" r:id="rId11"/>
    <p:sldLayoutId id="2147483948" r:id="rId12"/>
    <p:sldLayoutId id="2147484010" r:id="rId13"/>
    <p:sldLayoutId id="2147484014" r:id="rId14"/>
  </p:sldLayoutIdLst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B8F723E-30F1-EF4D-84DB-3072750905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33908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4" name="think-cell Slide" r:id="rId47" imgW="7772400" imgH="10058400" progId="TCLayout.ActiveDocument.1">
                  <p:embed/>
                </p:oleObj>
              </mc:Choice>
              <mc:Fallback>
                <p:oleObj name="think-cell Slide" r:id="rId4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B86A876-D8B3-3140-A0CE-6C82363AFA69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840" b="0" i="0" baseline="0" dirty="0" err="1">
              <a:solidFill>
                <a:srgbClr val="FFFFFF"/>
              </a:solidFill>
              <a:latin typeface="IBM Plex Sans" panose="020B0503050203000203" pitchFamily="34" charset="0"/>
              <a:cs typeface="Arial"/>
              <a:sym typeface="IBM Plex Sans" panose="020B050305020300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71857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307239"/>
            <a:ext cx="6583680" cy="7200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72800" y="7722368"/>
            <a:ext cx="3291840" cy="2194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6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65760" y="7722368"/>
            <a:ext cx="10241280" cy="2194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6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9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73" r:id="rId24"/>
    <p:sldLayoutId id="2147483974" r:id="rId25"/>
    <p:sldLayoutId id="2147483975" r:id="rId26"/>
    <p:sldLayoutId id="2147483976" r:id="rId27"/>
    <p:sldLayoutId id="2147483977" r:id="rId28"/>
    <p:sldLayoutId id="2147483978" r:id="rId29"/>
    <p:sldLayoutId id="2147483979" r:id="rId30"/>
    <p:sldLayoutId id="2147483980" r:id="rId31"/>
    <p:sldLayoutId id="2147483981" r:id="rId32"/>
    <p:sldLayoutId id="2147483982" r:id="rId33"/>
    <p:sldLayoutId id="2147483983" r:id="rId34"/>
    <p:sldLayoutId id="2147483984" r:id="rId35"/>
    <p:sldLayoutId id="2147483986" r:id="rId36"/>
    <p:sldLayoutId id="2147483987" r:id="rId37"/>
    <p:sldLayoutId id="2147483988" r:id="rId38"/>
    <p:sldLayoutId id="2147483989" r:id="rId39"/>
    <p:sldLayoutId id="2147483991" r:id="rId40"/>
    <p:sldLayoutId id="2147483992" r:id="rId41"/>
    <p:sldLayoutId id="2147484005" r:id="rId42"/>
  </p:sldLayoutIdLst>
  <p:hf hdr="0" dt="0"/>
  <p:txStyles>
    <p:titleStyle>
      <a:lvl1pPr algn="l" defTabSz="731491" rtl="0" eaLnBrk="1" latinLnBrk="0" hangingPunct="1">
        <a:lnSpc>
          <a:spcPct val="90000"/>
        </a:lnSpc>
        <a:spcBef>
          <a:spcPct val="0"/>
        </a:spcBef>
        <a:buNone/>
        <a:defRPr sz="384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731491" rtl="0" eaLnBrk="1" latinLnBrk="0" hangingPunct="1">
        <a:lnSpc>
          <a:spcPct val="100000"/>
        </a:lnSpc>
        <a:spcBef>
          <a:spcPts val="1760"/>
        </a:spcBef>
        <a:buFont typeface="Arial"/>
        <a:buNone/>
        <a:defRPr sz="224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76850" indent="-276850" algn="l" defTabSz="731491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–"/>
        <a:defRPr sz="224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634975" indent="-276850" algn="l" defTabSz="731491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•"/>
        <a:defRPr sz="224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000720" indent="-269230" algn="l" defTabSz="731491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–"/>
        <a:defRPr sz="224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285188" indent="-276850" algn="l" defTabSz="731491" rtl="0" eaLnBrk="1" latinLnBrk="0" hangingPunct="1">
        <a:lnSpc>
          <a:spcPct val="100000"/>
        </a:lnSpc>
        <a:spcBef>
          <a:spcPts val="1760"/>
        </a:spcBef>
        <a:spcAft>
          <a:spcPts val="0"/>
        </a:spcAft>
        <a:buFont typeface="Arial"/>
        <a:buChar char="»"/>
        <a:defRPr sz="224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4023199" indent="-365746" algn="l" defTabSz="7314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690" indent="-365746" algn="l" defTabSz="7314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80" indent="-365746" algn="l" defTabSz="7314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672" indent="-365746" algn="l" defTabSz="73149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491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2981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472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5962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454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8945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435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1926" algn="l" defTabSz="73149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E6C19E-C808-6A46-AE0C-F970285CAD9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19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6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E6C19E-C808-6A46-AE0C-F970285CA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D81E4DB-DBAF-BD47-811E-8294A305045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latin typeface="IBM Plex Sans" panose="020B0503050203000203" pitchFamily="34" charset="0"/>
              <a:sym typeface="IBM Plex Sans" panose="020B050305020300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9740F-0FD0-1A4C-8E3E-CEDD04FC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Canary Release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97394-A9BA-4D40-ADC8-EC7BEB441FA8}"/>
              </a:ext>
            </a:extLst>
          </p:cNvPr>
          <p:cNvSpPr txBox="1"/>
          <p:nvPr/>
        </p:nvSpPr>
        <p:spPr>
          <a:xfrm>
            <a:off x="1388533" y="1591733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tr-TR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4A3B0E-6B8B-164F-A982-078479215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320" y="1783080"/>
            <a:ext cx="10607040" cy="6149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6E98D-7F90-6F40-8D04-5A242E6764D8}"/>
              </a:ext>
            </a:extLst>
          </p:cNvPr>
          <p:cNvSpPr txBox="1"/>
          <p:nvPr/>
        </p:nvSpPr>
        <p:spPr>
          <a:xfrm>
            <a:off x="11064240" y="297223"/>
            <a:ext cx="3474720" cy="91440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Global Services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Cloud Application Innovation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89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28197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FJJbQnhklar3luSYF97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hKK8xLFJy2GIh0Qb88K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Ep0lj0X147VR4oMtiR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Csfd1q6eb8igX_djla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hKK8xLFJy2GIh0Qb88K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BEGCpRWV67DhRVyVP8v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2sbHTdHWkdBHDdJbQ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Vb4Fk90RJX633vo8eWb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HcqIEs28Ac8aH88vWn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PVTJgXcy6NstEaPUJUeA"/>
</p:tagLst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olor Bloc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Light Background">
  <a:themeElements>
    <a:clrScheme name="2018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: Blac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110870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.AppleSystemUIFont</vt:lpstr>
      <vt:lpstr>Arial</vt:lpstr>
      <vt:lpstr>Arial Regular</vt:lpstr>
      <vt:lpstr>Calibri</vt:lpstr>
      <vt:lpstr>IBM Plex Sans</vt:lpstr>
      <vt:lpstr>IBM Plex Sans Regular</vt:lpstr>
      <vt:lpstr>LucidaGrande</vt:lpstr>
      <vt:lpstr>Wingdings</vt:lpstr>
      <vt:lpstr>1_COVERS</vt:lpstr>
      <vt:lpstr>2_Dark Background</vt:lpstr>
      <vt:lpstr>4_Color Block</vt:lpstr>
      <vt:lpstr>4_Light Background</vt:lpstr>
      <vt:lpstr>2_COVERS</vt:lpstr>
      <vt:lpstr>5_Light Background</vt:lpstr>
      <vt:lpstr>3_COVERS</vt:lpstr>
      <vt:lpstr>Theme: Black</vt:lpstr>
      <vt:lpstr>gry_background_2017</vt:lpstr>
      <vt:lpstr>6_Light Background</vt:lpstr>
      <vt:lpstr>think-cell Slide</vt:lpstr>
      <vt:lpstr>OpenShift Canary Release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Weber</dc:creator>
  <cp:keywords/>
  <dc:description/>
  <cp:lastModifiedBy>Evrim Ozcelik</cp:lastModifiedBy>
  <cp:revision>2119</cp:revision>
  <cp:lastPrinted>2019-10-08T01:04:55Z</cp:lastPrinted>
  <dcterms:created xsi:type="dcterms:W3CDTF">2017-10-15T17:28:19Z</dcterms:created>
  <dcterms:modified xsi:type="dcterms:W3CDTF">2020-03-03T06:28:28Z</dcterms:modified>
  <cp:category/>
</cp:coreProperties>
</file>