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5" d="100"/>
          <a:sy n="95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E273-F028-6746-93B4-D863C1415B18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62A7-8B6C-A647-91C1-B91FC1883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E273-F028-6746-93B4-D863C1415B18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62A7-8B6C-A647-91C1-B91FC1883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E273-F028-6746-93B4-D863C1415B18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62A7-8B6C-A647-91C1-B91FC1883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E273-F028-6746-93B4-D863C1415B18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62A7-8B6C-A647-91C1-B91FC1883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E273-F028-6746-93B4-D863C1415B18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62A7-8B6C-A647-91C1-B91FC1883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E273-F028-6746-93B4-D863C1415B18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62A7-8B6C-A647-91C1-B91FC1883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E273-F028-6746-93B4-D863C1415B18}" type="datetimeFigureOut">
              <a:rPr lang="en-US" smtClean="0"/>
              <a:t>8/21/16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62A7-8B6C-A647-91C1-B91FC1883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E273-F028-6746-93B4-D863C1415B18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62A7-8B6C-A647-91C1-B91FC1883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6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E273-F028-6746-93B4-D863C1415B18}" type="datetimeFigureOut">
              <a:rPr lang="en-US" smtClean="0"/>
              <a:t>8/21/16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62A7-8B6C-A647-91C1-B91FC1883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E273-F028-6746-93B4-D863C1415B18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62A7-8B6C-A647-91C1-B91FC1883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E273-F028-6746-93B4-D863C1415B18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62A7-8B6C-A647-91C1-B91FC1883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5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E273-F028-6746-93B4-D863C1415B18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62A7-8B6C-A647-91C1-B91FC1883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7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72885" y="370114"/>
            <a:ext cx="2699657" cy="369332"/>
            <a:chOff x="772885" y="370114"/>
            <a:chExt cx="2699657" cy="369332"/>
          </a:xfrm>
        </p:grpSpPr>
        <p:sp>
          <p:nvSpPr>
            <p:cNvPr id="4" name="Rectangle 3"/>
            <p:cNvSpPr/>
            <p:nvPr/>
          </p:nvSpPr>
          <p:spPr>
            <a:xfrm>
              <a:off x="772885" y="370114"/>
              <a:ext cx="2699657" cy="359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23256" y="370114"/>
              <a:ext cx="2198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2885" y="947057"/>
            <a:ext cx="8730344" cy="838200"/>
            <a:chOff x="772885" y="947057"/>
            <a:chExt cx="8730344" cy="838200"/>
          </a:xfrm>
        </p:grpSpPr>
        <p:sp>
          <p:nvSpPr>
            <p:cNvPr id="6" name="Rectangle 5"/>
            <p:cNvSpPr/>
            <p:nvPr/>
          </p:nvSpPr>
          <p:spPr>
            <a:xfrm>
              <a:off x="772885" y="947057"/>
              <a:ext cx="8730344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3256" y="1164771"/>
              <a:ext cx="2558144" cy="4463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3886" y="1230086"/>
              <a:ext cx="231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Shape Dropdown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84171" y="1164771"/>
              <a:ext cx="2002972" cy="4346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14800" y="1230086"/>
              <a:ext cx="1774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quality input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34312" y="1148833"/>
              <a:ext cx="2002972" cy="4346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48612" y="1208492"/>
              <a:ext cx="1774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quality input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72885" y="2218764"/>
            <a:ext cx="8730344" cy="4289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3256" y="2366682"/>
            <a:ext cx="309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ShapeContainer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53887" y="3139888"/>
            <a:ext cx="2221326" cy="31533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82976" y="3139888"/>
            <a:ext cx="2221326" cy="31533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61015" y="3139888"/>
            <a:ext cx="2221326" cy="31533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605961" y="3288802"/>
            <a:ext cx="1304365" cy="124858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/>
          <p:cNvSpPr/>
          <p:nvPr/>
        </p:nvSpPr>
        <p:spPr>
          <a:xfrm>
            <a:off x="4454818" y="3288802"/>
            <a:ext cx="1366477" cy="1177080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11096" y="3288802"/>
            <a:ext cx="1261780" cy="1248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79176" y="4814047"/>
            <a:ext cx="15654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quality 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81817" y="5402587"/>
            <a:ext cx="15654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quality 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35797" y="5544208"/>
            <a:ext cx="15654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quality 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88945" y="5574695"/>
            <a:ext cx="15654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quality 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45885" y="4998713"/>
            <a:ext cx="15654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quality 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65171" y="5033255"/>
            <a:ext cx="15654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quality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3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Vermilyea</dc:creator>
  <cp:lastModifiedBy>Evan Vermilyea</cp:lastModifiedBy>
  <cp:revision>2</cp:revision>
  <dcterms:created xsi:type="dcterms:W3CDTF">2016-08-21T17:48:49Z</dcterms:created>
  <dcterms:modified xsi:type="dcterms:W3CDTF">2016-08-21T18:08:48Z</dcterms:modified>
</cp:coreProperties>
</file>