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A9E5"/>
    <a:srgbClr val="B486E6"/>
    <a:srgbClr val="F5B7B1"/>
    <a:srgbClr val="B479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74BDBC-5E6A-478A-AEF2-706FEEE0F634}" v="760" dt="2023-08-02T16:35:39.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9" autoAdjust="0"/>
  </p:normalViewPr>
  <p:slideViewPr>
    <p:cSldViewPr snapToGrid="0">
      <p:cViewPr>
        <p:scale>
          <a:sx n="18" d="100"/>
          <a:sy n="18" d="100"/>
        </p:scale>
        <p:origin x="1832" y="123"/>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Anthony Labbate" userId="bda8d08e-e592-4000-b9bd-ac1df3901f2d" providerId="ADAL" clId="{B574BDBC-5E6A-478A-AEF2-706FEEE0F634}"/>
    <pc:docChg chg="undo redo custSel addSld delSld modSld">
      <pc:chgData name="John Anthony Labbate" userId="bda8d08e-e592-4000-b9bd-ac1df3901f2d" providerId="ADAL" clId="{B574BDBC-5E6A-478A-AEF2-706FEEE0F634}" dt="2023-08-02T16:38:21.804" v="19508" actId="1036"/>
      <pc:docMkLst>
        <pc:docMk/>
      </pc:docMkLst>
      <pc:sldChg chg="addSp delSp modSp mod setBg modNotesTx">
        <pc:chgData name="John Anthony Labbate" userId="bda8d08e-e592-4000-b9bd-ac1df3901f2d" providerId="ADAL" clId="{B574BDBC-5E6A-478A-AEF2-706FEEE0F634}" dt="2023-08-02T16:38:21.804" v="19508" actId="1036"/>
        <pc:sldMkLst>
          <pc:docMk/>
          <pc:sldMk cId="3647554001" sldId="256"/>
        </pc:sldMkLst>
        <pc:spChg chg="add del mod ord topLvl modVis">
          <ac:chgData name="John Anthony Labbate" userId="bda8d08e-e592-4000-b9bd-ac1df3901f2d" providerId="ADAL" clId="{B574BDBC-5E6A-478A-AEF2-706FEEE0F634}" dt="2023-07-28T22:04:49.847" v="4264" actId="13244"/>
          <ac:spMkLst>
            <pc:docMk/>
            <pc:sldMk cId="3647554001" sldId="256"/>
            <ac:spMk id="4" creationId="{703E12AC-0FB0-95D9-3331-836920EE52FB}"/>
          </ac:spMkLst>
        </pc:spChg>
        <pc:spChg chg="mod topLvl">
          <ac:chgData name="John Anthony Labbate" userId="bda8d08e-e592-4000-b9bd-ac1df3901f2d" providerId="ADAL" clId="{B574BDBC-5E6A-478A-AEF2-706FEEE0F634}" dt="2023-08-02T03:34:54.843" v="15144" actId="165"/>
          <ac:spMkLst>
            <pc:docMk/>
            <pc:sldMk cId="3647554001" sldId="256"/>
            <ac:spMk id="5" creationId="{426D8872-3AE0-73BE-02E5-8769827EC5DC}"/>
          </ac:spMkLst>
        </pc:spChg>
        <pc:spChg chg="del mod topLvl">
          <ac:chgData name="John Anthony Labbate" userId="bda8d08e-e592-4000-b9bd-ac1df3901f2d" providerId="ADAL" clId="{B574BDBC-5E6A-478A-AEF2-706FEEE0F634}" dt="2023-07-28T17:25:59.141" v="129" actId="478"/>
          <ac:spMkLst>
            <pc:docMk/>
            <pc:sldMk cId="3647554001" sldId="256"/>
            <ac:spMk id="6" creationId="{F7C83CB8-E624-4347-CED0-B34A522378A7}"/>
          </ac:spMkLst>
        </pc:spChg>
        <pc:spChg chg="del mod topLvl">
          <ac:chgData name="John Anthony Labbate" userId="bda8d08e-e592-4000-b9bd-ac1df3901f2d" providerId="ADAL" clId="{B574BDBC-5E6A-478A-AEF2-706FEEE0F634}" dt="2023-07-28T17:25:55.218" v="127" actId="478"/>
          <ac:spMkLst>
            <pc:docMk/>
            <pc:sldMk cId="3647554001" sldId="256"/>
            <ac:spMk id="7" creationId="{06A374A5-7EFE-175D-A8C0-BE02C53C9BC4}"/>
          </ac:spMkLst>
        </pc:spChg>
        <pc:spChg chg="add mod">
          <ac:chgData name="John Anthony Labbate" userId="bda8d08e-e592-4000-b9bd-ac1df3901f2d" providerId="ADAL" clId="{B574BDBC-5E6A-478A-AEF2-706FEEE0F634}" dt="2023-08-02T14:22:36.742" v="17813" actId="20577"/>
          <ac:spMkLst>
            <pc:docMk/>
            <pc:sldMk cId="3647554001" sldId="256"/>
            <ac:spMk id="8" creationId="{20DEC7F7-D74C-B151-A836-9FCE42FDCB64}"/>
          </ac:spMkLst>
        </pc:spChg>
        <pc:spChg chg="del mod topLvl">
          <ac:chgData name="John Anthony Labbate" userId="bda8d08e-e592-4000-b9bd-ac1df3901f2d" providerId="ADAL" clId="{B574BDBC-5E6A-478A-AEF2-706FEEE0F634}" dt="2023-07-28T17:26:06.520" v="134" actId="478"/>
          <ac:spMkLst>
            <pc:docMk/>
            <pc:sldMk cId="3647554001" sldId="256"/>
            <ac:spMk id="9" creationId="{119BE6D0-6B36-1D14-C05F-9DFFE9BCA670}"/>
          </ac:spMkLst>
        </pc:spChg>
        <pc:spChg chg="del mod topLvl">
          <ac:chgData name="John Anthony Labbate" userId="bda8d08e-e592-4000-b9bd-ac1df3901f2d" providerId="ADAL" clId="{B574BDBC-5E6A-478A-AEF2-706FEEE0F634}" dt="2023-07-28T17:26:11.993" v="136" actId="478"/>
          <ac:spMkLst>
            <pc:docMk/>
            <pc:sldMk cId="3647554001" sldId="256"/>
            <ac:spMk id="10" creationId="{35F42CE3-9F9B-454A-3DCB-CC94A8872AB4}"/>
          </ac:spMkLst>
        </pc:spChg>
        <pc:spChg chg="del mod topLvl">
          <ac:chgData name="John Anthony Labbate" userId="bda8d08e-e592-4000-b9bd-ac1df3901f2d" providerId="ADAL" clId="{B574BDBC-5E6A-478A-AEF2-706FEEE0F634}" dt="2023-07-28T17:26:20.225" v="142" actId="478"/>
          <ac:spMkLst>
            <pc:docMk/>
            <pc:sldMk cId="3647554001" sldId="256"/>
            <ac:spMk id="11" creationId="{4AD8FC29-AFED-50E7-6685-04177A1BB32E}"/>
          </ac:spMkLst>
        </pc:spChg>
        <pc:spChg chg="add del mod">
          <ac:chgData name="John Anthony Labbate" userId="bda8d08e-e592-4000-b9bd-ac1df3901f2d" providerId="ADAL" clId="{B574BDBC-5E6A-478A-AEF2-706FEEE0F634}" dt="2023-07-31T03:44:50.882" v="12240"/>
          <ac:spMkLst>
            <pc:docMk/>
            <pc:sldMk cId="3647554001" sldId="256"/>
            <ac:spMk id="12" creationId="{3F51CA5A-F010-FEEA-0857-DC3FCB6B0800}"/>
          </ac:spMkLst>
        </pc:spChg>
        <pc:spChg chg="add mod">
          <ac:chgData name="John Anthony Labbate" userId="bda8d08e-e592-4000-b9bd-ac1df3901f2d" providerId="ADAL" clId="{B574BDBC-5E6A-478A-AEF2-706FEEE0F634}" dt="2023-08-02T15:03:56.020" v="18321" actId="1036"/>
          <ac:spMkLst>
            <pc:docMk/>
            <pc:sldMk cId="3647554001" sldId="256"/>
            <ac:spMk id="12" creationId="{8A6033EE-AE5C-5132-4712-088EEBBCB974}"/>
          </ac:spMkLst>
        </pc:spChg>
        <pc:spChg chg="del mod topLvl">
          <ac:chgData name="John Anthony Labbate" userId="bda8d08e-e592-4000-b9bd-ac1df3901f2d" providerId="ADAL" clId="{B574BDBC-5E6A-478A-AEF2-706FEEE0F634}" dt="2023-07-28T17:26:21.909" v="143" actId="478"/>
          <ac:spMkLst>
            <pc:docMk/>
            <pc:sldMk cId="3647554001" sldId="256"/>
            <ac:spMk id="12" creationId="{94809E98-1E76-A8CC-C0CF-47B0BB94B8BC}"/>
          </ac:spMkLst>
        </pc:spChg>
        <pc:spChg chg="add mod ord">
          <ac:chgData name="John Anthony Labbate" userId="bda8d08e-e592-4000-b9bd-ac1df3901f2d" providerId="ADAL" clId="{B574BDBC-5E6A-478A-AEF2-706FEEE0F634}" dt="2023-08-02T15:42:47.940" v="18906" actId="1037"/>
          <ac:spMkLst>
            <pc:docMk/>
            <pc:sldMk cId="3647554001" sldId="256"/>
            <ac:spMk id="13" creationId="{47927D64-CF4D-480B-1B72-24D60E121791}"/>
          </ac:spMkLst>
        </pc:spChg>
        <pc:spChg chg="add mod ord">
          <ac:chgData name="John Anthony Labbate" userId="bda8d08e-e592-4000-b9bd-ac1df3901f2d" providerId="ADAL" clId="{B574BDBC-5E6A-478A-AEF2-706FEEE0F634}" dt="2023-08-02T15:42:25.826" v="18892" actId="552"/>
          <ac:spMkLst>
            <pc:docMk/>
            <pc:sldMk cId="3647554001" sldId="256"/>
            <ac:spMk id="14" creationId="{A1C44850-E72C-2986-56B3-47439E154EF5}"/>
          </ac:spMkLst>
        </pc:spChg>
        <pc:spChg chg="add del mod">
          <ac:chgData name="John Anthony Labbate" userId="bda8d08e-e592-4000-b9bd-ac1df3901f2d" providerId="ADAL" clId="{B574BDBC-5E6A-478A-AEF2-706FEEE0F634}" dt="2023-07-29T19:40:21.147" v="7902" actId="478"/>
          <ac:spMkLst>
            <pc:docMk/>
            <pc:sldMk cId="3647554001" sldId="256"/>
            <ac:spMk id="14" creationId="{C119C6B9-C9AF-93F1-F7F3-FDAEF74E9B85}"/>
          </ac:spMkLst>
        </pc:spChg>
        <pc:spChg chg="add del mod">
          <ac:chgData name="John Anthony Labbate" userId="bda8d08e-e592-4000-b9bd-ac1df3901f2d" providerId="ADAL" clId="{B574BDBC-5E6A-478A-AEF2-706FEEE0F634}" dt="2023-07-31T03:44:50.882" v="12240"/>
          <ac:spMkLst>
            <pc:docMk/>
            <pc:sldMk cId="3647554001" sldId="256"/>
            <ac:spMk id="14" creationId="{FFAFCF8C-DF12-F45E-1955-EFFDD3ED6089}"/>
          </ac:spMkLst>
        </pc:spChg>
        <pc:spChg chg="add mod topLvl">
          <ac:chgData name="John Anthony Labbate" userId="bda8d08e-e592-4000-b9bd-ac1df3901f2d" providerId="ADAL" clId="{B574BDBC-5E6A-478A-AEF2-706FEEE0F634}" dt="2023-08-02T15:11:38.149" v="18452" actId="20577"/>
          <ac:spMkLst>
            <pc:docMk/>
            <pc:sldMk cId="3647554001" sldId="256"/>
            <ac:spMk id="15" creationId="{B1E6915E-F806-442A-5DDA-F84E6DC5C70F}"/>
          </ac:spMkLst>
        </pc:spChg>
        <pc:spChg chg="add del mod">
          <ac:chgData name="John Anthony Labbate" userId="bda8d08e-e592-4000-b9bd-ac1df3901f2d" providerId="ADAL" clId="{B574BDBC-5E6A-478A-AEF2-706FEEE0F634}" dt="2023-07-29T19:44:30.852" v="7951"/>
          <ac:spMkLst>
            <pc:docMk/>
            <pc:sldMk cId="3647554001" sldId="256"/>
            <ac:spMk id="16" creationId="{34D733C8-5825-9FC8-47B1-BABD9A750FF9}"/>
          </ac:spMkLst>
        </pc:spChg>
        <pc:spChg chg="add del mod">
          <ac:chgData name="John Anthony Labbate" userId="bda8d08e-e592-4000-b9bd-ac1df3901f2d" providerId="ADAL" clId="{B574BDBC-5E6A-478A-AEF2-706FEEE0F634}" dt="2023-07-31T03:44:50.882" v="12240"/>
          <ac:spMkLst>
            <pc:docMk/>
            <pc:sldMk cId="3647554001" sldId="256"/>
            <ac:spMk id="16" creationId="{D26452CD-A9AD-8599-9095-4D36D96BD48F}"/>
          </ac:spMkLst>
        </pc:spChg>
        <pc:spChg chg="add del mod">
          <ac:chgData name="John Anthony Labbate" userId="bda8d08e-e592-4000-b9bd-ac1df3901f2d" providerId="ADAL" clId="{B574BDBC-5E6A-478A-AEF2-706FEEE0F634}" dt="2023-07-31T03:44:50.882" v="12240"/>
          <ac:spMkLst>
            <pc:docMk/>
            <pc:sldMk cId="3647554001" sldId="256"/>
            <ac:spMk id="17" creationId="{B4F9D0D4-3E0A-929D-C0AE-25FE88B13B6A}"/>
          </ac:spMkLst>
        </pc:spChg>
        <pc:spChg chg="add del mod">
          <ac:chgData name="John Anthony Labbate" userId="bda8d08e-e592-4000-b9bd-ac1df3901f2d" providerId="ADAL" clId="{B574BDBC-5E6A-478A-AEF2-706FEEE0F634}" dt="2023-07-29T19:44:30.843" v="7949" actId="478"/>
          <ac:spMkLst>
            <pc:docMk/>
            <pc:sldMk cId="3647554001" sldId="256"/>
            <ac:spMk id="17" creationId="{CBC117BE-00EF-97C4-BA9D-FD55C3010252}"/>
          </ac:spMkLst>
        </pc:spChg>
        <pc:spChg chg="add del mod ord">
          <ac:chgData name="John Anthony Labbate" userId="bda8d08e-e592-4000-b9bd-ac1df3901f2d" providerId="ADAL" clId="{B574BDBC-5E6A-478A-AEF2-706FEEE0F634}" dt="2023-08-02T14:22:05.617" v="17793" actId="1036"/>
          <ac:spMkLst>
            <pc:docMk/>
            <pc:sldMk cId="3647554001" sldId="256"/>
            <ac:spMk id="18" creationId="{27459B79-14E6-7FDB-7C49-CF433BAD857A}"/>
          </ac:spMkLst>
        </pc:spChg>
        <pc:spChg chg="add del mod">
          <ac:chgData name="John Anthony Labbate" userId="bda8d08e-e592-4000-b9bd-ac1df3901f2d" providerId="ADAL" clId="{B574BDBC-5E6A-478A-AEF2-706FEEE0F634}" dt="2023-07-31T03:44:50.882" v="12240"/>
          <ac:spMkLst>
            <pc:docMk/>
            <pc:sldMk cId="3647554001" sldId="256"/>
            <ac:spMk id="19" creationId="{2DD2BF0C-3900-1E2D-5350-B87F10399D06}"/>
          </ac:spMkLst>
        </pc:spChg>
        <pc:spChg chg="add del mod">
          <ac:chgData name="John Anthony Labbate" userId="bda8d08e-e592-4000-b9bd-ac1df3901f2d" providerId="ADAL" clId="{B574BDBC-5E6A-478A-AEF2-706FEEE0F634}" dt="2023-07-31T03:44:50.882" v="12240"/>
          <ac:spMkLst>
            <pc:docMk/>
            <pc:sldMk cId="3647554001" sldId="256"/>
            <ac:spMk id="20" creationId="{7BC47730-F55E-5956-A899-7A5B09C829E0}"/>
          </ac:spMkLst>
        </pc:spChg>
        <pc:spChg chg="add del mod">
          <ac:chgData name="John Anthony Labbate" userId="bda8d08e-e592-4000-b9bd-ac1df3901f2d" providerId="ADAL" clId="{B574BDBC-5E6A-478A-AEF2-706FEEE0F634}" dt="2023-07-31T03:44:50.882" v="12240"/>
          <ac:spMkLst>
            <pc:docMk/>
            <pc:sldMk cId="3647554001" sldId="256"/>
            <ac:spMk id="22" creationId="{B646C149-B543-6DBA-3E58-AB09A1F01329}"/>
          </ac:spMkLst>
        </pc:spChg>
        <pc:spChg chg="add del mod">
          <ac:chgData name="John Anthony Labbate" userId="bda8d08e-e592-4000-b9bd-ac1df3901f2d" providerId="ADAL" clId="{B574BDBC-5E6A-478A-AEF2-706FEEE0F634}" dt="2023-07-31T03:44:50.882" v="12240"/>
          <ac:spMkLst>
            <pc:docMk/>
            <pc:sldMk cId="3647554001" sldId="256"/>
            <ac:spMk id="25" creationId="{E83ED3B5-59E1-2CB1-F777-DD1345117787}"/>
          </ac:spMkLst>
        </pc:spChg>
        <pc:spChg chg="add mod ord">
          <ac:chgData name="John Anthony Labbate" userId="bda8d08e-e592-4000-b9bd-ac1df3901f2d" providerId="ADAL" clId="{B574BDBC-5E6A-478A-AEF2-706FEEE0F634}" dt="2023-08-02T16:37:16.990" v="19447" actId="14100"/>
          <ac:spMkLst>
            <pc:docMk/>
            <pc:sldMk cId="3647554001" sldId="256"/>
            <ac:spMk id="29" creationId="{2F02B7F7-A65D-F490-E118-F4D9B27BF603}"/>
          </ac:spMkLst>
        </pc:spChg>
        <pc:spChg chg="add mod topLvl">
          <ac:chgData name="John Anthony Labbate" userId="bda8d08e-e592-4000-b9bd-ac1df3901f2d" providerId="ADAL" clId="{B574BDBC-5E6A-478A-AEF2-706FEEE0F634}" dt="2023-08-02T03:34:54.843" v="15144" actId="165"/>
          <ac:spMkLst>
            <pc:docMk/>
            <pc:sldMk cId="3647554001" sldId="256"/>
            <ac:spMk id="30" creationId="{E0E72146-26A8-4236-ECFC-96C7C845A203}"/>
          </ac:spMkLst>
        </pc:spChg>
        <pc:spChg chg="add del mod">
          <ac:chgData name="John Anthony Labbate" userId="bda8d08e-e592-4000-b9bd-ac1df3901f2d" providerId="ADAL" clId="{B574BDBC-5E6A-478A-AEF2-706FEEE0F634}" dt="2023-08-02T04:39:17.099" v="15606" actId="478"/>
          <ac:spMkLst>
            <pc:docMk/>
            <pc:sldMk cId="3647554001" sldId="256"/>
            <ac:spMk id="1024" creationId="{EAE662A4-E071-BFD5-B494-703FA7AC0023}"/>
          </ac:spMkLst>
        </pc:spChg>
        <pc:spChg chg="add del mod">
          <ac:chgData name="John Anthony Labbate" userId="bda8d08e-e592-4000-b9bd-ac1df3901f2d" providerId="ADAL" clId="{B574BDBC-5E6A-478A-AEF2-706FEEE0F634}" dt="2023-08-02T04:39:39.129" v="15615" actId="478"/>
          <ac:spMkLst>
            <pc:docMk/>
            <pc:sldMk cId="3647554001" sldId="256"/>
            <ac:spMk id="1025" creationId="{3A8F59F6-DFDE-27B6-D613-64F2EA274757}"/>
          </ac:spMkLst>
        </pc:spChg>
        <pc:spChg chg="mod">
          <ac:chgData name="John Anthony Labbate" userId="bda8d08e-e592-4000-b9bd-ac1df3901f2d" providerId="ADAL" clId="{B574BDBC-5E6A-478A-AEF2-706FEEE0F634}" dt="2023-07-28T17:28:47.157" v="149" actId="14100"/>
          <ac:spMkLst>
            <pc:docMk/>
            <pc:sldMk cId="3647554001" sldId="256"/>
            <ac:spMk id="1025" creationId="{A019F862-7A75-BC6F-5AE2-B8895AED6450}"/>
          </ac:spMkLst>
        </pc:spChg>
        <pc:spChg chg="add del mod">
          <ac:chgData name="John Anthony Labbate" userId="bda8d08e-e592-4000-b9bd-ac1df3901f2d" providerId="ADAL" clId="{B574BDBC-5E6A-478A-AEF2-706FEEE0F634}" dt="2023-08-02T04:42:09.589" v="15665"/>
          <ac:spMkLst>
            <pc:docMk/>
            <pc:sldMk cId="3647554001" sldId="256"/>
            <ac:spMk id="1026" creationId="{BF881113-640F-26EF-A010-7BF6935DA3FE}"/>
          </ac:spMkLst>
        </pc:spChg>
        <pc:spChg chg="add del mod">
          <ac:chgData name="John Anthony Labbate" userId="bda8d08e-e592-4000-b9bd-ac1df3901f2d" providerId="ADAL" clId="{B574BDBC-5E6A-478A-AEF2-706FEEE0F634}" dt="2023-08-02T04:42:16.251" v="15669" actId="478"/>
          <ac:spMkLst>
            <pc:docMk/>
            <pc:sldMk cId="3647554001" sldId="256"/>
            <ac:spMk id="1027" creationId="{1F6FD885-448A-B21F-69B9-994F3EF0D9D6}"/>
          </ac:spMkLst>
        </pc:spChg>
        <pc:spChg chg="mod">
          <ac:chgData name="John Anthony Labbate" userId="bda8d08e-e592-4000-b9bd-ac1df3901f2d" providerId="ADAL" clId="{B574BDBC-5E6A-478A-AEF2-706FEEE0F634}" dt="2023-07-28T17:25:51.118" v="125"/>
          <ac:spMkLst>
            <pc:docMk/>
            <pc:sldMk cId="3647554001" sldId="256"/>
            <ac:spMk id="1027" creationId="{6BE2F6DC-CF7C-8D0B-E23E-815607F6AC99}"/>
          </ac:spMkLst>
        </pc:spChg>
        <pc:spChg chg="mod">
          <ac:chgData name="John Anthony Labbate" userId="bda8d08e-e592-4000-b9bd-ac1df3901f2d" providerId="ADAL" clId="{B574BDBC-5E6A-478A-AEF2-706FEEE0F634}" dt="2023-07-28T17:28:50.962" v="150" actId="14100"/>
          <ac:spMkLst>
            <pc:docMk/>
            <pc:sldMk cId="3647554001" sldId="256"/>
            <ac:spMk id="1029" creationId="{5F999E8E-44A9-862B-14E8-74D23D56290B}"/>
          </ac:spMkLst>
        </pc:spChg>
        <pc:spChg chg="mod">
          <ac:chgData name="John Anthony Labbate" userId="bda8d08e-e592-4000-b9bd-ac1df3901f2d" providerId="ADAL" clId="{B574BDBC-5E6A-478A-AEF2-706FEEE0F634}" dt="2023-07-28T17:25:59.437" v="130"/>
          <ac:spMkLst>
            <pc:docMk/>
            <pc:sldMk cId="3647554001" sldId="256"/>
            <ac:spMk id="1030" creationId="{B2BDBAAD-FF0A-1CFF-628C-BE39600B9CDD}"/>
          </ac:spMkLst>
        </pc:spChg>
        <pc:spChg chg="mod ord topLvl">
          <ac:chgData name="John Anthony Labbate" userId="bda8d08e-e592-4000-b9bd-ac1df3901f2d" providerId="ADAL" clId="{B574BDBC-5E6A-478A-AEF2-706FEEE0F634}" dt="2023-08-02T05:57:46.870" v="16242" actId="14100"/>
          <ac:spMkLst>
            <pc:docMk/>
            <pc:sldMk cId="3647554001" sldId="256"/>
            <ac:spMk id="1032" creationId="{108CBC8B-BEB0-C5ED-84D0-109179DF2A0B}"/>
          </ac:spMkLst>
        </pc:spChg>
        <pc:spChg chg="mod topLvl">
          <ac:chgData name="John Anthony Labbate" userId="bda8d08e-e592-4000-b9bd-ac1df3901f2d" providerId="ADAL" clId="{B574BDBC-5E6A-478A-AEF2-706FEEE0F634}" dt="2023-08-02T16:04:51.801" v="19429" actId="20577"/>
          <ac:spMkLst>
            <pc:docMk/>
            <pc:sldMk cId="3647554001" sldId="256"/>
            <ac:spMk id="1033" creationId="{EE96A4E4-8BC8-3B3F-DB56-643C3E4815E4}"/>
          </ac:spMkLst>
        </pc:spChg>
        <pc:spChg chg="add mod">
          <ac:chgData name="John Anthony Labbate" userId="bda8d08e-e592-4000-b9bd-ac1df3901f2d" providerId="ADAL" clId="{B574BDBC-5E6A-478A-AEF2-706FEEE0F634}" dt="2023-08-02T15:27:33.563" v="18687" actId="1035"/>
          <ac:spMkLst>
            <pc:docMk/>
            <pc:sldMk cId="3647554001" sldId="256"/>
            <ac:spMk id="1034" creationId="{5581AB39-111F-22DD-05C7-B0AAA47485F4}"/>
          </ac:spMkLst>
        </pc:spChg>
        <pc:spChg chg="add mod">
          <ac:chgData name="John Anthony Labbate" userId="bda8d08e-e592-4000-b9bd-ac1df3901f2d" providerId="ADAL" clId="{B574BDBC-5E6A-478A-AEF2-706FEEE0F634}" dt="2023-08-02T15:27:33.563" v="18687" actId="1035"/>
          <ac:spMkLst>
            <pc:docMk/>
            <pc:sldMk cId="3647554001" sldId="256"/>
            <ac:spMk id="1035" creationId="{7348EC65-1A66-045B-2EDC-FA35420B1EAC}"/>
          </ac:spMkLst>
        </pc:spChg>
        <pc:spChg chg="mod">
          <ac:chgData name="John Anthony Labbate" userId="bda8d08e-e592-4000-b9bd-ac1df3901f2d" providerId="ADAL" clId="{B574BDBC-5E6A-478A-AEF2-706FEEE0F634}" dt="2023-07-28T17:26:12.180" v="137"/>
          <ac:spMkLst>
            <pc:docMk/>
            <pc:sldMk cId="3647554001" sldId="256"/>
            <ac:spMk id="1035" creationId="{92B722DD-1DCF-1C64-DBEC-F6946F19BA4E}"/>
          </ac:spMkLst>
        </pc:spChg>
        <pc:spChg chg="mod">
          <ac:chgData name="John Anthony Labbate" userId="bda8d08e-e592-4000-b9bd-ac1df3901f2d" providerId="ADAL" clId="{B574BDBC-5E6A-478A-AEF2-706FEEE0F634}" dt="2023-07-28T17:26:12.180" v="137"/>
          <ac:spMkLst>
            <pc:docMk/>
            <pc:sldMk cId="3647554001" sldId="256"/>
            <ac:spMk id="1036" creationId="{88F6D1FC-84A0-FB18-5C69-D0EC84DF8465}"/>
          </ac:spMkLst>
        </pc:spChg>
        <pc:spChg chg="mod">
          <ac:chgData name="John Anthony Labbate" userId="bda8d08e-e592-4000-b9bd-ac1df3901f2d" providerId="ADAL" clId="{B574BDBC-5E6A-478A-AEF2-706FEEE0F634}" dt="2023-07-28T17:26:16.203" v="139"/>
          <ac:spMkLst>
            <pc:docMk/>
            <pc:sldMk cId="3647554001" sldId="256"/>
            <ac:spMk id="1038" creationId="{386C0749-EE03-CB5D-E47B-524ED0880EFC}"/>
          </ac:spMkLst>
        </pc:spChg>
        <pc:spChg chg="mod">
          <ac:chgData name="John Anthony Labbate" userId="bda8d08e-e592-4000-b9bd-ac1df3901f2d" providerId="ADAL" clId="{B574BDBC-5E6A-478A-AEF2-706FEEE0F634}" dt="2023-07-28T17:26:16.203" v="139"/>
          <ac:spMkLst>
            <pc:docMk/>
            <pc:sldMk cId="3647554001" sldId="256"/>
            <ac:spMk id="1039" creationId="{6E7818B1-86DF-0558-3EB9-DB398CD1D8A8}"/>
          </ac:spMkLst>
        </pc:spChg>
        <pc:spChg chg="mod">
          <ac:chgData name="John Anthony Labbate" userId="bda8d08e-e592-4000-b9bd-ac1df3901f2d" providerId="ADAL" clId="{B574BDBC-5E6A-478A-AEF2-706FEEE0F634}" dt="2023-07-28T17:26:16.337" v="140"/>
          <ac:spMkLst>
            <pc:docMk/>
            <pc:sldMk cId="3647554001" sldId="256"/>
            <ac:spMk id="1041" creationId="{38BCFE94-04BD-1A97-4961-93E3BC73257E}"/>
          </ac:spMkLst>
        </pc:spChg>
        <pc:spChg chg="add mod ord">
          <ac:chgData name="John Anthony Labbate" userId="bda8d08e-e592-4000-b9bd-ac1df3901f2d" providerId="ADAL" clId="{B574BDBC-5E6A-478A-AEF2-706FEEE0F634}" dt="2023-08-02T15:27:33.563" v="18687" actId="1035"/>
          <ac:spMkLst>
            <pc:docMk/>
            <pc:sldMk cId="3647554001" sldId="256"/>
            <ac:spMk id="1042" creationId="{08BF237F-3AF9-BD89-D36E-A3120B49A8EE}"/>
          </ac:spMkLst>
        </pc:spChg>
        <pc:spChg chg="mod">
          <ac:chgData name="John Anthony Labbate" userId="bda8d08e-e592-4000-b9bd-ac1df3901f2d" providerId="ADAL" clId="{B574BDBC-5E6A-478A-AEF2-706FEEE0F634}" dt="2023-07-28T17:26:16.337" v="140"/>
          <ac:spMkLst>
            <pc:docMk/>
            <pc:sldMk cId="3647554001" sldId="256"/>
            <ac:spMk id="1042" creationId="{F6C20A2B-4C50-414C-7033-E6B4729A3875}"/>
          </ac:spMkLst>
        </pc:spChg>
        <pc:spChg chg="mod ord topLvl">
          <ac:chgData name="John Anthony Labbate" userId="bda8d08e-e592-4000-b9bd-ac1df3901f2d" providerId="ADAL" clId="{B574BDBC-5E6A-478A-AEF2-706FEEE0F634}" dt="2023-08-02T15:29:20.897" v="18713" actId="166"/>
          <ac:spMkLst>
            <pc:docMk/>
            <pc:sldMk cId="3647554001" sldId="256"/>
            <ac:spMk id="1044" creationId="{67D3A672-2CB0-2DA0-9EBC-7F749788F7B4}"/>
          </ac:spMkLst>
        </pc:spChg>
        <pc:spChg chg="mod ord topLvl">
          <ac:chgData name="John Anthony Labbate" userId="bda8d08e-e592-4000-b9bd-ac1df3901f2d" providerId="ADAL" clId="{B574BDBC-5E6A-478A-AEF2-706FEEE0F634}" dt="2023-08-02T15:29:16.655" v="18712" actId="165"/>
          <ac:spMkLst>
            <pc:docMk/>
            <pc:sldMk cId="3647554001" sldId="256"/>
            <ac:spMk id="1045" creationId="{8079DCDB-3D59-0B51-CAD2-0A68B67B02E6}"/>
          </ac:spMkLst>
        </pc:spChg>
        <pc:spChg chg="add mod ord">
          <ac:chgData name="John Anthony Labbate" userId="bda8d08e-e592-4000-b9bd-ac1df3901f2d" providerId="ADAL" clId="{B574BDBC-5E6A-478A-AEF2-706FEEE0F634}" dt="2023-08-02T15:27:33.563" v="18687" actId="1035"/>
          <ac:spMkLst>
            <pc:docMk/>
            <pc:sldMk cId="3647554001" sldId="256"/>
            <ac:spMk id="1046" creationId="{F7B7EC43-7D88-0D6E-AC99-571918861006}"/>
          </ac:spMkLst>
        </pc:spChg>
        <pc:spChg chg="add mod ord">
          <ac:chgData name="John Anthony Labbate" userId="bda8d08e-e592-4000-b9bd-ac1df3901f2d" providerId="ADAL" clId="{B574BDBC-5E6A-478A-AEF2-706FEEE0F634}" dt="2023-08-02T15:27:33.563" v="18687" actId="1035"/>
          <ac:spMkLst>
            <pc:docMk/>
            <pc:sldMk cId="3647554001" sldId="256"/>
            <ac:spMk id="1047" creationId="{4ACB0F4E-BB39-2E0E-1288-AC754848B6D8}"/>
          </ac:spMkLst>
        </pc:spChg>
        <pc:spChg chg="mod">
          <ac:chgData name="John Anthony Labbate" userId="bda8d08e-e592-4000-b9bd-ac1df3901f2d" providerId="ADAL" clId="{B574BDBC-5E6A-478A-AEF2-706FEEE0F634}" dt="2023-08-02T15:22:22.863" v="18608" actId="34135"/>
          <ac:spMkLst>
            <pc:docMk/>
            <pc:sldMk cId="3647554001" sldId="256"/>
            <ac:spMk id="1050" creationId="{268D0E03-5445-4639-A2CE-01CA1DF2AB06}"/>
          </ac:spMkLst>
        </pc:spChg>
        <pc:spChg chg="mod ord">
          <ac:chgData name="John Anthony Labbate" userId="bda8d08e-e592-4000-b9bd-ac1df3901f2d" providerId="ADAL" clId="{B574BDBC-5E6A-478A-AEF2-706FEEE0F634}" dt="2023-08-02T15:22:22.863" v="18608" actId="34135"/>
          <ac:spMkLst>
            <pc:docMk/>
            <pc:sldMk cId="3647554001" sldId="256"/>
            <ac:spMk id="1051" creationId="{5EB0845D-A026-5616-12A7-A0340D7FADE4}"/>
          </ac:spMkLst>
        </pc:spChg>
        <pc:spChg chg="mod">
          <ac:chgData name="John Anthony Labbate" userId="bda8d08e-e592-4000-b9bd-ac1df3901f2d" providerId="ADAL" clId="{B574BDBC-5E6A-478A-AEF2-706FEEE0F634}" dt="2023-07-28T17:31:58.749" v="225"/>
          <ac:spMkLst>
            <pc:docMk/>
            <pc:sldMk cId="3647554001" sldId="256"/>
            <ac:spMk id="1053" creationId="{79457F05-17F3-CD13-1EDC-A8C86CE8A5D9}"/>
          </ac:spMkLst>
        </pc:spChg>
        <pc:spChg chg="mod">
          <ac:chgData name="John Anthony Labbate" userId="bda8d08e-e592-4000-b9bd-ac1df3901f2d" providerId="ADAL" clId="{B574BDBC-5E6A-478A-AEF2-706FEEE0F634}" dt="2023-07-28T17:31:58.749" v="225"/>
          <ac:spMkLst>
            <pc:docMk/>
            <pc:sldMk cId="3647554001" sldId="256"/>
            <ac:spMk id="1054" creationId="{C10B839C-A983-9D87-332C-EE811B90C8B9}"/>
          </ac:spMkLst>
        </pc:spChg>
        <pc:spChg chg="mod">
          <ac:chgData name="John Anthony Labbate" userId="bda8d08e-e592-4000-b9bd-ac1df3901f2d" providerId="ADAL" clId="{B574BDBC-5E6A-478A-AEF2-706FEEE0F634}" dt="2023-08-02T03:33:32.221" v="15135" actId="1035"/>
          <ac:spMkLst>
            <pc:docMk/>
            <pc:sldMk cId="3647554001" sldId="256"/>
            <ac:spMk id="1056" creationId="{744C7B34-EF8C-9F63-F309-C2A37DC0AA9F}"/>
          </ac:spMkLst>
        </pc:spChg>
        <pc:spChg chg="mod">
          <ac:chgData name="John Anthony Labbate" userId="bda8d08e-e592-4000-b9bd-ac1df3901f2d" providerId="ADAL" clId="{B574BDBC-5E6A-478A-AEF2-706FEEE0F634}" dt="2023-08-02T16:04:31.510" v="19423" actId="20577"/>
          <ac:spMkLst>
            <pc:docMk/>
            <pc:sldMk cId="3647554001" sldId="256"/>
            <ac:spMk id="1057" creationId="{E88E6DDA-C5CA-2801-D5DA-37B04C66FEDB}"/>
          </ac:spMkLst>
        </pc:spChg>
        <pc:spChg chg="mod">
          <ac:chgData name="John Anthony Labbate" userId="bda8d08e-e592-4000-b9bd-ac1df3901f2d" providerId="ADAL" clId="{B574BDBC-5E6A-478A-AEF2-706FEEE0F634}" dt="2023-07-30T01:16:07.827" v="10183" actId="1035"/>
          <ac:spMkLst>
            <pc:docMk/>
            <pc:sldMk cId="3647554001" sldId="256"/>
            <ac:spMk id="1059" creationId="{A4BAE43E-476E-D12D-83CC-C46F83BEA0E8}"/>
          </ac:spMkLst>
        </pc:spChg>
        <pc:spChg chg="mod ord">
          <ac:chgData name="John Anthony Labbate" userId="bda8d08e-e592-4000-b9bd-ac1df3901f2d" providerId="ADAL" clId="{B574BDBC-5E6A-478A-AEF2-706FEEE0F634}" dt="2023-07-30T01:15:55.570" v="10151" actId="14100"/>
          <ac:spMkLst>
            <pc:docMk/>
            <pc:sldMk cId="3647554001" sldId="256"/>
            <ac:spMk id="1060" creationId="{EB921203-B8F8-6511-550B-A5FFFA4B53FF}"/>
          </ac:spMkLst>
        </pc:spChg>
        <pc:spChg chg="mod ord">
          <ac:chgData name="John Anthony Labbate" userId="bda8d08e-e592-4000-b9bd-ac1df3901f2d" providerId="ADAL" clId="{B574BDBC-5E6A-478A-AEF2-706FEEE0F634}" dt="2023-08-02T15:19:23.971" v="18544" actId="166"/>
          <ac:spMkLst>
            <pc:docMk/>
            <pc:sldMk cId="3647554001" sldId="256"/>
            <ac:spMk id="1062" creationId="{78E735E2-00B7-820C-486D-9123A887DADF}"/>
          </ac:spMkLst>
        </pc:spChg>
        <pc:spChg chg="mod">
          <ac:chgData name="John Anthony Labbate" userId="bda8d08e-e592-4000-b9bd-ac1df3901f2d" providerId="ADAL" clId="{B574BDBC-5E6A-478A-AEF2-706FEEE0F634}" dt="2023-08-02T15:36:40.829" v="18797" actId="20577"/>
          <ac:spMkLst>
            <pc:docMk/>
            <pc:sldMk cId="3647554001" sldId="256"/>
            <ac:spMk id="1063" creationId="{8F5B275F-0C38-1CC2-25F4-EADF80A09263}"/>
          </ac:spMkLst>
        </pc:spChg>
        <pc:spChg chg="add mod">
          <ac:chgData name="John Anthony Labbate" userId="bda8d08e-e592-4000-b9bd-ac1df3901f2d" providerId="ADAL" clId="{B574BDBC-5E6A-478A-AEF2-706FEEE0F634}" dt="2023-08-02T16:38:03.481" v="19499" actId="1036"/>
          <ac:spMkLst>
            <pc:docMk/>
            <pc:sldMk cId="3647554001" sldId="256"/>
            <ac:spMk id="1065" creationId="{664C2842-87AA-BACF-C4AB-8CE25146710B}"/>
          </ac:spMkLst>
        </pc:spChg>
        <pc:spChg chg="add mod">
          <ac:chgData name="John Anthony Labbate" userId="bda8d08e-e592-4000-b9bd-ac1df3901f2d" providerId="ADAL" clId="{B574BDBC-5E6A-478A-AEF2-706FEEE0F634}" dt="2023-08-02T16:38:21.804" v="19508" actId="1036"/>
          <ac:spMkLst>
            <pc:docMk/>
            <pc:sldMk cId="3647554001" sldId="256"/>
            <ac:spMk id="1066" creationId="{A9BB7DF6-19F7-6FE4-E0C5-C28170E0E64E}"/>
          </ac:spMkLst>
        </pc:spChg>
        <pc:spChg chg="add mod">
          <ac:chgData name="John Anthony Labbate" userId="bda8d08e-e592-4000-b9bd-ac1df3901f2d" providerId="ADAL" clId="{B574BDBC-5E6A-478A-AEF2-706FEEE0F634}" dt="2023-08-02T16:38:16.993" v="19507" actId="1036"/>
          <ac:spMkLst>
            <pc:docMk/>
            <pc:sldMk cId="3647554001" sldId="256"/>
            <ac:spMk id="1067" creationId="{C159EBAB-0CCB-1013-AF9B-760F463DBA94}"/>
          </ac:spMkLst>
        </pc:spChg>
        <pc:spChg chg="add mod">
          <ac:chgData name="John Anthony Labbate" userId="bda8d08e-e592-4000-b9bd-ac1df3901f2d" providerId="ADAL" clId="{B574BDBC-5E6A-478A-AEF2-706FEEE0F634}" dt="2023-08-02T15:20:14.909" v="18580" actId="403"/>
          <ac:spMkLst>
            <pc:docMk/>
            <pc:sldMk cId="3647554001" sldId="256"/>
            <ac:spMk id="1068" creationId="{A3E94BCE-2B7F-C817-2015-D0B9E13AD510}"/>
          </ac:spMkLst>
        </pc:spChg>
        <pc:spChg chg="add mod">
          <ac:chgData name="John Anthony Labbate" userId="bda8d08e-e592-4000-b9bd-ac1df3901f2d" providerId="ADAL" clId="{B574BDBC-5E6A-478A-AEF2-706FEEE0F634}" dt="2023-08-02T15:20:24.104" v="18581" actId="20577"/>
          <ac:spMkLst>
            <pc:docMk/>
            <pc:sldMk cId="3647554001" sldId="256"/>
            <ac:spMk id="1069" creationId="{06A9BC44-2CFC-E334-5290-B8AF8DE8F686}"/>
          </ac:spMkLst>
        </pc:spChg>
        <pc:spChg chg="add del mod">
          <ac:chgData name="John Anthony Labbate" userId="bda8d08e-e592-4000-b9bd-ac1df3901f2d" providerId="ADAL" clId="{B574BDBC-5E6A-478A-AEF2-706FEEE0F634}" dt="2023-07-28T21:53:16.396" v="4092" actId="478"/>
          <ac:spMkLst>
            <pc:docMk/>
            <pc:sldMk cId="3647554001" sldId="256"/>
            <ac:spMk id="1070" creationId="{356CB3FD-6067-84F5-A6F0-4E2AC58D4AA2}"/>
          </ac:spMkLst>
        </pc:spChg>
        <pc:spChg chg="add del mod">
          <ac:chgData name="John Anthony Labbate" userId="bda8d08e-e592-4000-b9bd-ac1df3901f2d" providerId="ADAL" clId="{B574BDBC-5E6A-478A-AEF2-706FEEE0F634}" dt="2023-07-28T21:51:43.611" v="4079" actId="478"/>
          <ac:spMkLst>
            <pc:docMk/>
            <pc:sldMk cId="3647554001" sldId="256"/>
            <ac:spMk id="1071" creationId="{B907DA7E-FE07-EE71-7EC4-CBCC60119760}"/>
          </ac:spMkLst>
        </pc:spChg>
        <pc:spChg chg="add mod">
          <ac:chgData name="John Anthony Labbate" userId="bda8d08e-e592-4000-b9bd-ac1df3901f2d" providerId="ADAL" clId="{B574BDBC-5E6A-478A-AEF2-706FEEE0F634}" dt="2023-07-30T01:23:03.273" v="10196" actId="1035"/>
          <ac:spMkLst>
            <pc:docMk/>
            <pc:sldMk cId="3647554001" sldId="256"/>
            <ac:spMk id="1072" creationId="{117FCD8B-8316-F4FE-DB54-26A3C0165702}"/>
          </ac:spMkLst>
        </pc:spChg>
        <pc:spChg chg="add mod">
          <ac:chgData name="John Anthony Labbate" userId="bda8d08e-e592-4000-b9bd-ac1df3901f2d" providerId="ADAL" clId="{B574BDBC-5E6A-478A-AEF2-706FEEE0F634}" dt="2023-07-29T21:29:38.109" v="9450" actId="164"/>
          <ac:spMkLst>
            <pc:docMk/>
            <pc:sldMk cId="3647554001" sldId="256"/>
            <ac:spMk id="1073" creationId="{99232E23-3F63-EF05-BCC3-F86A4E0A7661}"/>
          </ac:spMkLst>
        </pc:spChg>
        <pc:spChg chg="add del mod">
          <ac:chgData name="John Anthony Labbate" userId="bda8d08e-e592-4000-b9bd-ac1df3901f2d" providerId="ADAL" clId="{B574BDBC-5E6A-478A-AEF2-706FEEE0F634}" dt="2023-07-28T21:53:14.595" v="4091" actId="478"/>
          <ac:spMkLst>
            <pc:docMk/>
            <pc:sldMk cId="3647554001" sldId="256"/>
            <ac:spMk id="1074" creationId="{A29A03E4-B80D-0CCF-B765-3AAD25EE2547}"/>
          </ac:spMkLst>
        </pc:spChg>
        <pc:spChg chg="add del">
          <ac:chgData name="John Anthony Labbate" userId="bda8d08e-e592-4000-b9bd-ac1df3901f2d" providerId="ADAL" clId="{B574BDBC-5E6A-478A-AEF2-706FEEE0F634}" dt="2023-07-28T21:52:37.300" v="4086" actId="478"/>
          <ac:spMkLst>
            <pc:docMk/>
            <pc:sldMk cId="3647554001" sldId="256"/>
            <ac:spMk id="1079" creationId="{7401AD4B-AEF7-804E-6955-EB2C9FA23CEA}"/>
          </ac:spMkLst>
        </pc:spChg>
        <pc:spChg chg="add mod">
          <ac:chgData name="John Anthony Labbate" userId="bda8d08e-e592-4000-b9bd-ac1df3901f2d" providerId="ADAL" clId="{B574BDBC-5E6A-478A-AEF2-706FEEE0F634}" dt="2023-07-29T17:32:51.552" v="5710" actId="1035"/>
          <ac:spMkLst>
            <pc:docMk/>
            <pc:sldMk cId="3647554001" sldId="256"/>
            <ac:spMk id="1089" creationId="{DAF54D08-8713-FB45-7C6B-28FDD8A8A152}"/>
          </ac:spMkLst>
        </pc:spChg>
        <pc:spChg chg="add mod">
          <ac:chgData name="John Anthony Labbate" userId="bda8d08e-e592-4000-b9bd-ac1df3901f2d" providerId="ADAL" clId="{B574BDBC-5E6A-478A-AEF2-706FEEE0F634}" dt="2023-07-29T21:09:38.209" v="9110" actId="1036"/>
          <ac:spMkLst>
            <pc:docMk/>
            <pc:sldMk cId="3647554001" sldId="256"/>
            <ac:spMk id="1090" creationId="{B0CFF411-ABC1-15C1-CD59-1518676097E6}"/>
          </ac:spMkLst>
        </pc:spChg>
        <pc:spChg chg="mod">
          <ac:chgData name="John Anthony Labbate" userId="bda8d08e-e592-4000-b9bd-ac1df3901f2d" providerId="ADAL" clId="{B574BDBC-5E6A-478A-AEF2-706FEEE0F634}" dt="2023-07-29T17:31:53.525" v="5690" actId="1036"/>
          <ac:spMkLst>
            <pc:docMk/>
            <pc:sldMk cId="3647554001" sldId="256"/>
            <ac:spMk id="1093" creationId="{9EF58E6C-74DE-8FB2-4158-7A38F5766730}"/>
          </ac:spMkLst>
        </pc:spChg>
        <pc:spChg chg="mod">
          <ac:chgData name="John Anthony Labbate" userId="bda8d08e-e592-4000-b9bd-ac1df3901f2d" providerId="ADAL" clId="{B574BDBC-5E6A-478A-AEF2-706FEEE0F634}" dt="2023-08-02T15:23:08.043" v="18617" actId="403"/>
          <ac:spMkLst>
            <pc:docMk/>
            <pc:sldMk cId="3647554001" sldId="256"/>
            <ac:spMk id="1094" creationId="{F6DE2390-9B36-7DB3-C04B-6463FE55220B}"/>
          </ac:spMkLst>
        </pc:spChg>
        <pc:spChg chg="add del mod">
          <ac:chgData name="John Anthony Labbate" userId="bda8d08e-e592-4000-b9bd-ac1df3901f2d" providerId="ADAL" clId="{B574BDBC-5E6A-478A-AEF2-706FEEE0F634}" dt="2023-07-28T21:58:30.165" v="4156" actId="478"/>
          <ac:spMkLst>
            <pc:docMk/>
            <pc:sldMk cId="3647554001" sldId="256"/>
            <ac:spMk id="1096" creationId="{45564277-7E60-67EE-8EB0-0B93CE8490B0}"/>
          </ac:spMkLst>
        </pc:spChg>
        <pc:spChg chg="add mod ord topLvl">
          <ac:chgData name="John Anthony Labbate" userId="bda8d08e-e592-4000-b9bd-ac1df3901f2d" providerId="ADAL" clId="{B574BDBC-5E6A-478A-AEF2-706FEEE0F634}" dt="2023-07-29T21:32:22.343" v="9558" actId="1036"/>
          <ac:spMkLst>
            <pc:docMk/>
            <pc:sldMk cId="3647554001" sldId="256"/>
            <ac:spMk id="1097" creationId="{C2F132DF-1F5E-8D3D-96A5-CF60C8E12CA7}"/>
          </ac:spMkLst>
        </pc:spChg>
        <pc:spChg chg="add mod">
          <ac:chgData name="John Anthony Labbate" userId="bda8d08e-e592-4000-b9bd-ac1df3901f2d" providerId="ADAL" clId="{B574BDBC-5E6A-478A-AEF2-706FEEE0F634}" dt="2023-08-02T15:21:13.638" v="18591" actId="403"/>
          <ac:spMkLst>
            <pc:docMk/>
            <pc:sldMk cId="3647554001" sldId="256"/>
            <ac:spMk id="1100" creationId="{6E58C46B-A5E0-5728-EA6F-132F247F56F5}"/>
          </ac:spMkLst>
        </pc:spChg>
        <pc:spChg chg="add mod">
          <ac:chgData name="John Anthony Labbate" userId="bda8d08e-e592-4000-b9bd-ac1df3901f2d" providerId="ADAL" clId="{B574BDBC-5E6A-478A-AEF2-706FEEE0F634}" dt="2023-08-02T15:21:07.915" v="18590" actId="403"/>
          <ac:spMkLst>
            <pc:docMk/>
            <pc:sldMk cId="3647554001" sldId="256"/>
            <ac:spMk id="1101" creationId="{3AE8BD55-4EB5-BA34-34D7-624B3463FCAE}"/>
          </ac:spMkLst>
        </pc:spChg>
        <pc:spChg chg="add mod ord">
          <ac:chgData name="John Anthony Labbate" userId="bda8d08e-e592-4000-b9bd-ac1df3901f2d" providerId="ADAL" clId="{B574BDBC-5E6A-478A-AEF2-706FEEE0F634}" dt="2023-07-29T21:31:44.660" v="9543" actId="14100"/>
          <ac:spMkLst>
            <pc:docMk/>
            <pc:sldMk cId="3647554001" sldId="256"/>
            <ac:spMk id="1107" creationId="{CB9CEAD2-023C-CCEC-1D13-CC50318D89F3}"/>
          </ac:spMkLst>
        </pc:spChg>
        <pc:spChg chg="add mod">
          <ac:chgData name="John Anthony Labbate" userId="bda8d08e-e592-4000-b9bd-ac1df3901f2d" providerId="ADAL" clId="{B574BDBC-5E6A-478A-AEF2-706FEEE0F634}" dt="2023-07-29T17:07:06.702" v="4814" actId="165"/>
          <ac:spMkLst>
            <pc:docMk/>
            <pc:sldMk cId="3647554001" sldId="256"/>
            <ac:spMk id="1108" creationId="{B7AD0A92-4D0B-CF70-E87B-4785C7015DF5}"/>
          </ac:spMkLst>
        </pc:spChg>
        <pc:spChg chg="mod">
          <ac:chgData name="John Anthony Labbate" userId="bda8d08e-e592-4000-b9bd-ac1df3901f2d" providerId="ADAL" clId="{B574BDBC-5E6A-478A-AEF2-706FEEE0F634}" dt="2023-07-29T17:32:47.080" v="5708" actId="1036"/>
          <ac:spMkLst>
            <pc:docMk/>
            <pc:sldMk cId="3647554001" sldId="256"/>
            <ac:spMk id="1112" creationId="{6C01A9F9-C473-7C32-A6F3-43762C56E3BB}"/>
          </ac:spMkLst>
        </pc:spChg>
        <pc:spChg chg="mod">
          <ac:chgData name="John Anthony Labbate" userId="bda8d08e-e592-4000-b9bd-ac1df3901f2d" providerId="ADAL" clId="{B574BDBC-5E6A-478A-AEF2-706FEEE0F634}" dt="2023-08-02T15:22:53.931" v="18614" actId="403"/>
          <ac:spMkLst>
            <pc:docMk/>
            <pc:sldMk cId="3647554001" sldId="256"/>
            <ac:spMk id="1113" creationId="{B516D2C0-05E8-421A-EA3A-C3CD37B72A8F}"/>
          </ac:spMkLst>
        </pc:spChg>
        <pc:spChg chg="add del mod">
          <ac:chgData name="John Anthony Labbate" userId="bda8d08e-e592-4000-b9bd-ac1df3901f2d" providerId="ADAL" clId="{B574BDBC-5E6A-478A-AEF2-706FEEE0F634}" dt="2023-07-28T22:11:17.937" v="4473" actId="11529"/>
          <ac:spMkLst>
            <pc:docMk/>
            <pc:sldMk cId="3647554001" sldId="256"/>
            <ac:spMk id="1119" creationId="{C2C421A7-B8F5-2E73-5D77-3B3150959ABC}"/>
          </ac:spMkLst>
        </pc:spChg>
        <pc:spChg chg="add mod">
          <ac:chgData name="John Anthony Labbate" userId="bda8d08e-e592-4000-b9bd-ac1df3901f2d" providerId="ADAL" clId="{B574BDBC-5E6A-478A-AEF2-706FEEE0F634}" dt="2023-08-02T15:22:09.233" v="18607" actId="1038"/>
          <ac:spMkLst>
            <pc:docMk/>
            <pc:sldMk cId="3647554001" sldId="256"/>
            <ac:spMk id="1120" creationId="{E4755C11-2E87-3DEF-2B8E-373F0327FCC6}"/>
          </ac:spMkLst>
        </pc:spChg>
        <pc:spChg chg="add mod">
          <ac:chgData name="John Anthony Labbate" userId="bda8d08e-e592-4000-b9bd-ac1df3901f2d" providerId="ADAL" clId="{B574BDBC-5E6A-478A-AEF2-706FEEE0F634}" dt="2023-08-02T15:21:37.824" v="18599" actId="14100"/>
          <ac:spMkLst>
            <pc:docMk/>
            <pc:sldMk cId="3647554001" sldId="256"/>
            <ac:spMk id="1121" creationId="{F3115D91-75BD-A42A-B0EC-5A5E3EFDA026}"/>
          </ac:spMkLst>
        </pc:spChg>
        <pc:spChg chg="add mod ord">
          <ac:chgData name="John Anthony Labbate" userId="bda8d08e-e592-4000-b9bd-ac1df3901f2d" providerId="ADAL" clId="{B574BDBC-5E6A-478A-AEF2-706FEEE0F634}" dt="2023-08-02T15:30:51.221" v="18728" actId="1035"/>
          <ac:spMkLst>
            <pc:docMk/>
            <pc:sldMk cId="3647554001" sldId="256"/>
            <ac:spMk id="1122" creationId="{78914F8E-3DEB-7596-F0B7-12A9ABBE68A3}"/>
          </ac:spMkLst>
        </pc:spChg>
        <pc:spChg chg="add del mod">
          <ac:chgData name="John Anthony Labbate" userId="bda8d08e-e592-4000-b9bd-ac1df3901f2d" providerId="ADAL" clId="{B574BDBC-5E6A-478A-AEF2-706FEEE0F634}" dt="2023-07-28T22:12:54.132" v="4517" actId="478"/>
          <ac:spMkLst>
            <pc:docMk/>
            <pc:sldMk cId="3647554001" sldId="256"/>
            <ac:spMk id="1122" creationId="{B59ACA02-2716-9729-DF46-24FB2515334E}"/>
          </ac:spMkLst>
        </pc:spChg>
        <pc:spChg chg="add mod">
          <ac:chgData name="John Anthony Labbate" userId="bda8d08e-e592-4000-b9bd-ac1df3901f2d" providerId="ADAL" clId="{B574BDBC-5E6A-478A-AEF2-706FEEE0F634}" dt="2023-08-02T15:31:02.067" v="18731" actId="1038"/>
          <ac:spMkLst>
            <pc:docMk/>
            <pc:sldMk cId="3647554001" sldId="256"/>
            <ac:spMk id="1124" creationId="{A3AA33B7-3BA1-6B32-A644-A03956EBDF95}"/>
          </ac:spMkLst>
        </pc:spChg>
        <pc:spChg chg="add mod">
          <ac:chgData name="John Anthony Labbate" userId="bda8d08e-e592-4000-b9bd-ac1df3901f2d" providerId="ADAL" clId="{B574BDBC-5E6A-478A-AEF2-706FEEE0F634}" dt="2023-07-30T03:22:26.792" v="10754" actId="1035"/>
          <ac:spMkLst>
            <pc:docMk/>
            <pc:sldMk cId="3647554001" sldId="256"/>
            <ac:spMk id="1125" creationId="{A1604C36-4C6E-DC83-7C84-5AD74EFDFF4A}"/>
          </ac:spMkLst>
        </pc:spChg>
        <pc:spChg chg="mod">
          <ac:chgData name="John Anthony Labbate" userId="bda8d08e-e592-4000-b9bd-ac1df3901f2d" providerId="ADAL" clId="{B574BDBC-5E6A-478A-AEF2-706FEEE0F634}" dt="2023-08-01T21:12:05.521" v="13345"/>
          <ac:spMkLst>
            <pc:docMk/>
            <pc:sldMk cId="3647554001" sldId="256"/>
            <ac:spMk id="1127" creationId="{115A4450-CE58-BB8A-3FC0-F05630FE9CD0}"/>
          </ac:spMkLst>
        </pc:spChg>
        <pc:spChg chg="add del mod">
          <ac:chgData name="John Anthony Labbate" userId="bda8d08e-e592-4000-b9bd-ac1df3901f2d" providerId="ADAL" clId="{B574BDBC-5E6A-478A-AEF2-706FEEE0F634}" dt="2023-07-29T21:47:10.200" v="9960"/>
          <ac:spMkLst>
            <pc:docMk/>
            <pc:sldMk cId="3647554001" sldId="256"/>
            <ac:spMk id="1127" creationId="{5BC79745-10D2-B684-42F2-AFF6A414424D}"/>
          </ac:spMkLst>
        </pc:spChg>
        <pc:spChg chg="add del mod">
          <ac:chgData name="John Anthony Labbate" userId="bda8d08e-e592-4000-b9bd-ac1df3901f2d" providerId="ADAL" clId="{B574BDBC-5E6A-478A-AEF2-706FEEE0F634}" dt="2023-07-31T03:44:50.882" v="12240"/>
          <ac:spMkLst>
            <pc:docMk/>
            <pc:sldMk cId="3647554001" sldId="256"/>
            <ac:spMk id="1127" creationId="{ED7F1BC6-4092-37C5-3FBB-AF185F35C021}"/>
          </ac:spMkLst>
        </pc:spChg>
        <pc:spChg chg="add mod">
          <ac:chgData name="John Anthony Labbate" userId="bda8d08e-e592-4000-b9bd-ac1df3901f2d" providerId="ADAL" clId="{B574BDBC-5E6A-478A-AEF2-706FEEE0F634}" dt="2023-07-30T03:22:36.681" v="10757" actId="1036"/>
          <ac:spMkLst>
            <pc:docMk/>
            <pc:sldMk cId="3647554001" sldId="256"/>
            <ac:spMk id="1128" creationId="{0E4EBC5D-6317-E16D-DD7A-1E2AC4A353B0}"/>
          </ac:spMkLst>
        </pc:spChg>
        <pc:spChg chg="add del mod">
          <ac:chgData name="John Anthony Labbate" userId="bda8d08e-e592-4000-b9bd-ac1df3901f2d" providerId="ADAL" clId="{B574BDBC-5E6A-478A-AEF2-706FEEE0F634}" dt="2023-07-31T03:44:50.882" v="12240"/>
          <ac:spMkLst>
            <pc:docMk/>
            <pc:sldMk cId="3647554001" sldId="256"/>
            <ac:spMk id="1130" creationId="{24E43931-790F-5FB6-CE65-8266C4734D14}"/>
          </ac:spMkLst>
        </pc:spChg>
        <pc:spChg chg="mod">
          <ac:chgData name="John Anthony Labbate" userId="bda8d08e-e592-4000-b9bd-ac1df3901f2d" providerId="ADAL" clId="{B574BDBC-5E6A-478A-AEF2-706FEEE0F634}" dt="2023-08-01T21:13:16.066" v="13368" actId="14100"/>
          <ac:spMkLst>
            <pc:docMk/>
            <pc:sldMk cId="3647554001" sldId="256"/>
            <ac:spMk id="1130" creationId="{95939C56-73A6-E1D8-3342-32527F34380C}"/>
          </ac:spMkLst>
        </pc:spChg>
        <pc:spChg chg="mod">
          <ac:chgData name="John Anthony Labbate" userId="bda8d08e-e592-4000-b9bd-ac1df3901f2d" providerId="ADAL" clId="{B574BDBC-5E6A-478A-AEF2-706FEEE0F634}" dt="2023-07-28T22:13:51.954" v="4531"/>
          <ac:spMkLst>
            <pc:docMk/>
            <pc:sldMk cId="3647554001" sldId="256"/>
            <ac:spMk id="1131" creationId="{59F3DCE8-C9CF-EAFA-7B10-802C87C72ED9}"/>
          </ac:spMkLst>
        </pc:spChg>
        <pc:spChg chg="mod">
          <ac:chgData name="John Anthony Labbate" userId="bda8d08e-e592-4000-b9bd-ac1df3901f2d" providerId="ADAL" clId="{B574BDBC-5E6A-478A-AEF2-706FEEE0F634}" dt="2023-08-01T21:12:05.521" v="13345"/>
          <ac:spMkLst>
            <pc:docMk/>
            <pc:sldMk cId="3647554001" sldId="256"/>
            <ac:spMk id="1131" creationId="{61B02CFD-8033-197E-A141-FF9C5CB76895}"/>
          </ac:spMkLst>
        </pc:spChg>
        <pc:spChg chg="mod">
          <ac:chgData name="John Anthony Labbate" userId="bda8d08e-e592-4000-b9bd-ac1df3901f2d" providerId="ADAL" clId="{B574BDBC-5E6A-478A-AEF2-706FEEE0F634}" dt="2023-07-28T22:13:51.954" v="4531"/>
          <ac:spMkLst>
            <pc:docMk/>
            <pc:sldMk cId="3647554001" sldId="256"/>
            <ac:spMk id="1133" creationId="{78899CDA-820D-FBD7-8A92-A3B97B8F453B}"/>
          </ac:spMkLst>
        </pc:spChg>
        <pc:spChg chg="mod">
          <ac:chgData name="John Anthony Labbate" userId="bda8d08e-e592-4000-b9bd-ac1df3901f2d" providerId="ADAL" clId="{B574BDBC-5E6A-478A-AEF2-706FEEE0F634}" dt="2023-07-28T22:13:51.954" v="4531"/>
          <ac:spMkLst>
            <pc:docMk/>
            <pc:sldMk cId="3647554001" sldId="256"/>
            <ac:spMk id="1134" creationId="{D4D98693-852F-9B2F-B91A-82B8419DA000}"/>
          </ac:spMkLst>
        </pc:spChg>
        <pc:spChg chg="add del mod ord">
          <ac:chgData name="John Anthony Labbate" userId="bda8d08e-e592-4000-b9bd-ac1df3901f2d" providerId="ADAL" clId="{B574BDBC-5E6A-478A-AEF2-706FEEE0F634}" dt="2023-08-02T14:03:14.131" v="17499" actId="478"/>
          <ac:spMkLst>
            <pc:docMk/>
            <pc:sldMk cId="3647554001" sldId="256"/>
            <ac:spMk id="1134" creationId="{ECB9B058-CD51-412E-C759-03FC7CB7CAB4}"/>
          </ac:spMkLst>
        </pc:spChg>
        <pc:spChg chg="add del mod">
          <ac:chgData name="John Anthony Labbate" userId="bda8d08e-e592-4000-b9bd-ac1df3901f2d" providerId="ADAL" clId="{B574BDBC-5E6A-478A-AEF2-706FEEE0F634}" dt="2023-08-02T14:03:25.463" v="17500" actId="478"/>
          <ac:spMkLst>
            <pc:docMk/>
            <pc:sldMk cId="3647554001" sldId="256"/>
            <ac:spMk id="1135" creationId="{2CAEDF1A-74F7-BA78-7F4B-006D53487D40}"/>
          </ac:spMkLst>
        </pc:spChg>
        <pc:spChg chg="mod">
          <ac:chgData name="John Anthony Labbate" userId="bda8d08e-e592-4000-b9bd-ac1df3901f2d" providerId="ADAL" clId="{B574BDBC-5E6A-478A-AEF2-706FEEE0F634}" dt="2023-08-01T21:12:05.521" v="13345"/>
          <ac:spMkLst>
            <pc:docMk/>
            <pc:sldMk cId="3647554001" sldId="256"/>
            <ac:spMk id="1136" creationId="{C692EEDE-7E63-520E-0039-93E01F70F4D0}"/>
          </ac:spMkLst>
        </pc:spChg>
        <pc:spChg chg="mod">
          <ac:chgData name="John Anthony Labbate" userId="bda8d08e-e592-4000-b9bd-ac1df3901f2d" providerId="ADAL" clId="{B574BDBC-5E6A-478A-AEF2-706FEEE0F634}" dt="2023-08-01T21:12:05.521" v="13345"/>
          <ac:spMkLst>
            <pc:docMk/>
            <pc:sldMk cId="3647554001" sldId="256"/>
            <ac:spMk id="1137" creationId="{E885AA8C-B785-8E5F-85F1-1C675FECF22C}"/>
          </ac:spMkLst>
        </pc:spChg>
        <pc:spChg chg="mod">
          <ac:chgData name="John Anthony Labbate" userId="bda8d08e-e592-4000-b9bd-ac1df3901f2d" providerId="ADAL" clId="{B574BDBC-5E6A-478A-AEF2-706FEEE0F634}" dt="2023-07-28T22:13:51.954" v="4531"/>
          <ac:spMkLst>
            <pc:docMk/>
            <pc:sldMk cId="3647554001" sldId="256"/>
            <ac:spMk id="1137" creationId="{ED4B7192-E4D9-12E7-CEE8-6FAC7BC63814}"/>
          </ac:spMkLst>
        </pc:spChg>
        <pc:spChg chg="add del mod">
          <ac:chgData name="John Anthony Labbate" userId="bda8d08e-e592-4000-b9bd-ac1df3901f2d" providerId="ADAL" clId="{B574BDBC-5E6A-478A-AEF2-706FEEE0F634}" dt="2023-08-01T05:43:33.514" v="12859" actId="478"/>
          <ac:spMkLst>
            <pc:docMk/>
            <pc:sldMk cId="3647554001" sldId="256"/>
            <ac:spMk id="1138" creationId="{B9F56945-0393-EA6C-4007-CF0B4F0BCA99}"/>
          </ac:spMkLst>
        </pc:spChg>
        <pc:spChg chg="mod">
          <ac:chgData name="John Anthony Labbate" userId="bda8d08e-e592-4000-b9bd-ac1df3901f2d" providerId="ADAL" clId="{B574BDBC-5E6A-478A-AEF2-706FEEE0F634}" dt="2023-08-01T21:12:05.521" v="13345"/>
          <ac:spMkLst>
            <pc:docMk/>
            <pc:sldMk cId="3647554001" sldId="256"/>
            <ac:spMk id="1138" creationId="{BCCCBC08-8A91-B27F-3171-0087903A19A0}"/>
          </ac:spMkLst>
        </pc:spChg>
        <pc:spChg chg="mod">
          <ac:chgData name="John Anthony Labbate" userId="bda8d08e-e592-4000-b9bd-ac1df3901f2d" providerId="ADAL" clId="{B574BDBC-5E6A-478A-AEF2-706FEEE0F634}" dt="2023-07-28T22:13:57.794" v="4535"/>
          <ac:spMkLst>
            <pc:docMk/>
            <pc:sldMk cId="3647554001" sldId="256"/>
            <ac:spMk id="1139" creationId="{4F4E035B-68E4-065D-6551-97F8C3F21994}"/>
          </ac:spMkLst>
        </pc:spChg>
        <pc:spChg chg="mod">
          <ac:chgData name="John Anthony Labbate" userId="bda8d08e-e592-4000-b9bd-ac1df3901f2d" providerId="ADAL" clId="{B574BDBC-5E6A-478A-AEF2-706FEEE0F634}" dt="2023-08-01T21:14:43.960" v="13404" actId="404"/>
          <ac:spMkLst>
            <pc:docMk/>
            <pc:sldMk cId="3647554001" sldId="256"/>
            <ac:spMk id="1139" creationId="{CF392193-4A9D-1CEF-4A5B-CEC4CB7A62A1}"/>
          </ac:spMkLst>
        </pc:spChg>
        <pc:spChg chg="mod">
          <ac:chgData name="John Anthony Labbate" userId="bda8d08e-e592-4000-b9bd-ac1df3901f2d" providerId="ADAL" clId="{B574BDBC-5E6A-478A-AEF2-706FEEE0F634}" dt="2023-07-28T22:13:57.794" v="4535"/>
          <ac:spMkLst>
            <pc:docMk/>
            <pc:sldMk cId="3647554001" sldId="256"/>
            <ac:spMk id="1141" creationId="{77113685-11B8-7FCB-7FAF-35EAC9781841}"/>
          </ac:spMkLst>
        </pc:spChg>
        <pc:spChg chg="add del mod">
          <ac:chgData name="John Anthony Labbate" userId="bda8d08e-e592-4000-b9bd-ac1df3901f2d" providerId="ADAL" clId="{B574BDBC-5E6A-478A-AEF2-706FEEE0F634}" dt="2023-08-02T15:04:05.027" v="18322" actId="478"/>
          <ac:spMkLst>
            <pc:docMk/>
            <pc:sldMk cId="3647554001" sldId="256"/>
            <ac:spMk id="1141" creationId="{80E5D4BB-50B8-C580-650C-C2A21E096CFB}"/>
          </ac:spMkLst>
        </pc:spChg>
        <pc:spChg chg="add del mod">
          <ac:chgData name="John Anthony Labbate" userId="bda8d08e-e592-4000-b9bd-ac1df3901f2d" providerId="ADAL" clId="{B574BDBC-5E6A-478A-AEF2-706FEEE0F634}" dt="2023-08-02T15:04:31.628" v="18328" actId="478"/>
          <ac:spMkLst>
            <pc:docMk/>
            <pc:sldMk cId="3647554001" sldId="256"/>
            <ac:spMk id="1142" creationId="{1E7ECF9A-AAE6-1EF4-98A4-9A7140F97DC3}"/>
          </ac:spMkLst>
        </pc:spChg>
        <pc:spChg chg="mod">
          <ac:chgData name="John Anthony Labbate" userId="bda8d08e-e592-4000-b9bd-ac1df3901f2d" providerId="ADAL" clId="{B574BDBC-5E6A-478A-AEF2-706FEEE0F634}" dt="2023-07-28T22:13:57.794" v="4535"/>
          <ac:spMkLst>
            <pc:docMk/>
            <pc:sldMk cId="3647554001" sldId="256"/>
            <ac:spMk id="1142" creationId="{65BB29D5-1E29-C695-4EBC-7B64FDEE9C64}"/>
          </ac:spMkLst>
        </pc:spChg>
        <pc:spChg chg="add del mod">
          <ac:chgData name="John Anthony Labbate" userId="bda8d08e-e592-4000-b9bd-ac1df3901f2d" providerId="ADAL" clId="{B574BDBC-5E6A-478A-AEF2-706FEEE0F634}" dt="2023-08-02T15:04:33.716" v="18329" actId="478"/>
          <ac:spMkLst>
            <pc:docMk/>
            <pc:sldMk cId="3647554001" sldId="256"/>
            <ac:spMk id="1143" creationId="{1E6429AA-0900-9E0F-C3E0-189F12EF4667}"/>
          </ac:spMkLst>
        </pc:spChg>
        <pc:spChg chg="add mod">
          <ac:chgData name="John Anthony Labbate" userId="bda8d08e-e592-4000-b9bd-ac1df3901f2d" providerId="ADAL" clId="{B574BDBC-5E6A-478A-AEF2-706FEEE0F634}" dt="2023-08-02T15:04:24.115" v="18327" actId="1037"/>
          <ac:spMkLst>
            <pc:docMk/>
            <pc:sldMk cId="3647554001" sldId="256"/>
            <ac:spMk id="1144" creationId="{77F6E39D-5FF7-E1A3-4DB4-74BCA5C39394}"/>
          </ac:spMkLst>
        </pc:spChg>
        <pc:spChg chg="mod">
          <ac:chgData name="John Anthony Labbate" userId="bda8d08e-e592-4000-b9bd-ac1df3901f2d" providerId="ADAL" clId="{B574BDBC-5E6A-478A-AEF2-706FEEE0F634}" dt="2023-07-28T22:13:57.794" v="4535"/>
          <ac:spMkLst>
            <pc:docMk/>
            <pc:sldMk cId="3647554001" sldId="256"/>
            <ac:spMk id="1145" creationId="{3C8F473C-A6FC-86D7-4B42-D5EA57926358}"/>
          </ac:spMkLst>
        </pc:spChg>
        <pc:spChg chg="add mod">
          <ac:chgData name="John Anthony Labbate" userId="bda8d08e-e592-4000-b9bd-ac1df3901f2d" providerId="ADAL" clId="{B574BDBC-5E6A-478A-AEF2-706FEEE0F634}" dt="2023-08-02T15:04:53.569" v="18342" actId="1037"/>
          <ac:spMkLst>
            <pc:docMk/>
            <pc:sldMk cId="3647554001" sldId="256"/>
            <ac:spMk id="1145" creationId="{D5DB14D2-3A50-8188-10F6-4A7A59F6D3E2}"/>
          </ac:spMkLst>
        </pc:spChg>
        <pc:spChg chg="add mod ord">
          <ac:chgData name="John Anthony Labbate" userId="bda8d08e-e592-4000-b9bd-ac1df3901f2d" providerId="ADAL" clId="{B574BDBC-5E6A-478A-AEF2-706FEEE0F634}" dt="2023-07-29T21:29:06.068" v="9438" actId="1076"/>
          <ac:spMkLst>
            <pc:docMk/>
            <pc:sldMk cId="3647554001" sldId="256"/>
            <ac:spMk id="1146" creationId="{A9E18D05-815D-8ABE-3F0A-EBBBF45F5CC7}"/>
          </ac:spMkLst>
        </pc:spChg>
        <pc:spChg chg="add mod">
          <ac:chgData name="John Anthony Labbate" userId="bda8d08e-e592-4000-b9bd-ac1df3901f2d" providerId="ADAL" clId="{B574BDBC-5E6A-478A-AEF2-706FEEE0F634}" dt="2023-08-02T15:05:15.662" v="18349" actId="1035"/>
          <ac:spMkLst>
            <pc:docMk/>
            <pc:sldMk cId="3647554001" sldId="256"/>
            <ac:spMk id="1147" creationId="{9AA872C0-DF77-3A7F-3ED7-56DFF9D41AEE}"/>
          </ac:spMkLst>
        </pc:spChg>
        <pc:spChg chg="add mod">
          <ac:chgData name="John Anthony Labbate" userId="bda8d08e-e592-4000-b9bd-ac1df3901f2d" providerId="ADAL" clId="{B574BDBC-5E6A-478A-AEF2-706FEEE0F634}" dt="2023-08-02T15:15:37.770" v="18488" actId="1036"/>
          <ac:spMkLst>
            <pc:docMk/>
            <pc:sldMk cId="3647554001" sldId="256"/>
            <ac:spMk id="1148" creationId="{5BA1FEEF-DD03-679D-1DFC-141CCEA3E0CB}"/>
          </ac:spMkLst>
        </pc:spChg>
        <pc:spChg chg="add mod">
          <ac:chgData name="John Anthony Labbate" userId="bda8d08e-e592-4000-b9bd-ac1df3901f2d" providerId="ADAL" clId="{B574BDBC-5E6A-478A-AEF2-706FEEE0F634}" dt="2023-08-02T15:08:23.937" v="18416" actId="1035"/>
          <ac:spMkLst>
            <pc:docMk/>
            <pc:sldMk cId="3647554001" sldId="256"/>
            <ac:spMk id="1149" creationId="{00CFB0C9-587E-7260-5C9B-46E0ABC48F7B}"/>
          </ac:spMkLst>
        </pc:spChg>
        <pc:spChg chg="mod">
          <ac:chgData name="John Anthony Labbate" userId="bda8d08e-e592-4000-b9bd-ac1df3901f2d" providerId="ADAL" clId="{B574BDBC-5E6A-478A-AEF2-706FEEE0F634}" dt="2023-07-29T17:28:47.572" v="5525" actId="1036"/>
          <ac:spMkLst>
            <pc:docMk/>
            <pc:sldMk cId="3647554001" sldId="256"/>
            <ac:spMk id="1152" creationId="{CD99AE84-E0A1-E41F-369E-6F34B6FEB55E}"/>
          </ac:spMkLst>
        </pc:spChg>
        <pc:spChg chg="mod">
          <ac:chgData name="John Anthony Labbate" userId="bda8d08e-e592-4000-b9bd-ac1df3901f2d" providerId="ADAL" clId="{B574BDBC-5E6A-478A-AEF2-706FEEE0F634}" dt="2023-07-30T05:03:01.521" v="11532" actId="207"/>
          <ac:spMkLst>
            <pc:docMk/>
            <pc:sldMk cId="3647554001" sldId="256"/>
            <ac:spMk id="1153" creationId="{E9070998-01A9-774F-9F1C-A557BC319FF3}"/>
          </ac:spMkLst>
        </pc:spChg>
        <pc:spChg chg="add mod ord">
          <ac:chgData name="John Anthony Labbate" userId="bda8d08e-e592-4000-b9bd-ac1df3901f2d" providerId="ADAL" clId="{B574BDBC-5E6A-478A-AEF2-706FEEE0F634}" dt="2023-07-29T21:32:05.897" v="9550" actId="14100"/>
          <ac:spMkLst>
            <pc:docMk/>
            <pc:sldMk cId="3647554001" sldId="256"/>
            <ac:spMk id="1154" creationId="{E8CDC706-8CEB-3023-402B-557797A83F58}"/>
          </ac:spMkLst>
        </pc:spChg>
        <pc:spChg chg="add mod ord">
          <ac:chgData name="John Anthony Labbate" userId="bda8d08e-e592-4000-b9bd-ac1df3901f2d" providerId="ADAL" clId="{B574BDBC-5E6A-478A-AEF2-706FEEE0F634}" dt="2023-08-02T05:01:46.647" v="15781" actId="14100"/>
          <ac:spMkLst>
            <pc:docMk/>
            <pc:sldMk cId="3647554001" sldId="256"/>
            <ac:spMk id="1160" creationId="{20A3C2D2-7759-E3A3-DF48-1DC4336032F0}"/>
          </ac:spMkLst>
        </pc:spChg>
        <pc:spChg chg="add del mod">
          <ac:chgData name="John Anthony Labbate" userId="bda8d08e-e592-4000-b9bd-ac1df3901f2d" providerId="ADAL" clId="{B574BDBC-5E6A-478A-AEF2-706FEEE0F634}" dt="2023-08-02T04:31:08.131" v="15345" actId="478"/>
          <ac:spMkLst>
            <pc:docMk/>
            <pc:sldMk cId="3647554001" sldId="256"/>
            <ac:spMk id="1161" creationId="{9E1AE73E-D4C3-C806-E6B8-CDBE39B14650}"/>
          </ac:spMkLst>
        </pc:spChg>
        <pc:spChg chg="mod">
          <ac:chgData name="John Anthony Labbate" userId="bda8d08e-e592-4000-b9bd-ac1df3901f2d" providerId="ADAL" clId="{B574BDBC-5E6A-478A-AEF2-706FEEE0F634}" dt="2023-08-02T15:26:51.925" v="18652" actId="571"/>
          <ac:spMkLst>
            <pc:docMk/>
            <pc:sldMk cId="3647554001" sldId="256"/>
            <ac:spMk id="1161" creationId="{F2B5122B-46CE-1A1E-5C29-DE36C8229090}"/>
          </ac:spMkLst>
        </pc:spChg>
        <pc:spChg chg="mod">
          <ac:chgData name="John Anthony Labbate" userId="bda8d08e-e592-4000-b9bd-ac1df3901f2d" providerId="ADAL" clId="{B574BDBC-5E6A-478A-AEF2-706FEEE0F634}" dt="2023-08-02T15:26:51.925" v="18652" actId="571"/>
          <ac:spMkLst>
            <pc:docMk/>
            <pc:sldMk cId="3647554001" sldId="256"/>
            <ac:spMk id="1162" creationId="{D0649377-B1D9-50E0-FF8E-B79628CE5FC6}"/>
          </ac:spMkLst>
        </pc:spChg>
        <pc:spChg chg="add del mod">
          <ac:chgData name="John Anthony Labbate" userId="bda8d08e-e592-4000-b9bd-ac1df3901f2d" providerId="ADAL" clId="{B574BDBC-5E6A-478A-AEF2-706FEEE0F634}" dt="2023-08-02T05:08:36.963" v="15830" actId="478"/>
          <ac:spMkLst>
            <pc:docMk/>
            <pc:sldMk cId="3647554001" sldId="256"/>
            <ac:spMk id="1162" creationId="{D0D44AE3-ED29-B30A-72D8-FE7F7B2975E8}"/>
          </ac:spMkLst>
        </pc:spChg>
        <pc:spChg chg="add mod">
          <ac:chgData name="John Anthony Labbate" userId="bda8d08e-e592-4000-b9bd-ac1df3901f2d" providerId="ADAL" clId="{B574BDBC-5E6A-478A-AEF2-706FEEE0F634}" dt="2023-08-02T15:26:51.925" v="18652" actId="571"/>
          <ac:spMkLst>
            <pc:docMk/>
            <pc:sldMk cId="3647554001" sldId="256"/>
            <ac:spMk id="1163" creationId="{A40FCC68-55DB-47F9-D575-CB08CECC1A73}"/>
          </ac:spMkLst>
        </pc:spChg>
        <pc:spChg chg="add mod">
          <ac:chgData name="John Anthony Labbate" userId="bda8d08e-e592-4000-b9bd-ac1df3901f2d" providerId="ADAL" clId="{B574BDBC-5E6A-478A-AEF2-706FEEE0F634}" dt="2023-08-02T15:34:40.114" v="18787" actId="1035"/>
          <ac:spMkLst>
            <pc:docMk/>
            <pc:sldMk cId="3647554001" sldId="256"/>
            <ac:spMk id="1164" creationId="{CF7C4BB1-2685-30EC-4D27-A08032FDBE00}"/>
          </ac:spMkLst>
        </pc:spChg>
        <pc:spChg chg="add mod">
          <ac:chgData name="John Anthony Labbate" userId="bda8d08e-e592-4000-b9bd-ac1df3901f2d" providerId="ADAL" clId="{B574BDBC-5E6A-478A-AEF2-706FEEE0F634}" dt="2023-08-02T15:34:45.013" v="18788" actId="1036"/>
          <ac:spMkLst>
            <pc:docMk/>
            <pc:sldMk cId="3647554001" sldId="256"/>
            <ac:spMk id="1165" creationId="{78FCD945-2F00-A91B-0DBB-0C70C017C021}"/>
          </ac:spMkLst>
        </pc:spChg>
        <pc:spChg chg="add mod">
          <ac:chgData name="John Anthony Labbate" userId="bda8d08e-e592-4000-b9bd-ac1df3901f2d" providerId="ADAL" clId="{B574BDBC-5E6A-478A-AEF2-706FEEE0F634}" dt="2023-08-02T16:35:36.724" v="19442" actId="14100"/>
          <ac:spMkLst>
            <pc:docMk/>
            <pc:sldMk cId="3647554001" sldId="256"/>
            <ac:spMk id="1168" creationId="{8CDCA424-2427-751F-E0C1-375F652A6FCC}"/>
          </ac:spMkLst>
        </pc:spChg>
        <pc:spChg chg="add mod">
          <ac:chgData name="John Anthony Labbate" userId="bda8d08e-e592-4000-b9bd-ac1df3901f2d" providerId="ADAL" clId="{B574BDBC-5E6A-478A-AEF2-706FEEE0F634}" dt="2023-08-02T16:35:45.456" v="19445" actId="1038"/>
          <ac:spMkLst>
            <pc:docMk/>
            <pc:sldMk cId="3647554001" sldId="256"/>
            <ac:spMk id="1169" creationId="{1F9C56D9-5B91-1E31-EDA3-940764FCDE5B}"/>
          </ac:spMkLst>
        </pc:spChg>
        <pc:spChg chg="add mod">
          <ac:chgData name="John Anthony Labbate" userId="bda8d08e-e592-4000-b9bd-ac1df3901f2d" providerId="ADAL" clId="{B574BDBC-5E6A-478A-AEF2-706FEEE0F634}" dt="2023-08-02T15:27:33.563" v="18687" actId="1035"/>
          <ac:spMkLst>
            <pc:docMk/>
            <pc:sldMk cId="3647554001" sldId="256"/>
            <ac:spMk id="1179" creationId="{184AF0E2-32F1-94CF-F881-0A60EFBC6102}"/>
          </ac:spMkLst>
        </pc:spChg>
        <pc:spChg chg="add del mod">
          <ac:chgData name="John Anthony Labbate" userId="bda8d08e-e592-4000-b9bd-ac1df3901f2d" providerId="ADAL" clId="{B574BDBC-5E6A-478A-AEF2-706FEEE0F634}" dt="2023-08-02T04:42:09.587" v="15663" actId="478"/>
          <ac:spMkLst>
            <pc:docMk/>
            <pc:sldMk cId="3647554001" sldId="256"/>
            <ac:spMk id="1180" creationId="{DEFEE293-CAE3-2967-36A2-A0ABEC6CE977}"/>
          </ac:spMkLst>
        </pc:spChg>
        <pc:spChg chg="add del mod">
          <ac:chgData name="John Anthony Labbate" userId="bda8d08e-e592-4000-b9bd-ac1df3901f2d" providerId="ADAL" clId="{B574BDBC-5E6A-478A-AEF2-706FEEE0F634}" dt="2023-08-02T04:39:02.065" v="15600" actId="478"/>
          <ac:spMkLst>
            <pc:docMk/>
            <pc:sldMk cId="3647554001" sldId="256"/>
            <ac:spMk id="1181" creationId="{DBE0B772-D490-A1FE-FB19-928AFDF19A84}"/>
          </ac:spMkLst>
        </pc:spChg>
        <pc:spChg chg="add mod">
          <ac:chgData name="John Anthony Labbate" userId="bda8d08e-e592-4000-b9bd-ac1df3901f2d" providerId="ADAL" clId="{B574BDBC-5E6A-478A-AEF2-706FEEE0F634}" dt="2023-08-02T04:47:35.645" v="15735" actId="34135"/>
          <ac:spMkLst>
            <pc:docMk/>
            <pc:sldMk cId="3647554001" sldId="256"/>
            <ac:spMk id="1182" creationId="{635D3C50-C7C4-9D88-56B1-D06D5A70FAE7}"/>
          </ac:spMkLst>
        </pc:spChg>
        <pc:spChg chg="add del mod">
          <ac:chgData name="John Anthony Labbate" userId="bda8d08e-e592-4000-b9bd-ac1df3901f2d" providerId="ADAL" clId="{B574BDBC-5E6A-478A-AEF2-706FEEE0F634}" dt="2023-08-02T04:42:11.195" v="15666" actId="478"/>
          <ac:spMkLst>
            <pc:docMk/>
            <pc:sldMk cId="3647554001" sldId="256"/>
            <ac:spMk id="1183" creationId="{B6A01D5A-74B0-BFB3-A3FD-D6563B801252}"/>
          </ac:spMkLst>
        </pc:spChg>
        <pc:spChg chg="add del mod ord">
          <ac:chgData name="John Anthony Labbate" userId="bda8d08e-e592-4000-b9bd-ac1df3901f2d" providerId="ADAL" clId="{B574BDBC-5E6A-478A-AEF2-706FEEE0F634}" dt="2023-08-02T14:03:29.684" v="17502" actId="478"/>
          <ac:spMkLst>
            <pc:docMk/>
            <pc:sldMk cId="3647554001" sldId="256"/>
            <ac:spMk id="1191" creationId="{F6D75737-899B-640B-AF83-FBE1151C4203}"/>
          </ac:spMkLst>
        </pc:spChg>
        <pc:spChg chg="add mod">
          <ac:chgData name="John Anthony Labbate" userId="bda8d08e-e592-4000-b9bd-ac1df3901f2d" providerId="ADAL" clId="{B574BDBC-5E6A-478A-AEF2-706FEEE0F634}" dt="2023-08-02T14:02:11.942" v="17480" actId="20577"/>
          <ac:spMkLst>
            <pc:docMk/>
            <pc:sldMk cId="3647554001" sldId="256"/>
            <ac:spMk id="1192" creationId="{07E1D62A-23E4-4F93-BE10-0A97478E7FDF}"/>
          </ac:spMkLst>
        </pc:spChg>
        <pc:spChg chg="add mod">
          <ac:chgData name="John Anthony Labbate" userId="bda8d08e-e592-4000-b9bd-ac1df3901f2d" providerId="ADAL" clId="{B574BDBC-5E6A-478A-AEF2-706FEEE0F634}" dt="2023-08-02T14:02:31.103" v="17491" actId="20577"/>
          <ac:spMkLst>
            <pc:docMk/>
            <pc:sldMk cId="3647554001" sldId="256"/>
            <ac:spMk id="1193" creationId="{261AC3AD-7A48-215B-3AD6-5222D5DB0042}"/>
          </ac:spMkLst>
        </pc:spChg>
        <pc:spChg chg="add mod">
          <ac:chgData name="John Anthony Labbate" userId="bda8d08e-e592-4000-b9bd-ac1df3901f2d" providerId="ADAL" clId="{B574BDBC-5E6A-478A-AEF2-706FEEE0F634}" dt="2023-08-02T14:02:10.091" v="17478" actId="14100"/>
          <ac:spMkLst>
            <pc:docMk/>
            <pc:sldMk cId="3647554001" sldId="256"/>
            <ac:spMk id="1194" creationId="{9999D80B-CFE4-380F-CB09-0381E7D1F9CA}"/>
          </ac:spMkLst>
        </pc:spChg>
        <pc:spChg chg="add mod">
          <ac:chgData name="John Anthony Labbate" userId="bda8d08e-e592-4000-b9bd-ac1df3901f2d" providerId="ADAL" clId="{B574BDBC-5E6A-478A-AEF2-706FEEE0F634}" dt="2023-08-02T14:02:46.478" v="17493" actId="14100"/>
          <ac:spMkLst>
            <pc:docMk/>
            <pc:sldMk cId="3647554001" sldId="256"/>
            <ac:spMk id="1195" creationId="{4FC718F1-784E-E87B-F6F3-60657959951E}"/>
          </ac:spMkLst>
        </pc:spChg>
        <pc:spChg chg="add del mod ord">
          <ac:chgData name="John Anthony Labbate" userId="bda8d08e-e592-4000-b9bd-ac1df3901f2d" providerId="ADAL" clId="{B574BDBC-5E6A-478A-AEF2-706FEEE0F634}" dt="2023-08-02T14:03:27.813" v="17501" actId="478"/>
          <ac:spMkLst>
            <pc:docMk/>
            <pc:sldMk cId="3647554001" sldId="256"/>
            <ac:spMk id="1196" creationId="{E2528381-F7FF-7F71-696B-00F81C19168E}"/>
          </ac:spMkLst>
        </pc:spChg>
        <pc:spChg chg="add del mod">
          <ac:chgData name="John Anthony Labbate" userId="bda8d08e-e592-4000-b9bd-ac1df3901f2d" providerId="ADAL" clId="{B574BDBC-5E6A-478A-AEF2-706FEEE0F634}" dt="2023-08-02T06:13:02.646" v="16435" actId="478"/>
          <ac:spMkLst>
            <pc:docMk/>
            <pc:sldMk cId="3647554001" sldId="256"/>
            <ac:spMk id="1197" creationId="{C3BBE8CE-553C-DF8C-CC9F-72C3AB2CB372}"/>
          </ac:spMkLst>
        </pc:spChg>
        <pc:spChg chg="add del mod">
          <ac:chgData name="John Anthony Labbate" userId="bda8d08e-e592-4000-b9bd-ac1df3901f2d" providerId="ADAL" clId="{B574BDBC-5E6A-478A-AEF2-706FEEE0F634}" dt="2023-08-02T06:15:33.426" v="16469" actId="478"/>
          <ac:spMkLst>
            <pc:docMk/>
            <pc:sldMk cId="3647554001" sldId="256"/>
            <ac:spMk id="1198" creationId="{1F4F786A-EB29-3609-72A4-48F561AF22F8}"/>
          </ac:spMkLst>
        </pc:spChg>
        <pc:spChg chg="add del mod">
          <ac:chgData name="John Anthony Labbate" userId="bda8d08e-e592-4000-b9bd-ac1df3901f2d" providerId="ADAL" clId="{B574BDBC-5E6A-478A-AEF2-706FEEE0F634}" dt="2023-08-02T06:15:35.392" v="16470" actId="478"/>
          <ac:spMkLst>
            <pc:docMk/>
            <pc:sldMk cId="3647554001" sldId="256"/>
            <ac:spMk id="1199" creationId="{DB69D225-B147-4B94-F47C-72D16DE323B2}"/>
          </ac:spMkLst>
        </pc:spChg>
        <pc:spChg chg="add mod">
          <ac:chgData name="John Anthony Labbate" userId="bda8d08e-e592-4000-b9bd-ac1df3901f2d" providerId="ADAL" clId="{B574BDBC-5E6A-478A-AEF2-706FEEE0F634}" dt="2023-08-02T16:33:56.024" v="19430" actId="6549"/>
          <ac:spMkLst>
            <pc:docMk/>
            <pc:sldMk cId="3647554001" sldId="256"/>
            <ac:spMk id="1200" creationId="{E036471A-FC73-9B6D-1891-79AF38074FC6}"/>
          </ac:spMkLst>
        </pc:spChg>
        <pc:spChg chg="add del mod">
          <ac:chgData name="John Anthony Labbate" userId="bda8d08e-e592-4000-b9bd-ac1df3901f2d" providerId="ADAL" clId="{B574BDBC-5E6A-478A-AEF2-706FEEE0F634}" dt="2023-08-02T06:18:07.097" v="16502" actId="478"/>
          <ac:spMkLst>
            <pc:docMk/>
            <pc:sldMk cId="3647554001" sldId="256"/>
            <ac:spMk id="1201" creationId="{FA0CE62D-7C8C-22C5-3768-11ECE284003C}"/>
          </ac:spMkLst>
        </pc:spChg>
        <pc:spChg chg="add mod">
          <ac:chgData name="John Anthony Labbate" userId="bda8d08e-e592-4000-b9bd-ac1df3901f2d" providerId="ADAL" clId="{B574BDBC-5E6A-478A-AEF2-706FEEE0F634}" dt="2023-08-02T07:13:32.139" v="17205" actId="1038"/>
          <ac:spMkLst>
            <pc:docMk/>
            <pc:sldMk cId="3647554001" sldId="256"/>
            <ac:spMk id="1208" creationId="{0745D73B-DD18-8A2D-50B6-33EA4F8A0CF0}"/>
          </ac:spMkLst>
        </pc:spChg>
        <pc:spChg chg="add mod">
          <ac:chgData name="John Anthony Labbate" userId="bda8d08e-e592-4000-b9bd-ac1df3901f2d" providerId="ADAL" clId="{B574BDBC-5E6A-478A-AEF2-706FEEE0F634}" dt="2023-08-02T06:32:13.520" v="16604" actId="1038"/>
          <ac:spMkLst>
            <pc:docMk/>
            <pc:sldMk cId="3647554001" sldId="256"/>
            <ac:spMk id="1209" creationId="{15D911EC-6AC1-90B2-366F-8F6D7A4465D1}"/>
          </ac:spMkLst>
        </pc:spChg>
        <pc:spChg chg="add del mod">
          <ac:chgData name="John Anthony Labbate" userId="bda8d08e-e592-4000-b9bd-ac1df3901f2d" providerId="ADAL" clId="{B574BDBC-5E6A-478A-AEF2-706FEEE0F634}" dt="2023-08-02T06:36:29.721" v="16672" actId="478"/>
          <ac:spMkLst>
            <pc:docMk/>
            <pc:sldMk cId="3647554001" sldId="256"/>
            <ac:spMk id="1214" creationId="{72800C55-ACB3-7ADC-2230-8C8754B267A4}"/>
          </ac:spMkLst>
        </pc:spChg>
        <pc:spChg chg="add del mod">
          <ac:chgData name="John Anthony Labbate" userId="bda8d08e-e592-4000-b9bd-ac1df3901f2d" providerId="ADAL" clId="{B574BDBC-5E6A-478A-AEF2-706FEEE0F634}" dt="2023-08-02T14:04:12.718" v="17503" actId="478"/>
          <ac:spMkLst>
            <pc:docMk/>
            <pc:sldMk cId="3647554001" sldId="256"/>
            <ac:spMk id="1215" creationId="{99E5DACD-334D-E7E4-FE07-9BBC6868E5E4}"/>
          </ac:spMkLst>
        </pc:spChg>
        <pc:spChg chg="add mod">
          <ac:chgData name="John Anthony Labbate" userId="bda8d08e-e592-4000-b9bd-ac1df3901f2d" providerId="ADAL" clId="{B574BDBC-5E6A-478A-AEF2-706FEEE0F634}" dt="2023-08-02T15:33:38.882" v="18772" actId="1037"/>
          <ac:spMkLst>
            <pc:docMk/>
            <pc:sldMk cId="3647554001" sldId="256"/>
            <ac:spMk id="1218" creationId="{45C7A52F-2D9B-945E-DB7A-DF2D9209FD33}"/>
          </ac:spMkLst>
        </pc:spChg>
        <pc:spChg chg="add mod">
          <ac:chgData name="John Anthony Labbate" userId="bda8d08e-e592-4000-b9bd-ac1df3901f2d" providerId="ADAL" clId="{B574BDBC-5E6A-478A-AEF2-706FEEE0F634}" dt="2023-08-02T15:33:22.391" v="18758" actId="1035"/>
          <ac:spMkLst>
            <pc:docMk/>
            <pc:sldMk cId="3647554001" sldId="256"/>
            <ac:spMk id="1219" creationId="{311B47CC-A328-9B33-DA6E-87947D601838}"/>
          </ac:spMkLst>
        </pc:spChg>
        <pc:spChg chg="add del mod">
          <ac:chgData name="John Anthony Labbate" userId="bda8d08e-e592-4000-b9bd-ac1df3901f2d" providerId="ADAL" clId="{B574BDBC-5E6A-478A-AEF2-706FEEE0F634}" dt="2023-08-02T06:58:18.935" v="17011" actId="478"/>
          <ac:spMkLst>
            <pc:docMk/>
            <pc:sldMk cId="3647554001" sldId="256"/>
            <ac:spMk id="1228" creationId="{35A1EF56-D202-8EA2-BE15-211EC049DBE8}"/>
          </ac:spMkLst>
        </pc:spChg>
        <pc:spChg chg="add del mod">
          <ac:chgData name="John Anthony Labbate" userId="bda8d08e-e592-4000-b9bd-ac1df3901f2d" providerId="ADAL" clId="{B574BDBC-5E6A-478A-AEF2-706FEEE0F634}" dt="2023-08-02T06:58:17.159" v="17010" actId="478"/>
          <ac:spMkLst>
            <pc:docMk/>
            <pc:sldMk cId="3647554001" sldId="256"/>
            <ac:spMk id="1229" creationId="{4D5111B1-4407-F6D1-A2CC-C082E46C2B80}"/>
          </ac:spMkLst>
        </pc:spChg>
        <pc:spChg chg="add mod">
          <ac:chgData name="John Anthony Labbate" userId="bda8d08e-e592-4000-b9bd-ac1df3901f2d" providerId="ADAL" clId="{B574BDBC-5E6A-478A-AEF2-706FEEE0F634}" dt="2023-08-02T06:59:06.183" v="17015" actId="13822"/>
          <ac:spMkLst>
            <pc:docMk/>
            <pc:sldMk cId="3647554001" sldId="256"/>
            <ac:spMk id="1230" creationId="{1C472F26-C0F9-EC9E-9621-B42D76709F8E}"/>
          </ac:spMkLst>
        </pc:spChg>
        <pc:spChg chg="add mod">
          <ac:chgData name="John Anthony Labbate" userId="bda8d08e-e592-4000-b9bd-ac1df3901f2d" providerId="ADAL" clId="{B574BDBC-5E6A-478A-AEF2-706FEEE0F634}" dt="2023-08-02T06:59:22.652" v="17019" actId="1076"/>
          <ac:spMkLst>
            <pc:docMk/>
            <pc:sldMk cId="3647554001" sldId="256"/>
            <ac:spMk id="1231" creationId="{6D5B8FB2-A4D8-BE38-AB97-45D0A9516B00}"/>
          </ac:spMkLst>
        </pc:spChg>
        <pc:spChg chg="add mod">
          <ac:chgData name="John Anthony Labbate" userId="bda8d08e-e592-4000-b9bd-ac1df3901f2d" providerId="ADAL" clId="{B574BDBC-5E6A-478A-AEF2-706FEEE0F634}" dt="2023-08-02T07:20:21.825" v="17310" actId="164"/>
          <ac:spMkLst>
            <pc:docMk/>
            <pc:sldMk cId="3647554001" sldId="256"/>
            <ac:spMk id="1232" creationId="{98AC2951-4E28-7709-EAED-076898367318}"/>
          </ac:spMkLst>
        </pc:spChg>
        <pc:spChg chg="add mod">
          <ac:chgData name="John Anthony Labbate" userId="bda8d08e-e592-4000-b9bd-ac1df3901f2d" providerId="ADAL" clId="{B574BDBC-5E6A-478A-AEF2-706FEEE0F634}" dt="2023-08-02T15:27:33.563" v="18687" actId="1035"/>
          <ac:spMkLst>
            <pc:docMk/>
            <pc:sldMk cId="3647554001" sldId="256"/>
            <ac:spMk id="1233" creationId="{FAF4B407-A7CB-47EA-7287-420CDA37A391}"/>
          </ac:spMkLst>
        </pc:spChg>
        <pc:spChg chg="add mod">
          <ac:chgData name="John Anthony Labbate" userId="bda8d08e-e592-4000-b9bd-ac1df3901f2d" providerId="ADAL" clId="{B574BDBC-5E6A-478A-AEF2-706FEEE0F634}" dt="2023-08-02T07:13:11.858" v="17202" actId="1076"/>
          <ac:spMkLst>
            <pc:docMk/>
            <pc:sldMk cId="3647554001" sldId="256"/>
            <ac:spMk id="1235" creationId="{CB845BFF-0C5E-CB08-C82A-0027E582289D}"/>
          </ac:spMkLst>
        </pc:spChg>
        <pc:spChg chg="add mod">
          <ac:chgData name="John Anthony Labbate" userId="bda8d08e-e592-4000-b9bd-ac1df3901f2d" providerId="ADAL" clId="{B574BDBC-5E6A-478A-AEF2-706FEEE0F634}" dt="2023-08-02T07:27:27.508" v="17334" actId="1037"/>
          <ac:spMkLst>
            <pc:docMk/>
            <pc:sldMk cId="3647554001" sldId="256"/>
            <ac:spMk id="1236" creationId="{4FAA3B40-11FC-B7AA-6C9F-8663F7CCCDC2}"/>
          </ac:spMkLst>
        </pc:spChg>
        <pc:spChg chg="add mod">
          <ac:chgData name="John Anthony Labbate" userId="bda8d08e-e592-4000-b9bd-ac1df3901f2d" providerId="ADAL" clId="{B574BDBC-5E6A-478A-AEF2-706FEEE0F634}" dt="2023-08-02T07:20:21.825" v="17310" actId="164"/>
          <ac:spMkLst>
            <pc:docMk/>
            <pc:sldMk cId="3647554001" sldId="256"/>
            <ac:spMk id="1237" creationId="{D164E54E-0D98-E4E6-F512-92F1F264F7FC}"/>
          </ac:spMkLst>
        </pc:spChg>
        <pc:grpChg chg="add mod">
          <ac:chgData name="John Anthony Labbate" userId="bda8d08e-e592-4000-b9bd-ac1df3901f2d" providerId="ADAL" clId="{B574BDBC-5E6A-478A-AEF2-706FEEE0F634}" dt="2023-08-02T15:22:28.999" v="18609" actId="12788"/>
          <ac:grpSpMkLst>
            <pc:docMk/>
            <pc:sldMk cId="3647554001" sldId="256"/>
            <ac:grpSpMk id="6" creationId="{61610924-A85E-0505-BCEF-9A8A0DED69D5}"/>
          </ac:grpSpMkLst>
        </pc:grpChg>
        <pc:grpChg chg="add mod">
          <ac:chgData name="John Anthony Labbate" userId="bda8d08e-e592-4000-b9bd-ac1df3901f2d" providerId="ADAL" clId="{B574BDBC-5E6A-478A-AEF2-706FEEE0F634}" dt="2023-07-29T21:28:46.168" v="9426" actId="1035"/>
          <ac:grpSpMkLst>
            <pc:docMk/>
            <pc:sldMk cId="3647554001" sldId="256"/>
            <ac:grpSpMk id="7" creationId="{8A7A7CE7-B011-74ED-1D61-3A21D22EED3C}"/>
          </ac:grpSpMkLst>
        </pc:grpChg>
        <pc:grpChg chg="del mod">
          <ac:chgData name="John Anthony Labbate" userId="bda8d08e-e592-4000-b9bd-ac1df3901f2d" providerId="ADAL" clId="{B574BDBC-5E6A-478A-AEF2-706FEEE0F634}" dt="2023-07-28T16:55:23.495" v="45" actId="165"/>
          <ac:grpSpMkLst>
            <pc:docMk/>
            <pc:sldMk cId="3647554001" sldId="256"/>
            <ac:grpSpMk id="13" creationId="{73CECAF4-4747-BF34-41E2-92D6C8278D4A}"/>
          </ac:grpSpMkLst>
        </pc:grpChg>
        <pc:grpChg chg="add mod">
          <ac:chgData name="John Anthony Labbate" userId="bda8d08e-e592-4000-b9bd-ac1df3901f2d" providerId="ADAL" clId="{B574BDBC-5E6A-478A-AEF2-706FEEE0F634}" dt="2023-07-29T20:05:04.437" v="8276" actId="164"/>
          <ac:grpSpMkLst>
            <pc:docMk/>
            <pc:sldMk cId="3647554001" sldId="256"/>
            <ac:grpSpMk id="19" creationId="{40AE73EF-2235-9911-BBFD-C2D3A115CD84}"/>
          </ac:grpSpMkLst>
        </pc:grpChg>
        <pc:grpChg chg="add del mod">
          <ac:chgData name="John Anthony Labbate" userId="bda8d08e-e592-4000-b9bd-ac1df3901f2d" providerId="ADAL" clId="{B574BDBC-5E6A-478A-AEF2-706FEEE0F634}" dt="2023-07-29T21:33:12.481" v="9567" actId="165"/>
          <ac:grpSpMkLst>
            <pc:docMk/>
            <pc:sldMk cId="3647554001" sldId="256"/>
            <ac:grpSpMk id="20" creationId="{7DC84016-E9EA-D08B-DB81-B0858121EEB8}"/>
          </ac:grpSpMkLst>
        </pc:grpChg>
        <pc:grpChg chg="add mod">
          <ac:chgData name="John Anthony Labbate" userId="bda8d08e-e592-4000-b9bd-ac1df3901f2d" providerId="ADAL" clId="{B574BDBC-5E6A-478A-AEF2-706FEEE0F634}" dt="2023-07-29T21:30:12.247" v="9498" actId="1036"/>
          <ac:grpSpMkLst>
            <pc:docMk/>
            <pc:sldMk cId="3647554001" sldId="256"/>
            <ac:grpSpMk id="21" creationId="{C44551B9-CE24-B473-7069-B1B806A18E0D}"/>
          </ac:grpSpMkLst>
        </pc:grpChg>
        <pc:grpChg chg="add mod ord">
          <ac:chgData name="John Anthony Labbate" userId="bda8d08e-e592-4000-b9bd-ac1df3901f2d" providerId="ADAL" clId="{B574BDBC-5E6A-478A-AEF2-706FEEE0F634}" dt="2023-08-02T14:22:21.828" v="17811" actId="1035"/>
          <ac:grpSpMkLst>
            <pc:docMk/>
            <pc:sldMk cId="3647554001" sldId="256"/>
            <ac:grpSpMk id="22" creationId="{E2E486B0-BFAD-E809-2FBF-296CCF9B4D2A}"/>
          </ac:grpSpMkLst>
        </pc:grpChg>
        <pc:grpChg chg="add del mod">
          <ac:chgData name="John Anthony Labbate" userId="bda8d08e-e592-4000-b9bd-ac1df3901f2d" providerId="ADAL" clId="{B574BDBC-5E6A-478A-AEF2-706FEEE0F634}" dt="2023-08-02T03:34:54.843" v="15144" actId="165"/>
          <ac:grpSpMkLst>
            <pc:docMk/>
            <pc:sldMk cId="3647554001" sldId="256"/>
            <ac:grpSpMk id="31" creationId="{1AAC0548-E41A-F382-A880-81365760F23A}"/>
          </ac:grpSpMkLst>
        </pc:grpChg>
        <pc:grpChg chg="add del mod">
          <ac:chgData name="John Anthony Labbate" userId="bda8d08e-e592-4000-b9bd-ac1df3901f2d" providerId="ADAL" clId="{B574BDBC-5E6A-478A-AEF2-706FEEE0F634}" dt="2023-07-28T17:31:57.141" v="223" actId="478"/>
          <ac:grpSpMkLst>
            <pc:docMk/>
            <pc:sldMk cId="3647554001" sldId="256"/>
            <ac:grpSpMk id="1024" creationId="{6C1655C2-EA91-FD6E-7D67-2A1EE222371C}"/>
          </ac:grpSpMkLst>
        </pc:grpChg>
        <pc:grpChg chg="add del mod">
          <ac:chgData name="John Anthony Labbate" userId="bda8d08e-e592-4000-b9bd-ac1df3901f2d" providerId="ADAL" clId="{B574BDBC-5E6A-478A-AEF2-706FEEE0F634}" dt="2023-07-28T17:31:57.141" v="223" actId="478"/>
          <ac:grpSpMkLst>
            <pc:docMk/>
            <pc:sldMk cId="3647554001" sldId="256"/>
            <ac:grpSpMk id="1028" creationId="{92BDCF3B-67E8-18BF-0192-ECC09C713C62}"/>
          </ac:grpSpMkLst>
        </pc:grpChg>
        <pc:grpChg chg="add del mod">
          <ac:chgData name="John Anthony Labbate" userId="bda8d08e-e592-4000-b9bd-ac1df3901f2d" providerId="ADAL" clId="{B574BDBC-5E6A-478A-AEF2-706FEEE0F634}" dt="2023-08-02T03:34:33.954" v="15141" actId="165"/>
          <ac:grpSpMkLst>
            <pc:docMk/>
            <pc:sldMk cId="3647554001" sldId="256"/>
            <ac:grpSpMk id="1031" creationId="{BB7A0D7A-3E00-556D-B507-88B098185588}"/>
          </ac:grpSpMkLst>
        </pc:grpChg>
        <pc:grpChg chg="add del mod">
          <ac:chgData name="John Anthony Labbate" userId="bda8d08e-e592-4000-b9bd-ac1df3901f2d" providerId="ADAL" clId="{B574BDBC-5E6A-478A-AEF2-706FEEE0F634}" dt="2023-07-28T17:29:08.805" v="156" actId="478"/>
          <ac:grpSpMkLst>
            <pc:docMk/>
            <pc:sldMk cId="3647554001" sldId="256"/>
            <ac:grpSpMk id="1034" creationId="{3747FD27-6E37-D54A-7A5E-BF51D03FEF69}"/>
          </ac:grpSpMkLst>
        </pc:grpChg>
        <pc:grpChg chg="add del mod">
          <ac:chgData name="John Anthony Labbate" userId="bda8d08e-e592-4000-b9bd-ac1df3901f2d" providerId="ADAL" clId="{B574BDBC-5E6A-478A-AEF2-706FEEE0F634}" dt="2023-07-28T17:32:16.012" v="232" actId="478"/>
          <ac:grpSpMkLst>
            <pc:docMk/>
            <pc:sldMk cId="3647554001" sldId="256"/>
            <ac:grpSpMk id="1037" creationId="{285FE975-6E93-2506-44F2-61B6996B6BD9}"/>
          </ac:grpSpMkLst>
        </pc:grpChg>
        <pc:grpChg chg="add del mod">
          <ac:chgData name="John Anthony Labbate" userId="bda8d08e-e592-4000-b9bd-ac1df3901f2d" providerId="ADAL" clId="{B574BDBC-5E6A-478A-AEF2-706FEEE0F634}" dt="2023-07-28T17:32:16.012" v="232" actId="478"/>
          <ac:grpSpMkLst>
            <pc:docMk/>
            <pc:sldMk cId="3647554001" sldId="256"/>
            <ac:grpSpMk id="1040" creationId="{60EF340A-5141-D0E2-2A57-F032347F53E1}"/>
          </ac:grpSpMkLst>
        </pc:grpChg>
        <pc:grpChg chg="add del mod">
          <ac:chgData name="John Anthony Labbate" userId="bda8d08e-e592-4000-b9bd-ac1df3901f2d" providerId="ADAL" clId="{B574BDBC-5E6A-478A-AEF2-706FEEE0F634}" dt="2023-08-02T15:29:16.655" v="18712" actId="165"/>
          <ac:grpSpMkLst>
            <pc:docMk/>
            <pc:sldMk cId="3647554001" sldId="256"/>
            <ac:grpSpMk id="1043" creationId="{A2CB6CA0-B4D7-FDDE-E839-0FD9B314B525}"/>
          </ac:grpSpMkLst>
        </pc:grpChg>
        <pc:grpChg chg="add mod">
          <ac:chgData name="John Anthony Labbate" userId="bda8d08e-e592-4000-b9bd-ac1df3901f2d" providerId="ADAL" clId="{B574BDBC-5E6A-478A-AEF2-706FEEE0F634}" dt="2023-08-02T15:22:22.863" v="18608" actId="34135"/>
          <ac:grpSpMkLst>
            <pc:docMk/>
            <pc:sldMk cId="3647554001" sldId="256"/>
            <ac:grpSpMk id="1049" creationId="{F3E02900-7C4B-65BB-2D6F-8A860F473954}"/>
          </ac:grpSpMkLst>
        </pc:grpChg>
        <pc:grpChg chg="add del mod">
          <ac:chgData name="John Anthony Labbate" userId="bda8d08e-e592-4000-b9bd-ac1df3901f2d" providerId="ADAL" clId="{B574BDBC-5E6A-478A-AEF2-706FEEE0F634}" dt="2023-07-28T20:21:07.973" v="1064" actId="478"/>
          <ac:grpSpMkLst>
            <pc:docMk/>
            <pc:sldMk cId="3647554001" sldId="256"/>
            <ac:grpSpMk id="1052" creationId="{4FABD73D-188C-4DE9-0064-498E385807A1}"/>
          </ac:grpSpMkLst>
        </pc:grpChg>
        <pc:grpChg chg="add mod">
          <ac:chgData name="John Anthony Labbate" userId="bda8d08e-e592-4000-b9bd-ac1df3901f2d" providerId="ADAL" clId="{B574BDBC-5E6A-478A-AEF2-706FEEE0F634}" dt="2023-08-02T06:15:30.135" v="16468" actId="1076"/>
          <ac:grpSpMkLst>
            <pc:docMk/>
            <pc:sldMk cId="3647554001" sldId="256"/>
            <ac:grpSpMk id="1055" creationId="{CD4BEB5A-010A-E59A-00A4-3F9D138404F3}"/>
          </ac:grpSpMkLst>
        </pc:grpChg>
        <pc:grpChg chg="add mod">
          <ac:chgData name="John Anthony Labbate" userId="bda8d08e-e592-4000-b9bd-ac1df3901f2d" providerId="ADAL" clId="{B574BDBC-5E6A-478A-AEF2-706FEEE0F634}" dt="2023-07-29T21:31:01.969" v="9511" actId="1035"/>
          <ac:grpSpMkLst>
            <pc:docMk/>
            <pc:sldMk cId="3647554001" sldId="256"/>
            <ac:grpSpMk id="1058" creationId="{178C25F5-1D71-2E2F-1625-6BFB62EA526C}"/>
          </ac:grpSpMkLst>
        </pc:grpChg>
        <pc:grpChg chg="add mod">
          <ac:chgData name="John Anthony Labbate" userId="bda8d08e-e592-4000-b9bd-ac1df3901f2d" providerId="ADAL" clId="{B574BDBC-5E6A-478A-AEF2-706FEEE0F634}" dt="2023-08-02T15:32:59.752" v="18752" actId="1035"/>
          <ac:grpSpMkLst>
            <pc:docMk/>
            <pc:sldMk cId="3647554001" sldId="256"/>
            <ac:grpSpMk id="1061" creationId="{5A878DEF-2F39-5C31-2F65-6EBF4913AB86}"/>
          </ac:grpSpMkLst>
        </pc:grpChg>
        <pc:grpChg chg="add mod">
          <ac:chgData name="John Anthony Labbate" userId="bda8d08e-e592-4000-b9bd-ac1df3901f2d" providerId="ADAL" clId="{B574BDBC-5E6A-478A-AEF2-706FEEE0F634}" dt="2023-07-29T17:08:38.393" v="4827" actId="164"/>
          <ac:grpSpMkLst>
            <pc:docMk/>
            <pc:sldMk cId="3647554001" sldId="256"/>
            <ac:grpSpMk id="1091" creationId="{680281D7-CC2A-E474-7FFB-C36AD3DB8867}"/>
          </ac:grpSpMkLst>
        </pc:grpChg>
        <pc:grpChg chg="add mod">
          <ac:chgData name="John Anthony Labbate" userId="bda8d08e-e592-4000-b9bd-ac1df3901f2d" providerId="ADAL" clId="{B574BDBC-5E6A-478A-AEF2-706FEEE0F634}" dt="2023-07-29T17:08:38.393" v="4827" actId="164"/>
          <ac:grpSpMkLst>
            <pc:docMk/>
            <pc:sldMk cId="3647554001" sldId="256"/>
            <ac:grpSpMk id="1092" creationId="{FD9C3C6A-7DCE-00BC-16E5-487096CC5E63}"/>
          </ac:grpSpMkLst>
        </pc:grpChg>
        <pc:grpChg chg="add mod ord topLvl">
          <ac:chgData name="John Anthony Labbate" userId="bda8d08e-e592-4000-b9bd-ac1df3901f2d" providerId="ADAL" clId="{B574BDBC-5E6A-478A-AEF2-706FEEE0F634}" dt="2023-07-29T21:32:22.343" v="9558" actId="1036"/>
          <ac:grpSpMkLst>
            <pc:docMk/>
            <pc:sldMk cId="3647554001" sldId="256"/>
            <ac:grpSpMk id="1110" creationId="{F05CF369-4DAA-D144-7295-16C4BED82704}"/>
          </ac:grpSpMkLst>
        </pc:grpChg>
        <pc:grpChg chg="add mod">
          <ac:chgData name="John Anthony Labbate" userId="bda8d08e-e592-4000-b9bd-ac1df3901f2d" providerId="ADAL" clId="{B574BDBC-5E6A-478A-AEF2-706FEEE0F634}" dt="2023-07-29T17:08:38.393" v="4827" actId="164"/>
          <ac:grpSpMkLst>
            <pc:docMk/>
            <pc:sldMk cId="3647554001" sldId="256"/>
            <ac:grpSpMk id="1111" creationId="{6C818FD0-E367-E433-A7BA-3D4E4752322F}"/>
          </ac:grpSpMkLst>
        </pc:grpChg>
        <pc:grpChg chg="add del mod">
          <ac:chgData name="John Anthony Labbate" userId="bda8d08e-e592-4000-b9bd-ac1df3901f2d" providerId="ADAL" clId="{B574BDBC-5E6A-478A-AEF2-706FEEE0F634}" dt="2023-07-29T17:07:06.702" v="4814" actId="165"/>
          <ac:grpSpMkLst>
            <pc:docMk/>
            <pc:sldMk cId="3647554001" sldId="256"/>
            <ac:grpSpMk id="1114" creationId="{AF931B19-6349-3F06-E121-69F24ED8E36F}"/>
          </ac:grpSpMkLst>
        </pc:grpChg>
        <pc:grpChg chg="add mod">
          <ac:chgData name="John Anthony Labbate" userId="bda8d08e-e592-4000-b9bd-ac1df3901f2d" providerId="ADAL" clId="{B574BDBC-5E6A-478A-AEF2-706FEEE0F634}" dt="2023-08-02T14:22:21.828" v="17811" actId="1035"/>
          <ac:grpSpMkLst>
            <pc:docMk/>
            <pc:sldMk cId="3647554001" sldId="256"/>
            <ac:grpSpMk id="1129" creationId="{8D6DAE74-BD74-7A2D-B5EF-731D82B52D9D}"/>
          </ac:grpSpMkLst>
        </pc:grpChg>
        <pc:grpChg chg="add del mod">
          <ac:chgData name="John Anthony Labbate" userId="bda8d08e-e592-4000-b9bd-ac1df3901f2d" providerId="ADAL" clId="{B574BDBC-5E6A-478A-AEF2-706FEEE0F634}" dt="2023-07-28T22:13:55.804" v="4534"/>
          <ac:grpSpMkLst>
            <pc:docMk/>
            <pc:sldMk cId="3647554001" sldId="256"/>
            <ac:grpSpMk id="1130" creationId="{8A275B81-BABD-F3B5-F1E4-6F00CCDBCAD6}"/>
          </ac:grpSpMkLst>
        </pc:grpChg>
        <pc:grpChg chg="mod">
          <ac:chgData name="John Anthony Labbate" userId="bda8d08e-e592-4000-b9bd-ac1df3901f2d" providerId="ADAL" clId="{B574BDBC-5E6A-478A-AEF2-706FEEE0F634}" dt="2023-07-28T22:13:51.954" v="4531"/>
          <ac:grpSpMkLst>
            <pc:docMk/>
            <pc:sldMk cId="3647554001" sldId="256"/>
            <ac:grpSpMk id="1132" creationId="{554CEAE5-0057-BC1A-113B-EF22E7A73863}"/>
          </ac:grpSpMkLst>
        </pc:grpChg>
        <pc:grpChg chg="add del mod">
          <ac:chgData name="John Anthony Labbate" userId="bda8d08e-e592-4000-b9bd-ac1df3901f2d" providerId="ADAL" clId="{B574BDBC-5E6A-478A-AEF2-706FEEE0F634}" dt="2023-07-28T22:13:59.326" v="4536"/>
          <ac:grpSpMkLst>
            <pc:docMk/>
            <pc:sldMk cId="3647554001" sldId="256"/>
            <ac:grpSpMk id="1138" creationId="{789A27F7-E1C7-32DE-357D-D32372C291F3}"/>
          </ac:grpSpMkLst>
        </pc:grpChg>
        <pc:grpChg chg="mod">
          <ac:chgData name="John Anthony Labbate" userId="bda8d08e-e592-4000-b9bd-ac1df3901f2d" providerId="ADAL" clId="{B574BDBC-5E6A-478A-AEF2-706FEEE0F634}" dt="2023-07-28T22:13:57.794" v="4535"/>
          <ac:grpSpMkLst>
            <pc:docMk/>
            <pc:sldMk cId="3647554001" sldId="256"/>
            <ac:grpSpMk id="1140" creationId="{7ED49972-64A2-95DD-585B-542C6B61D8EB}"/>
          </ac:grpSpMkLst>
        </pc:grpChg>
        <pc:grpChg chg="add mod">
          <ac:chgData name="John Anthony Labbate" userId="bda8d08e-e592-4000-b9bd-ac1df3901f2d" providerId="ADAL" clId="{B574BDBC-5E6A-478A-AEF2-706FEEE0F634}" dt="2023-07-29T17:08:38.393" v="4827" actId="164"/>
          <ac:grpSpMkLst>
            <pc:docMk/>
            <pc:sldMk cId="3647554001" sldId="256"/>
            <ac:grpSpMk id="1151" creationId="{FBDE1EE9-D3EC-D2DA-A1A8-88373F31320D}"/>
          </ac:grpSpMkLst>
        </pc:grpChg>
        <pc:grpChg chg="add mod">
          <ac:chgData name="John Anthony Labbate" userId="bda8d08e-e592-4000-b9bd-ac1df3901f2d" providerId="ADAL" clId="{B574BDBC-5E6A-478A-AEF2-706FEEE0F634}" dt="2023-08-02T15:26:51.925" v="18652" actId="571"/>
          <ac:grpSpMkLst>
            <pc:docMk/>
            <pc:sldMk cId="3647554001" sldId="256"/>
            <ac:grpSpMk id="1158" creationId="{5D00922E-24CC-1928-8B3E-41B255746078}"/>
          </ac:grpSpMkLst>
        </pc:grpChg>
        <pc:grpChg chg="add mod">
          <ac:chgData name="John Anthony Labbate" userId="bda8d08e-e592-4000-b9bd-ac1df3901f2d" providerId="ADAL" clId="{B574BDBC-5E6A-478A-AEF2-706FEEE0F634}" dt="2023-08-02T14:02:19.423" v="17484" actId="14100"/>
          <ac:grpSpMkLst>
            <pc:docMk/>
            <pc:sldMk cId="3647554001" sldId="256"/>
            <ac:grpSpMk id="1212" creationId="{410DEED9-618A-4F74-4342-2EE01D8C79C6}"/>
          </ac:grpSpMkLst>
        </pc:grpChg>
        <pc:grpChg chg="add mod">
          <ac:chgData name="John Anthony Labbate" userId="bda8d08e-e592-4000-b9bd-ac1df3901f2d" providerId="ADAL" clId="{B574BDBC-5E6A-478A-AEF2-706FEEE0F634}" dt="2023-08-02T06:35:19.641" v="16661" actId="1037"/>
          <ac:grpSpMkLst>
            <pc:docMk/>
            <pc:sldMk cId="3647554001" sldId="256"/>
            <ac:grpSpMk id="1213" creationId="{34EB43A7-CFE9-59B8-D497-893E41ADD126}"/>
          </ac:grpSpMkLst>
        </pc:grpChg>
        <pc:grpChg chg="add mod">
          <ac:chgData name="John Anthony Labbate" userId="bda8d08e-e592-4000-b9bd-ac1df3901f2d" providerId="ADAL" clId="{B574BDBC-5E6A-478A-AEF2-706FEEE0F634}" dt="2023-08-02T16:01:20.621" v="19320" actId="1035"/>
          <ac:grpSpMkLst>
            <pc:docMk/>
            <pc:sldMk cId="3647554001" sldId="256"/>
            <ac:grpSpMk id="1238" creationId="{A4914FB2-62D7-8CD1-7C43-5AE9494BD032}"/>
          </ac:grpSpMkLst>
        </pc:grpChg>
        <pc:graphicFrameChg chg="add del mod modGraphic">
          <ac:chgData name="John Anthony Labbate" userId="bda8d08e-e592-4000-b9bd-ac1df3901f2d" providerId="ADAL" clId="{B574BDBC-5E6A-478A-AEF2-706FEEE0F634}" dt="2023-08-02T05:17:49.517" v="16010" actId="478"/>
          <ac:graphicFrameMkLst>
            <pc:docMk/>
            <pc:sldMk cId="3647554001" sldId="256"/>
            <ac:graphicFrameMk id="1075" creationId="{FE02091F-DAFC-86A7-DA3F-B2269F66CA04}"/>
          </ac:graphicFrameMkLst>
        </pc:graphicFrameChg>
        <pc:graphicFrameChg chg="add del mod modGraphic">
          <ac:chgData name="John Anthony Labbate" userId="bda8d08e-e592-4000-b9bd-ac1df3901f2d" providerId="ADAL" clId="{B574BDBC-5E6A-478A-AEF2-706FEEE0F634}" dt="2023-08-02T05:34:50.091" v="16151" actId="478"/>
          <ac:graphicFrameMkLst>
            <pc:docMk/>
            <pc:sldMk cId="3647554001" sldId="256"/>
            <ac:graphicFrameMk id="1098" creationId="{4C49ED89-0F8E-28C2-BB74-A58D4233C66B}"/>
          </ac:graphicFrameMkLst>
        </pc:graphicFrameChg>
        <pc:graphicFrameChg chg="add del mod">
          <ac:chgData name="John Anthony Labbate" userId="bda8d08e-e592-4000-b9bd-ac1df3901f2d" providerId="ADAL" clId="{B574BDBC-5E6A-478A-AEF2-706FEEE0F634}" dt="2023-08-02T05:42:18.529" v="16162" actId="478"/>
          <ac:graphicFrameMkLst>
            <pc:docMk/>
            <pc:sldMk cId="3647554001" sldId="256"/>
            <ac:graphicFrameMk id="1099" creationId="{CBEB3938-AE21-6CC4-A308-A31B7ED4F9A5}"/>
          </ac:graphicFrameMkLst>
        </pc:graphicFrameChg>
        <pc:graphicFrameChg chg="add del mod modGraphic">
          <ac:chgData name="John Anthony Labbate" userId="bda8d08e-e592-4000-b9bd-ac1df3901f2d" providerId="ADAL" clId="{B574BDBC-5E6A-478A-AEF2-706FEEE0F634}" dt="2023-08-02T01:54:27.234" v="13564" actId="478"/>
          <ac:graphicFrameMkLst>
            <pc:docMk/>
            <pc:sldMk cId="3647554001" sldId="256"/>
            <ac:graphicFrameMk id="1157" creationId="{15DD864D-415F-9AA0-DC04-B17206DD11AF}"/>
          </ac:graphicFrameMkLst>
        </pc:graphicFrameChg>
        <pc:picChg chg="add del mod">
          <ac:chgData name="John Anthony Labbate" userId="bda8d08e-e592-4000-b9bd-ac1df3901f2d" providerId="ADAL" clId="{B574BDBC-5E6A-478A-AEF2-706FEEE0F634}" dt="2023-08-01T05:51:16.258" v="12863" actId="478"/>
          <ac:picMkLst>
            <pc:docMk/>
            <pc:sldMk cId="3647554001" sldId="256"/>
            <ac:picMk id="3" creationId="{03F39796-2C2C-E7C5-ACBA-9821E1987DB1}"/>
          </ac:picMkLst>
        </pc:picChg>
        <pc:picChg chg="add del mod">
          <ac:chgData name="John Anthony Labbate" userId="bda8d08e-e592-4000-b9bd-ac1df3901f2d" providerId="ADAL" clId="{B574BDBC-5E6A-478A-AEF2-706FEEE0F634}" dt="2023-07-31T03:36:52.768" v="11733" actId="21"/>
          <ac:picMkLst>
            <pc:docMk/>
            <pc:sldMk cId="3647554001" sldId="256"/>
            <ac:picMk id="3" creationId="{3A340140-35AE-ED0A-E7B2-0C0501BB82EF}"/>
          </ac:picMkLst>
        </pc:picChg>
        <pc:picChg chg="add del mod">
          <ac:chgData name="John Anthony Labbate" userId="bda8d08e-e592-4000-b9bd-ac1df3901f2d" providerId="ADAL" clId="{B574BDBC-5E6A-478A-AEF2-706FEEE0F634}" dt="2023-07-28T16:43:37.532" v="4" actId="478"/>
          <ac:picMkLst>
            <pc:docMk/>
            <pc:sldMk cId="3647554001" sldId="256"/>
            <ac:picMk id="3" creationId="{5A717DC2-ED48-6778-6403-9EF4651FA694}"/>
          </ac:picMkLst>
        </pc:picChg>
        <pc:picChg chg="add mod">
          <ac:chgData name="John Anthony Labbate" userId="bda8d08e-e592-4000-b9bd-ac1df3901f2d" providerId="ADAL" clId="{B574BDBC-5E6A-478A-AEF2-706FEEE0F634}" dt="2023-08-02T15:27:33.563" v="18687" actId="1035"/>
          <ac:picMkLst>
            <pc:docMk/>
            <pc:sldMk cId="3647554001" sldId="256"/>
            <ac:picMk id="3" creationId="{5D676A8E-429C-9D30-2598-FF4E01CDF258}"/>
          </ac:picMkLst>
        </pc:picChg>
        <pc:picChg chg="add del mod">
          <ac:chgData name="John Anthony Labbate" userId="bda8d08e-e592-4000-b9bd-ac1df3901f2d" providerId="ADAL" clId="{B574BDBC-5E6A-478A-AEF2-706FEEE0F634}" dt="2023-08-02T03:27:44.164" v="15078" actId="478"/>
          <ac:picMkLst>
            <pc:docMk/>
            <pc:sldMk cId="3647554001" sldId="256"/>
            <ac:picMk id="3" creationId="{87B3761D-F04B-0A76-EB46-8906921C5D2B}"/>
          </ac:picMkLst>
        </pc:picChg>
        <pc:picChg chg="add del mod">
          <ac:chgData name="John Anthony Labbate" userId="bda8d08e-e592-4000-b9bd-ac1df3901f2d" providerId="ADAL" clId="{B574BDBC-5E6A-478A-AEF2-706FEEE0F634}" dt="2023-07-30T01:17:46.279" v="10185" actId="478"/>
          <ac:picMkLst>
            <pc:docMk/>
            <pc:sldMk cId="3647554001" sldId="256"/>
            <ac:picMk id="3" creationId="{C10F6E83-1DA3-DF7F-0BCC-EEC0C186790A}"/>
          </ac:picMkLst>
        </pc:picChg>
        <pc:picChg chg="add del mod">
          <ac:chgData name="John Anthony Labbate" userId="bda8d08e-e592-4000-b9bd-ac1df3901f2d" providerId="ADAL" clId="{B574BDBC-5E6A-478A-AEF2-706FEEE0F634}" dt="2023-07-29T19:05:03.207" v="6810" actId="478"/>
          <ac:picMkLst>
            <pc:docMk/>
            <pc:sldMk cId="3647554001" sldId="256"/>
            <ac:picMk id="9" creationId="{B8819611-E0BF-8F60-F152-6E35CD95FD0B}"/>
          </ac:picMkLst>
        </pc:picChg>
        <pc:picChg chg="add del mod">
          <ac:chgData name="John Anthony Labbate" userId="bda8d08e-e592-4000-b9bd-ac1df3901f2d" providerId="ADAL" clId="{B574BDBC-5E6A-478A-AEF2-706FEEE0F634}" dt="2023-07-31T03:44:50.882" v="12240"/>
          <ac:picMkLst>
            <pc:docMk/>
            <pc:sldMk cId="3647554001" sldId="256"/>
            <ac:picMk id="9" creationId="{F791B90F-F43E-7D85-4F8F-E1AA1B745113}"/>
          </ac:picMkLst>
        </pc:picChg>
        <pc:picChg chg="add mod">
          <ac:chgData name="John Anthony Labbate" userId="bda8d08e-e592-4000-b9bd-ac1df3901f2d" providerId="ADAL" clId="{B574BDBC-5E6A-478A-AEF2-706FEEE0F634}" dt="2023-07-30T01:18:15.323" v="10192" actId="1035"/>
          <ac:picMkLst>
            <pc:docMk/>
            <pc:sldMk cId="3647554001" sldId="256"/>
            <ac:picMk id="10" creationId="{7ECF2BF3-01BA-C51E-4855-85ABD1B9AC60}"/>
          </ac:picMkLst>
        </pc:picChg>
        <pc:picChg chg="add mod">
          <ac:chgData name="John Anthony Labbate" userId="bda8d08e-e592-4000-b9bd-ac1df3901f2d" providerId="ADAL" clId="{B574BDBC-5E6A-478A-AEF2-706FEEE0F634}" dt="2023-08-02T16:35:00.947" v="19434" actId="1076"/>
          <ac:picMkLst>
            <pc:docMk/>
            <pc:sldMk cId="3647554001" sldId="256"/>
            <ac:picMk id="11" creationId="{3F2A5BD7-A86A-F620-71E0-496B761F91A5}"/>
          </ac:picMkLst>
        </pc:picChg>
        <pc:picChg chg="add del mod">
          <ac:chgData name="John Anthony Labbate" userId="bda8d08e-e592-4000-b9bd-ac1df3901f2d" providerId="ADAL" clId="{B574BDBC-5E6A-478A-AEF2-706FEEE0F634}" dt="2023-07-29T18:40:13.536" v="6584" actId="478"/>
          <ac:picMkLst>
            <pc:docMk/>
            <pc:sldMk cId="3647554001" sldId="256"/>
            <ac:picMk id="11" creationId="{94E316CF-357B-45E2-CFB9-1E6C9E6DD895}"/>
          </ac:picMkLst>
        </pc:picChg>
        <pc:picChg chg="add del mod">
          <ac:chgData name="John Anthony Labbate" userId="bda8d08e-e592-4000-b9bd-ac1df3901f2d" providerId="ADAL" clId="{B574BDBC-5E6A-478A-AEF2-706FEEE0F634}" dt="2023-07-31T03:44:50.882" v="12240"/>
          <ac:picMkLst>
            <pc:docMk/>
            <pc:sldMk cId="3647554001" sldId="256"/>
            <ac:picMk id="11" creationId="{C0BF0DD4-C18E-C080-A14E-046BF76A48C0}"/>
          </ac:picMkLst>
        </pc:picChg>
        <pc:picChg chg="add del mod">
          <ac:chgData name="John Anthony Labbate" userId="bda8d08e-e592-4000-b9bd-ac1df3901f2d" providerId="ADAL" clId="{B574BDBC-5E6A-478A-AEF2-706FEEE0F634}" dt="2023-08-01T22:04:03.837" v="13503" actId="478"/>
          <ac:picMkLst>
            <pc:docMk/>
            <pc:sldMk cId="3647554001" sldId="256"/>
            <ac:picMk id="11" creationId="{E6682B52-4FD6-CB52-647C-41030620F339}"/>
          </ac:picMkLst>
        </pc:picChg>
        <pc:picChg chg="add del mod ord">
          <ac:chgData name="John Anthony Labbate" userId="bda8d08e-e592-4000-b9bd-ac1df3901f2d" providerId="ADAL" clId="{B574BDBC-5E6A-478A-AEF2-706FEEE0F634}" dt="2023-08-01T21:53:17.391" v="13502" actId="478"/>
          <ac:picMkLst>
            <pc:docMk/>
            <pc:sldMk cId="3647554001" sldId="256"/>
            <ac:picMk id="12" creationId="{8D6E8D82-17F9-F0C5-0A2B-D982759756BE}"/>
          </ac:picMkLst>
        </pc:picChg>
        <pc:picChg chg="add del mod topLvl modCrop">
          <ac:chgData name="John Anthony Labbate" userId="bda8d08e-e592-4000-b9bd-ac1df3901f2d" providerId="ADAL" clId="{B574BDBC-5E6A-478A-AEF2-706FEEE0F634}" dt="2023-08-01T21:12:04.788" v="13344" actId="478"/>
          <ac:picMkLst>
            <pc:docMk/>
            <pc:sldMk cId="3647554001" sldId="256"/>
            <ac:picMk id="13" creationId="{AC69AB86-7513-7D56-1D08-833F089FF546}"/>
          </ac:picMkLst>
        </pc:picChg>
        <pc:picChg chg="add del mod">
          <ac:chgData name="John Anthony Labbate" userId="bda8d08e-e592-4000-b9bd-ac1df3901f2d" providerId="ADAL" clId="{B574BDBC-5E6A-478A-AEF2-706FEEE0F634}" dt="2023-08-01T21:53:16.999" v="13501" actId="478"/>
          <ac:picMkLst>
            <pc:docMk/>
            <pc:sldMk cId="3647554001" sldId="256"/>
            <ac:picMk id="14" creationId="{094A134D-D4EA-7D17-7279-D797D5C7A3E4}"/>
          </ac:picMkLst>
        </pc:picChg>
        <pc:picChg chg="add del mod">
          <ac:chgData name="John Anthony Labbate" userId="bda8d08e-e592-4000-b9bd-ac1df3901f2d" providerId="ADAL" clId="{B574BDBC-5E6A-478A-AEF2-706FEEE0F634}" dt="2023-07-28T16:44:53.067" v="9" actId="478"/>
          <ac:picMkLst>
            <pc:docMk/>
            <pc:sldMk cId="3647554001" sldId="256"/>
            <ac:picMk id="14" creationId="{BD66787A-7757-8EDE-A733-17D19C39610A}"/>
          </ac:picMkLst>
        </pc:picChg>
        <pc:picChg chg="add del mod">
          <ac:chgData name="John Anthony Labbate" userId="bda8d08e-e592-4000-b9bd-ac1df3901f2d" providerId="ADAL" clId="{B574BDBC-5E6A-478A-AEF2-706FEEE0F634}" dt="2023-07-28T16:45:50.811" v="16" actId="478"/>
          <ac:picMkLst>
            <pc:docMk/>
            <pc:sldMk cId="3647554001" sldId="256"/>
            <ac:picMk id="16" creationId="{9EFAE04A-B275-D29F-53F6-285784121A30}"/>
          </ac:picMkLst>
        </pc:picChg>
        <pc:picChg chg="add del mod">
          <ac:chgData name="John Anthony Labbate" userId="bda8d08e-e592-4000-b9bd-ac1df3901f2d" providerId="ADAL" clId="{B574BDBC-5E6A-478A-AEF2-706FEEE0F634}" dt="2023-08-02T14:55:13.631" v="18111" actId="478"/>
          <ac:picMkLst>
            <pc:docMk/>
            <pc:sldMk cId="3647554001" sldId="256"/>
            <ac:picMk id="17" creationId="{9520D0E9-891C-77E5-BA44-65F4B23E7F49}"/>
          </ac:picMkLst>
        </pc:picChg>
        <pc:picChg chg="add del mod">
          <ac:chgData name="John Anthony Labbate" userId="bda8d08e-e592-4000-b9bd-ac1df3901f2d" providerId="ADAL" clId="{B574BDBC-5E6A-478A-AEF2-706FEEE0F634}" dt="2023-08-01T21:53:16.336" v="13500" actId="478"/>
          <ac:picMkLst>
            <pc:docMk/>
            <pc:sldMk cId="3647554001" sldId="256"/>
            <ac:picMk id="17" creationId="{AE1FED25-8665-9105-AC97-5512EEC5CF5A}"/>
          </ac:picMkLst>
        </pc:picChg>
        <pc:picChg chg="add del mod">
          <ac:chgData name="John Anthony Labbate" userId="bda8d08e-e592-4000-b9bd-ac1df3901f2d" providerId="ADAL" clId="{B574BDBC-5E6A-478A-AEF2-706FEEE0F634}" dt="2023-07-28T17:05:00.300" v="72" actId="478"/>
          <ac:picMkLst>
            <pc:docMk/>
            <pc:sldMk cId="3647554001" sldId="256"/>
            <ac:picMk id="18" creationId="{11DFCA1A-6CDE-BC51-CE93-CF682D66C9A8}"/>
          </ac:picMkLst>
        </pc:picChg>
        <pc:picChg chg="add del mod">
          <ac:chgData name="John Anthony Labbate" userId="bda8d08e-e592-4000-b9bd-ac1df3901f2d" providerId="ADAL" clId="{B574BDBC-5E6A-478A-AEF2-706FEEE0F634}" dt="2023-08-01T21:53:15.781" v="13499" actId="478"/>
          <ac:picMkLst>
            <pc:docMk/>
            <pc:sldMk cId="3647554001" sldId="256"/>
            <ac:picMk id="19" creationId="{48C6E6CD-F520-7F57-56F2-2C1E2FA7DB1A}"/>
          </ac:picMkLst>
        </pc:picChg>
        <pc:picChg chg="add mod">
          <ac:chgData name="John Anthony Labbate" userId="bda8d08e-e592-4000-b9bd-ac1df3901f2d" providerId="ADAL" clId="{B574BDBC-5E6A-478A-AEF2-706FEEE0F634}" dt="2023-08-02T14:58:35.849" v="18187" actId="553"/>
          <ac:picMkLst>
            <pc:docMk/>
            <pc:sldMk cId="3647554001" sldId="256"/>
            <ac:picMk id="20" creationId="{548A637C-F436-4C63-EF03-2460012764C3}"/>
          </ac:picMkLst>
        </pc:picChg>
        <pc:picChg chg="add del mod">
          <ac:chgData name="John Anthony Labbate" userId="bda8d08e-e592-4000-b9bd-ac1df3901f2d" providerId="ADAL" clId="{B574BDBC-5E6A-478A-AEF2-706FEEE0F634}" dt="2023-07-28T17:05:00.300" v="72" actId="478"/>
          <ac:picMkLst>
            <pc:docMk/>
            <pc:sldMk cId="3647554001" sldId="256"/>
            <ac:picMk id="20" creationId="{C1994A1A-83A1-63F4-4437-CB2E2F447DD7}"/>
          </ac:picMkLst>
        </pc:picChg>
        <pc:picChg chg="add del mod">
          <ac:chgData name="John Anthony Labbate" userId="bda8d08e-e592-4000-b9bd-ac1df3901f2d" providerId="ADAL" clId="{B574BDBC-5E6A-478A-AEF2-706FEEE0F634}" dt="2023-08-01T22:04:03.837" v="13503" actId="478"/>
          <ac:picMkLst>
            <pc:docMk/>
            <pc:sldMk cId="3647554001" sldId="256"/>
            <ac:picMk id="20" creationId="{F2555655-AB0E-EDA8-EBE6-E6E3377DD5A8}"/>
          </ac:picMkLst>
        </pc:picChg>
        <pc:picChg chg="add mod">
          <ac:chgData name="John Anthony Labbate" userId="bda8d08e-e592-4000-b9bd-ac1df3901f2d" providerId="ADAL" clId="{B574BDBC-5E6A-478A-AEF2-706FEEE0F634}" dt="2023-07-30T03:22:38.663" v="10758" actId="1036"/>
          <ac:picMkLst>
            <pc:docMk/>
            <pc:sldMk cId="3647554001" sldId="256"/>
            <ac:picMk id="23" creationId="{DF0B7BEA-94B8-81EF-70B9-F29D99D05F8A}"/>
          </ac:picMkLst>
        </pc:picChg>
        <pc:picChg chg="add mod">
          <ac:chgData name="John Anthony Labbate" userId="bda8d08e-e592-4000-b9bd-ac1df3901f2d" providerId="ADAL" clId="{B574BDBC-5E6A-478A-AEF2-706FEEE0F634}" dt="2023-08-02T16:37:55.082" v="19494" actId="1035"/>
          <ac:picMkLst>
            <pc:docMk/>
            <pc:sldMk cId="3647554001" sldId="256"/>
            <ac:picMk id="24" creationId="{C009BF57-7029-12A1-4EB0-4E3043269266}"/>
          </ac:picMkLst>
        </pc:picChg>
        <pc:picChg chg="mod">
          <ac:chgData name="John Anthony Labbate" userId="bda8d08e-e592-4000-b9bd-ac1df3901f2d" providerId="ADAL" clId="{B574BDBC-5E6A-478A-AEF2-706FEEE0F634}" dt="2023-08-01T21:12:05.521" v="13345"/>
          <ac:picMkLst>
            <pc:docMk/>
            <pc:sldMk cId="3647554001" sldId="256"/>
            <ac:picMk id="25" creationId="{8C05D4D3-CC4F-9E01-CE2F-F3164BCB13F6}"/>
          </ac:picMkLst>
        </pc:picChg>
        <pc:picChg chg="add mod ord modCrop">
          <ac:chgData name="John Anthony Labbate" userId="bda8d08e-e592-4000-b9bd-ac1df3901f2d" providerId="ADAL" clId="{B574BDBC-5E6A-478A-AEF2-706FEEE0F634}" dt="2023-08-02T16:37:37.860" v="19469" actId="1035"/>
          <ac:picMkLst>
            <pc:docMk/>
            <pc:sldMk cId="3647554001" sldId="256"/>
            <ac:picMk id="26" creationId="{B4571711-D5AB-BD32-4527-328C20238E20}"/>
          </ac:picMkLst>
        </pc:picChg>
        <pc:picChg chg="add mod">
          <ac:chgData name="John Anthony Labbate" userId="bda8d08e-e592-4000-b9bd-ac1df3901f2d" providerId="ADAL" clId="{B574BDBC-5E6A-478A-AEF2-706FEEE0F634}" dt="2023-07-29T21:49:59.282" v="10004" actId="164"/>
          <ac:picMkLst>
            <pc:docMk/>
            <pc:sldMk cId="3647554001" sldId="256"/>
            <ac:picMk id="27" creationId="{2E30F6C6-BF2F-A4FC-AFB0-9C6241CB76A5}"/>
          </ac:picMkLst>
        </pc:picChg>
        <pc:picChg chg="add mod">
          <ac:chgData name="John Anthony Labbate" userId="bda8d08e-e592-4000-b9bd-ac1df3901f2d" providerId="ADAL" clId="{B574BDBC-5E6A-478A-AEF2-706FEEE0F634}" dt="2023-08-02T16:37:35.149" v="19467" actId="1035"/>
          <ac:picMkLst>
            <pc:docMk/>
            <pc:sldMk cId="3647554001" sldId="256"/>
            <ac:picMk id="28" creationId="{2D8BB2DB-3E27-D4F6-2C75-B9B3498528A7}"/>
          </ac:picMkLst>
        </pc:picChg>
        <pc:picChg chg="add del mod">
          <ac:chgData name="John Anthony Labbate" userId="bda8d08e-e592-4000-b9bd-ac1df3901f2d" providerId="ADAL" clId="{B574BDBC-5E6A-478A-AEF2-706FEEE0F634}" dt="2023-07-28T16:48:52.056" v="27" actId="478"/>
          <ac:picMkLst>
            <pc:docMk/>
            <pc:sldMk cId="3647554001" sldId="256"/>
            <ac:picMk id="1026" creationId="{05D61049-6652-29A0-EC76-91FE357FC59F}"/>
          </ac:picMkLst>
        </pc:picChg>
        <pc:picChg chg="add del mod">
          <ac:chgData name="John Anthony Labbate" userId="bda8d08e-e592-4000-b9bd-ac1df3901f2d" providerId="ADAL" clId="{B574BDBC-5E6A-478A-AEF2-706FEEE0F634}" dt="2023-07-29T21:43:30.590" v="9842" actId="478"/>
          <ac:picMkLst>
            <pc:docMk/>
            <pc:sldMk cId="3647554001" sldId="256"/>
            <ac:picMk id="1026" creationId="{316BF615-18F0-699E-D63E-74A7D0CC574F}"/>
          </ac:picMkLst>
        </pc:picChg>
        <pc:picChg chg="add del mod">
          <ac:chgData name="John Anthony Labbate" userId="bda8d08e-e592-4000-b9bd-ac1df3901f2d" providerId="ADAL" clId="{B574BDBC-5E6A-478A-AEF2-706FEEE0F634}" dt="2023-07-29T21:43:30.590" v="9842" actId="478"/>
          <ac:picMkLst>
            <pc:docMk/>
            <pc:sldMk cId="3647554001" sldId="256"/>
            <ac:picMk id="1027" creationId="{C525B8EE-45E1-F4ED-7431-BE1083BD159D}"/>
          </ac:picMkLst>
        </pc:picChg>
        <pc:picChg chg="add del mod">
          <ac:chgData name="John Anthony Labbate" userId="bda8d08e-e592-4000-b9bd-ac1df3901f2d" providerId="ADAL" clId="{B574BDBC-5E6A-478A-AEF2-706FEEE0F634}" dt="2023-08-02T04:54:55.146" v="15747" actId="478"/>
          <ac:picMkLst>
            <pc:docMk/>
            <pc:sldMk cId="3647554001" sldId="256"/>
            <ac:picMk id="1037" creationId="{ED35FCE1-4F47-4B38-F7C7-6719AFE4BF8A}"/>
          </ac:picMkLst>
        </pc:picChg>
        <pc:picChg chg="add del mod ord modCrop">
          <ac:chgData name="John Anthony Labbate" userId="bda8d08e-e592-4000-b9bd-ac1df3901f2d" providerId="ADAL" clId="{B574BDBC-5E6A-478A-AEF2-706FEEE0F634}" dt="2023-08-02T15:41:16.050" v="18812" actId="478"/>
          <ac:picMkLst>
            <pc:docMk/>
            <pc:sldMk cId="3647554001" sldId="256"/>
            <ac:picMk id="1039" creationId="{9FA1C684-99AF-2861-E3F2-6C3E89F3CDC4}"/>
          </ac:picMkLst>
        </pc:picChg>
        <pc:picChg chg="add del mod modCrop">
          <ac:chgData name="John Anthony Labbate" userId="bda8d08e-e592-4000-b9bd-ac1df3901f2d" providerId="ADAL" clId="{B574BDBC-5E6A-478A-AEF2-706FEEE0F634}" dt="2023-08-02T05:51:21.640" v="16175" actId="478"/>
          <ac:picMkLst>
            <pc:docMk/>
            <pc:sldMk cId="3647554001" sldId="256"/>
            <ac:picMk id="1041" creationId="{6FFCB0E2-7E27-DAF7-F511-67F4ABE8CD69}"/>
          </ac:picMkLst>
        </pc:picChg>
        <pc:picChg chg="add del mod">
          <ac:chgData name="John Anthony Labbate" userId="bda8d08e-e592-4000-b9bd-ac1df3901f2d" providerId="ADAL" clId="{B574BDBC-5E6A-478A-AEF2-706FEEE0F634}" dt="2023-08-02T05:18:57.856" v="16015" actId="478"/>
          <ac:picMkLst>
            <pc:docMk/>
            <pc:sldMk cId="3647554001" sldId="256"/>
            <ac:picMk id="1077" creationId="{451F50CA-651A-17C1-802A-6F4FB0BE02BB}"/>
          </ac:picMkLst>
        </pc:picChg>
        <pc:picChg chg="add del mod">
          <ac:chgData name="John Anthony Labbate" userId="bda8d08e-e592-4000-b9bd-ac1df3901f2d" providerId="ADAL" clId="{B574BDBC-5E6A-478A-AEF2-706FEEE0F634}" dt="2023-08-02T05:23:14.105" v="16027" actId="478"/>
          <ac:picMkLst>
            <pc:docMk/>
            <pc:sldMk cId="3647554001" sldId="256"/>
            <ac:picMk id="1079" creationId="{CAAE417D-CBE3-BF82-41D8-C97F45363572}"/>
          </ac:picMkLst>
        </pc:picChg>
        <pc:picChg chg="add del mod">
          <ac:chgData name="John Anthony Labbate" userId="bda8d08e-e592-4000-b9bd-ac1df3901f2d" providerId="ADAL" clId="{B574BDBC-5E6A-478A-AEF2-706FEEE0F634}" dt="2023-08-02T05:26:48.465" v="16050" actId="478"/>
          <ac:picMkLst>
            <pc:docMk/>
            <pc:sldMk cId="3647554001" sldId="256"/>
            <ac:picMk id="1082" creationId="{5A8AE42C-4609-B69A-F0C7-D390DAE0EB1A}"/>
          </ac:picMkLst>
        </pc:picChg>
        <pc:picChg chg="add del mod">
          <ac:chgData name="John Anthony Labbate" userId="bda8d08e-e592-4000-b9bd-ac1df3901f2d" providerId="ADAL" clId="{B574BDBC-5E6A-478A-AEF2-706FEEE0F634}" dt="2023-08-02T05:27:08.864" v="16061" actId="478"/>
          <ac:picMkLst>
            <pc:docMk/>
            <pc:sldMk cId="3647554001" sldId="256"/>
            <ac:picMk id="1086" creationId="{027E82E7-0148-FF5E-C716-D0CC214C8116}"/>
          </ac:picMkLst>
        </pc:picChg>
        <pc:picChg chg="add del mod">
          <ac:chgData name="John Anthony Labbate" userId="bda8d08e-e592-4000-b9bd-ac1df3901f2d" providerId="ADAL" clId="{B574BDBC-5E6A-478A-AEF2-706FEEE0F634}" dt="2023-08-02T05:28:43.761" v="16071" actId="478"/>
          <ac:picMkLst>
            <pc:docMk/>
            <pc:sldMk cId="3647554001" sldId="256"/>
            <ac:picMk id="1088" creationId="{41E94CC3-B2FD-BFB9-D9CB-84951E4E20D4}"/>
          </ac:picMkLst>
        </pc:picChg>
        <pc:picChg chg="add del mod">
          <ac:chgData name="John Anthony Labbate" userId="bda8d08e-e592-4000-b9bd-ac1df3901f2d" providerId="ADAL" clId="{B574BDBC-5E6A-478A-AEF2-706FEEE0F634}" dt="2023-08-02T05:28:43.024" v="16070" actId="478"/>
          <ac:picMkLst>
            <pc:docMk/>
            <pc:sldMk cId="3647554001" sldId="256"/>
            <ac:picMk id="1096" creationId="{F13D10C6-67CD-E63F-1CFD-ABCD97807B37}"/>
          </ac:picMkLst>
        </pc:picChg>
        <pc:picChg chg="add del mod">
          <ac:chgData name="John Anthony Labbate" userId="bda8d08e-e592-4000-b9bd-ac1df3901f2d" providerId="ADAL" clId="{B574BDBC-5E6A-478A-AEF2-706FEEE0F634}" dt="2023-08-02T06:44:23.201" v="16891" actId="478"/>
          <ac:picMkLst>
            <pc:docMk/>
            <pc:sldMk cId="3647554001" sldId="256"/>
            <ac:picMk id="1104" creationId="{352549FA-ACBB-F12F-CF35-816854DF802E}"/>
          </ac:picMkLst>
        </pc:picChg>
        <pc:picChg chg="add del mod ord modCrop">
          <ac:chgData name="John Anthony Labbate" userId="bda8d08e-e592-4000-b9bd-ac1df3901f2d" providerId="ADAL" clId="{B574BDBC-5E6A-478A-AEF2-706FEEE0F634}" dt="2023-08-02T05:52:53.216" v="16195" actId="478"/>
          <ac:picMkLst>
            <pc:docMk/>
            <pc:sldMk cId="3647554001" sldId="256"/>
            <ac:picMk id="1109" creationId="{CA14A161-CC62-BDB5-E4F7-83745A26B61B}"/>
          </ac:picMkLst>
        </pc:picChg>
        <pc:picChg chg="add del mod">
          <ac:chgData name="John Anthony Labbate" userId="bda8d08e-e592-4000-b9bd-ac1df3901f2d" providerId="ADAL" clId="{B574BDBC-5E6A-478A-AEF2-706FEEE0F634}" dt="2023-08-02T05:53:03.936" v="16199" actId="478"/>
          <ac:picMkLst>
            <pc:docMk/>
            <pc:sldMk cId="3647554001" sldId="256"/>
            <ac:picMk id="1116" creationId="{87DE927A-2DA3-8A49-B777-B103B53E47CA}"/>
          </ac:picMkLst>
        </pc:picChg>
        <pc:picChg chg="add mod modCrop">
          <ac:chgData name="John Anthony Labbate" userId="bda8d08e-e592-4000-b9bd-ac1df3901f2d" providerId="ADAL" clId="{B574BDBC-5E6A-478A-AEF2-706FEEE0F634}" dt="2023-08-02T15:27:33.563" v="18687" actId="1035"/>
          <ac:picMkLst>
            <pc:docMk/>
            <pc:sldMk cId="3647554001" sldId="256"/>
            <ac:picMk id="1118" creationId="{0282799D-D99C-C39B-EF63-CAFA229EC595}"/>
          </ac:picMkLst>
        </pc:picChg>
        <pc:picChg chg="add mod modCrop">
          <ac:chgData name="John Anthony Labbate" userId="bda8d08e-e592-4000-b9bd-ac1df3901f2d" providerId="ADAL" clId="{B574BDBC-5E6A-478A-AEF2-706FEEE0F634}" dt="2023-08-02T06:34:49.835" v="16643" actId="164"/>
          <ac:picMkLst>
            <pc:docMk/>
            <pc:sldMk cId="3647554001" sldId="256"/>
            <ac:picMk id="1132" creationId="{54392984-B647-D256-3B56-CCD57CD37B3A}"/>
          </ac:picMkLst>
        </pc:picChg>
        <pc:picChg chg="add mod modCrop">
          <ac:chgData name="John Anthony Labbate" userId="bda8d08e-e592-4000-b9bd-ac1df3901f2d" providerId="ADAL" clId="{B574BDBC-5E6A-478A-AEF2-706FEEE0F634}" dt="2023-08-02T06:34:55.406" v="16644" actId="164"/>
          <ac:picMkLst>
            <pc:docMk/>
            <pc:sldMk cId="3647554001" sldId="256"/>
            <ac:picMk id="1133" creationId="{C909F090-977E-629D-2546-5601970439C0}"/>
          </ac:picMkLst>
        </pc:picChg>
        <pc:picChg chg="add del mod">
          <ac:chgData name="John Anthony Labbate" userId="bda8d08e-e592-4000-b9bd-ac1df3901f2d" providerId="ADAL" clId="{B574BDBC-5E6A-478A-AEF2-706FEEE0F634}" dt="2023-08-01T02:53:03.218" v="12839" actId="478"/>
          <ac:picMkLst>
            <pc:docMk/>
            <pc:sldMk cId="3647554001" sldId="256"/>
            <ac:picMk id="1137" creationId="{D9AD8B4A-0617-3F06-EC2E-C8D8B5FF3CE3}"/>
          </ac:picMkLst>
        </pc:picChg>
        <pc:picChg chg="add mod">
          <ac:chgData name="John Anthony Labbate" userId="bda8d08e-e592-4000-b9bd-ac1df3901f2d" providerId="ADAL" clId="{B574BDBC-5E6A-478A-AEF2-706FEEE0F634}" dt="2023-08-02T16:37:49.759" v="19489" actId="1038"/>
          <ac:picMkLst>
            <pc:docMk/>
            <pc:sldMk cId="3647554001" sldId="256"/>
            <ac:picMk id="1140" creationId="{F4F7FC8B-2513-EE72-E46D-7D20579EF3F5}"/>
          </ac:picMkLst>
        </pc:picChg>
        <pc:picChg chg="add del mod">
          <ac:chgData name="John Anthony Labbate" userId="bda8d08e-e592-4000-b9bd-ac1df3901f2d" providerId="ADAL" clId="{B574BDBC-5E6A-478A-AEF2-706FEEE0F634}" dt="2023-08-01T22:14:10.300" v="13506" actId="478"/>
          <ac:picMkLst>
            <pc:docMk/>
            <pc:sldMk cId="3647554001" sldId="256"/>
            <ac:picMk id="1141" creationId="{E6E7CB37-FCA0-5D9F-3B02-52E14F0574EB}"/>
          </ac:picMkLst>
        </pc:picChg>
        <pc:picChg chg="add del mod">
          <ac:chgData name="John Anthony Labbate" userId="bda8d08e-e592-4000-b9bd-ac1df3901f2d" providerId="ADAL" clId="{B574BDBC-5E6A-478A-AEF2-706FEEE0F634}" dt="2023-08-02T04:16:24.348" v="15306" actId="478"/>
          <ac:picMkLst>
            <pc:docMk/>
            <pc:sldMk cId="3647554001" sldId="256"/>
            <ac:picMk id="1143" creationId="{84E0ACCE-5990-95B2-7582-4B616671129E}"/>
          </ac:picMkLst>
        </pc:picChg>
        <pc:picChg chg="add del mod">
          <ac:chgData name="John Anthony Labbate" userId="bda8d08e-e592-4000-b9bd-ac1df3901f2d" providerId="ADAL" clId="{B574BDBC-5E6A-478A-AEF2-706FEEE0F634}" dt="2023-08-02T04:06:22.947" v="15266" actId="478"/>
          <ac:picMkLst>
            <pc:docMk/>
            <pc:sldMk cId="3647554001" sldId="256"/>
            <ac:picMk id="1145" creationId="{253D86F8-9C08-BEF3-6A75-8E939832B5BB}"/>
          </ac:picMkLst>
        </pc:picChg>
        <pc:picChg chg="add del mod">
          <ac:chgData name="John Anthony Labbate" userId="bda8d08e-e592-4000-b9bd-ac1df3901f2d" providerId="ADAL" clId="{B574BDBC-5E6A-478A-AEF2-706FEEE0F634}" dt="2023-08-02T04:06:22.947" v="15266" actId="478"/>
          <ac:picMkLst>
            <pc:docMk/>
            <pc:sldMk cId="3647554001" sldId="256"/>
            <ac:picMk id="1148" creationId="{5E9D5D69-F35E-B597-3964-1B298249F90A}"/>
          </ac:picMkLst>
        </pc:picChg>
        <pc:picChg chg="add del mod">
          <ac:chgData name="John Anthony Labbate" userId="bda8d08e-e592-4000-b9bd-ac1df3901f2d" providerId="ADAL" clId="{B574BDBC-5E6A-478A-AEF2-706FEEE0F634}" dt="2023-08-02T04:06:22.947" v="15266" actId="478"/>
          <ac:picMkLst>
            <pc:docMk/>
            <pc:sldMk cId="3647554001" sldId="256"/>
            <ac:picMk id="1150" creationId="{61A76CC7-9EEA-46D7-F434-C5EEE411E32E}"/>
          </ac:picMkLst>
        </pc:picChg>
        <pc:picChg chg="add del mod">
          <ac:chgData name="John Anthony Labbate" userId="bda8d08e-e592-4000-b9bd-ac1df3901f2d" providerId="ADAL" clId="{B574BDBC-5E6A-478A-AEF2-706FEEE0F634}" dt="2023-08-02T04:06:22.947" v="15266" actId="478"/>
          <ac:picMkLst>
            <pc:docMk/>
            <pc:sldMk cId="3647554001" sldId="256"/>
            <ac:picMk id="1156" creationId="{B4AE2780-0D1F-4817-4EB7-1C59094C94A2}"/>
          </ac:picMkLst>
        </pc:picChg>
        <pc:picChg chg="mod">
          <ac:chgData name="John Anthony Labbate" userId="bda8d08e-e592-4000-b9bd-ac1df3901f2d" providerId="ADAL" clId="{B574BDBC-5E6A-478A-AEF2-706FEEE0F634}" dt="2023-08-02T15:26:51.925" v="18652" actId="571"/>
          <ac:picMkLst>
            <pc:docMk/>
            <pc:sldMk cId="3647554001" sldId="256"/>
            <ac:picMk id="1159" creationId="{30AB8461-7F0A-08F8-21DA-4F00F2093A39}"/>
          </ac:picMkLst>
        </pc:picChg>
        <pc:picChg chg="add del mod">
          <ac:chgData name="John Anthony Labbate" userId="bda8d08e-e592-4000-b9bd-ac1df3901f2d" providerId="ADAL" clId="{B574BDBC-5E6A-478A-AEF2-706FEEE0F634}" dt="2023-08-02T03:40:53.443" v="15256" actId="478"/>
          <ac:picMkLst>
            <pc:docMk/>
            <pc:sldMk cId="3647554001" sldId="256"/>
            <ac:picMk id="1159" creationId="{EEDDB710-44D6-F576-87C7-41248AB45A7B}"/>
          </ac:picMkLst>
        </pc:picChg>
        <pc:picChg chg="add del mod">
          <ac:chgData name="John Anthony Labbate" userId="bda8d08e-e592-4000-b9bd-ac1df3901f2d" providerId="ADAL" clId="{B574BDBC-5E6A-478A-AEF2-706FEEE0F634}" dt="2023-08-02T05:05:45.034" v="15785" actId="478"/>
          <ac:picMkLst>
            <pc:docMk/>
            <pc:sldMk cId="3647554001" sldId="256"/>
            <ac:picMk id="1164" creationId="{3C7D5B24-3B25-6A1D-8735-08DBAC738041}"/>
          </ac:picMkLst>
        </pc:picChg>
        <pc:picChg chg="add del mod">
          <ac:chgData name="John Anthony Labbate" userId="bda8d08e-e592-4000-b9bd-ac1df3901f2d" providerId="ADAL" clId="{B574BDBC-5E6A-478A-AEF2-706FEEE0F634}" dt="2023-08-02T05:56:27.040" v="16224" actId="478"/>
          <ac:picMkLst>
            <pc:docMk/>
            <pc:sldMk cId="3647554001" sldId="256"/>
            <ac:picMk id="1166" creationId="{530C4129-14B1-2F18-778C-9AD3FBF31FB5}"/>
          </ac:picMkLst>
        </pc:picChg>
        <pc:picChg chg="add mod modCrop">
          <ac:chgData name="John Anthony Labbate" userId="bda8d08e-e592-4000-b9bd-ac1df3901f2d" providerId="ADAL" clId="{B574BDBC-5E6A-478A-AEF2-706FEEE0F634}" dt="2023-08-02T15:41:51.322" v="18844" actId="1037"/>
          <ac:picMkLst>
            <pc:docMk/>
            <pc:sldMk cId="3647554001" sldId="256"/>
            <ac:picMk id="1167" creationId="{313C460B-89D0-586D-C3D6-A24C0895C197}"/>
          </ac:picMkLst>
        </pc:picChg>
        <pc:picChg chg="add del mod">
          <ac:chgData name="John Anthony Labbate" userId="bda8d08e-e592-4000-b9bd-ac1df3901f2d" providerId="ADAL" clId="{B574BDBC-5E6A-478A-AEF2-706FEEE0F634}" dt="2023-08-02T06:03:48.663" v="16265" actId="478"/>
          <ac:picMkLst>
            <pc:docMk/>
            <pc:sldMk cId="3647554001" sldId="256"/>
            <ac:picMk id="1168" creationId="{AC5289B6-56BD-4753-4DEF-1DA6E79662BF}"/>
          </ac:picMkLst>
        </pc:picChg>
        <pc:picChg chg="add del mod">
          <ac:chgData name="John Anthony Labbate" userId="bda8d08e-e592-4000-b9bd-ac1df3901f2d" providerId="ADAL" clId="{B574BDBC-5E6A-478A-AEF2-706FEEE0F634}" dt="2023-08-02T05:56:27.040" v="16224" actId="478"/>
          <ac:picMkLst>
            <pc:docMk/>
            <pc:sldMk cId="3647554001" sldId="256"/>
            <ac:picMk id="1170" creationId="{275DC832-160A-ACB3-31A2-35CC5DC3A064}"/>
          </ac:picMkLst>
        </pc:picChg>
        <pc:picChg chg="add del mod">
          <ac:chgData name="John Anthony Labbate" userId="bda8d08e-e592-4000-b9bd-ac1df3901f2d" providerId="ADAL" clId="{B574BDBC-5E6A-478A-AEF2-706FEEE0F634}" dt="2023-08-02T06:03:48.304" v="16264" actId="478"/>
          <ac:picMkLst>
            <pc:docMk/>
            <pc:sldMk cId="3647554001" sldId="256"/>
            <ac:picMk id="1172" creationId="{5B1DF588-B3FC-605A-E81B-C4181DE5D95B}"/>
          </ac:picMkLst>
        </pc:picChg>
        <pc:picChg chg="add del mod">
          <ac:chgData name="John Anthony Labbate" userId="bda8d08e-e592-4000-b9bd-ac1df3901f2d" providerId="ADAL" clId="{B574BDBC-5E6A-478A-AEF2-706FEEE0F634}" dt="2023-08-02T04:17:58.674" v="15315" actId="478"/>
          <ac:picMkLst>
            <pc:docMk/>
            <pc:sldMk cId="3647554001" sldId="256"/>
            <ac:picMk id="1174" creationId="{8D8C1C0A-FA82-2C6B-1596-06F81A292E11}"/>
          </ac:picMkLst>
        </pc:picChg>
        <pc:picChg chg="add del mod">
          <ac:chgData name="John Anthony Labbate" userId="bda8d08e-e592-4000-b9bd-ac1df3901f2d" providerId="ADAL" clId="{B574BDBC-5E6A-478A-AEF2-706FEEE0F634}" dt="2023-08-02T04:22:33.138" v="15319" actId="478"/>
          <ac:picMkLst>
            <pc:docMk/>
            <pc:sldMk cId="3647554001" sldId="256"/>
            <ac:picMk id="1176" creationId="{0923A1AB-1D8F-334F-9B1D-D31E55903645}"/>
          </ac:picMkLst>
        </pc:picChg>
        <pc:picChg chg="add del mod ord modCrop">
          <ac:chgData name="John Anthony Labbate" userId="bda8d08e-e592-4000-b9bd-ac1df3901f2d" providerId="ADAL" clId="{B574BDBC-5E6A-478A-AEF2-706FEEE0F634}" dt="2023-08-02T04:55:49.234" v="15752" actId="478"/>
          <ac:picMkLst>
            <pc:docMk/>
            <pc:sldMk cId="3647554001" sldId="256"/>
            <ac:picMk id="1178" creationId="{1CC65776-88EB-6E46-372A-5B12BA598AFF}"/>
          </ac:picMkLst>
        </pc:picChg>
        <pc:picChg chg="add del mod">
          <ac:chgData name="John Anthony Labbate" userId="bda8d08e-e592-4000-b9bd-ac1df3901f2d" providerId="ADAL" clId="{B574BDBC-5E6A-478A-AEF2-706FEEE0F634}" dt="2023-08-02T06:02:37.561" v="16247" actId="478"/>
          <ac:picMkLst>
            <pc:docMk/>
            <pc:sldMk cId="3647554001" sldId="256"/>
            <ac:picMk id="1184" creationId="{98B2BE7E-E840-A367-3CE8-C79F2DFAF6CD}"/>
          </ac:picMkLst>
        </pc:picChg>
        <pc:picChg chg="add del mod modCrop">
          <ac:chgData name="John Anthony Labbate" userId="bda8d08e-e592-4000-b9bd-ac1df3901f2d" providerId="ADAL" clId="{B574BDBC-5E6A-478A-AEF2-706FEEE0F634}" dt="2023-08-02T06:02:37.561" v="16247" actId="478"/>
          <ac:picMkLst>
            <pc:docMk/>
            <pc:sldMk cId="3647554001" sldId="256"/>
            <ac:picMk id="1186" creationId="{9272F5E0-7E1E-539A-95F5-952C4CB4C3D4}"/>
          </ac:picMkLst>
        </pc:picChg>
        <pc:picChg chg="add del mod modCrop">
          <ac:chgData name="John Anthony Labbate" userId="bda8d08e-e592-4000-b9bd-ac1df3901f2d" providerId="ADAL" clId="{B574BDBC-5E6A-478A-AEF2-706FEEE0F634}" dt="2023-08-02T06:28:04.887" v="16511" actId="478"/>
          <ac:picMkLst>
            <pc:docMk/>
            <pc:sldMk cId="3647554001" sldId="256"/>
            <ac:picMk id="1188" creationId="{CAA45299-3BA0-9E7C-068B-ECB2DAC13C40}"/>
          </ac:picMkLst>
        </pc:picChg>
        <pc:picChg chg="add del mod ord modCrop">
          <ac:chgData name="John Anthony Labbate" userId="bda8d08e-e592-4000-b9bd-ac1df3901f2d" providerId="ADAL" clId="{B574BDBC-5E6A-478A-AEF2-706FEEE0F634}" dt="2023-08-02T06:32:42.408" v="16607" actId="478"/>
          <ac:picMkLst>
            <pc:docMk/>
            <pc:sldMk cId="3647554001" sldId="256"/>
            <ac:picMk id="1190" creationId="{6860CBD4-E557-EBCD-9720-F7AEAEFE7030}"/>
          </ac:picMkLst>
        </pc:picChg>
        <pc:picChg chg="add mod modCrop">
          <ac:chgData name="John Anthony Labbate" userId="bda8d08e-e592-4000-b9bd-ac1df3901f2d" providerId="ADAL" clId="{B574BDBC-5E6A-478A-AEF2-706FEEE0F634}" dt="2023-08-02T06:30:52.690" v="16576" actId="1038"/>
          <ac:picMkLst>
            <pc:docMk/>
            <pc:sldMk cId="3647554001" sldId="256"/>
            <ac:picMk id="1203" creationId="{496C5133-5144-C244-9621-4D74489BEF9E}"/>
          </ac:picMkLst>
        </pc:picChg>
        <pc:picChg chg="add mod ord modCrop">
          <ac:chgData name="John Anthony Labbate" userId="bda8d08e-e592-4000-b9bd-ac1df3901f2d" providerId="ADAL" clId="{B574BDBC-5E6A-478A-AEF2-706FEEE0F634}" dt="2023-08-02T15:04:55.917" v="18344" actId="1076"/>
          <ac:picMkLst>
            <pc:docMk/>
            <pc:sldMk cId="3647554001" sldId="256"/>
            <ac:picMk id="1205" creationId="{71073C41-C09D-C0D0-176A-8C0BE03CE722}"/>
          </ac:picMkLst>
        </pc:picChg>
        <pc:picChg chg="add mod modCrop">
          <ac:chgData name="John Anthony Labbate" userId="bda8d08e-e592-4000-b9bd-ac1df3901f2d" providerId="ADAL" clId="{B574BDBC-5E6A-478A-AEF2-706FEEE0F634}" dt="2023-08-02T06:32:02.504" v="16598" actId="14100"/>
          <ac:picMkLst>
            <pc:docMk/>
            <pc:sldMk cId="3647554001" sldId="256"/>
            <ac:picMk id="1207" creationId="{88955551-7282-1C27-D88B-4DB0198BDEA2}"/>
          </ac:picMkLst>
        </pc:picChg>
        <pc:picChg chg="add mod modCrop">
          <ac:chgData name="John Anthony Labbate" userId="bda8d08e-e592-4000-b9bd-ac1df3901f2d" providerId="ADAL" clId="{B574BDBC-5E6A-478A-AEF2-706FEEE0F634}" dt="2023-08-02T06:34:35.480" v="16640" actId="34135"/>
          <ac:picMkLst>
            <pc:docMk/>
            <pc:sldMk cId="3647554001" sldId="256"/>
            <ac:picMk id="1211" creationId="{49D26CEA-2202-860A-954B-EBA0E7FB3721}"/>
          </ac:picMkLst>
        </pc:picChg>
        <pc:picChg chg="add del mod">
          <ac:chgData name="John Anthony Labbate" userId="bda8d08e-e592-4000-b9bd-ac1df3901f2d" providerId="ADAL" clId="{B574BDBC-5E6A-478A-AEF2-706FEEE0F634}" dt="2023-08-02T06:51:33.255" v="16921" actId="478"/>
          <ac:picMkLst>
            <pc:docMk/>
            <pc:sldMk cId="3647554001" sldId="256"/>
            <ac:picMk id="1217" creationId="{78242CA0-F246-70B3-C556-6332CBD05BC4}"/>
          </ac:picMkLst>
        </pc:picChg>
        <pc:picChg chg="add del mod">
          <ac:chgData name="John Anthony Labbate" userId="bda8d08e-e592-4000-b9bd-ac1df3901f2d" providerId="ADAL" clId="{B574BDBC-5E6A-478A-AEF2-706FEEE0F634}" dt="2023-08-02T06:51:43.088" v="16926" actId="478"/>
          <ac:picMkLst>
            <pc:docMk/>
            <pc:sldMk cId="3647554001" sldId="256"/>
            <ac:picMk id="1221" creationId="{BEE9BE65-B896-EB93-F39E-11DBDA692DA7}"/>
          </ac:picMkLst>
        </pc:picChg>
        <pc:picChg chg="add del mod modCrop">
          <ac:chgData name="John Anthony Labbate" userId="bda8d08e-e592-4000-b9bd-ac1df3901f2d" providerId="ADAL" clId="{B574BDBC-5E6A-478A-AEF2-706FEEE0F634}" dt="2023-08-02T07:36:56.727" v="17398" actId="478"/>
          <ac:picMkLst>
            <pc:docMk/>
            <pc:sldMk cId="3647554001" sldId="256"/>
            <ac:picMk id="1223" creationId="{4827F8C7-C7B6-9586-6FD9-D78E5AD04022}"/>
          </ac:picMkLst>
        </pc:picChg>
        <pc:picChg chg="add del mod">
          <ac:chgData name="John Anthony Labbate" userId="bda8d08e-e592-4000-b9bd-ac1df3901f2d" providerId="ADAL" clId="{B574BDBC-5E6A-478A-AEF2-706FEEE0F634}" dt="2023-08-02T07:36:58.219" v="17399" actId="478"/>
          <ac:picMkLst>
            <pc:docMk/>
            <pc:sldMk cId="3647554001" sldId="256"/>
            <ac:picMk id="1225" creationId="{9C6FF167-B542-91BB-1862-A3E1F70C6A40}"/>
          </ac:picMkLst>
        </pc:picChg>
        <pc:picChg chg="add mod">
          <ac:chgData name="John Anthony Labbate" userId="bda8d08e-e592-4000-b9bd-ac1df3901f2d" providerId="ADAL" clId="{B574BDBC-5E6A-478A-AEF2-706FEEE0F634}" dt="2023-08-02T15:27:33.563" v="18687" actId="1035"/>
          <ac:picMkLst>
            <pc:docMk/>
            <pc:sldMk cId="3647554001" sldId="256"/>
            <ac:picMk id="1227" creationId="{75804975-F0D8-3E5C-CEA7-EE9AB4E295D2}"/>
          </ac:picMkLst>
        </pc:picChg>
        <pc:cxnChg chg="add del">
          <ac:chgData name="John Anthony Labbate" userId="bda8d08e-e592-4000-b9bd-ac1df3901f2d" providerId="ADAL" clId="{B574BDBC-5E6A-478A-AEF2-706FEEE0F634}" dt="2023-07-28T16:55:20.293" v="44" actId="478"/>
          <ac:cxnSpMkLst>
            <pc:docMk/>
            <pc:sldMk cId="3647554001" sldId="256"/>
            <ac:cxnSpMk id="22" creationId="{2DF5DAAA-9E26-96B3-B08A-E21621EFAB07}"/>
          </ac:cxnSpMkLst>
        </pc:cxnChg>
        <pc:cxnChg chg="add del mod">
          <ac:chgData name="John Anthony Labbate" userId="bda8d08e-e592-4000-b9bd-ac1df3901f2d" providerId="ADAL" clId="{B574BDBC-5E6A-478A-AEF2-706FEEE0F634}" dt="2023-08-02T04:41:54.225" v="15661" actId="478"/>
          <ac:cxnSpMkLst>
            <pc:docMk/>
            <pc:sldMk cId="3647554001" sldId="256"/>
            <ac:cxnSpMk id="1029" creationId="{36D55C4F-D4FB-3545-3E17-BE19B33E1F63}"/>
          </ac:cxnSpMkLst>
        </pc:cxnChg>
        <pc:cxnChg chg="add del mod">
          <ac:chgData name="John Anthony Labbate" userId="bda8d08e-e592-4000-b9bd-ac1df3901f2d" providerId="ADAL" clId="{B574BDBC-5E6A-478A-AEF2-706FEEE0F634}" dt="2023-07-28T17:32:27.965" v="237" actId="478"/>
          <ac:cxnSpMkLst>
            <pc:docMk/>
            <pc:sldMk cId="3647554001" sldId="256"/>
            <ac:cxnSpMk id="1047" creationId="{0E956FC2-6FE3-DF94-F9E4-0257BD26BF6B}"/>
          </ac:cxnSpMkLst>
        </pc:cxnChg>
        <pc:cxnChg chg="add mod ord">
          <ac:chgData name="John Anthony Labbate" userId="bda8d08e-e592-4000-b9bd-ac1df3901f2d" providerId="ADAL" clId="{B574BDBC-5E6A-478A-AEF2-706FEEE0F634}" dt="2023-08-02T15:41:26.937" v="18814" actId="166"/>
          <ac:cxnSpMkLst>
            <pc:docMk/>
            <pc:sldMk cId="3647554001" sldId="256"/>
            <ac:cxnSpMk id="1052" creationId="{B0015D9B-FBA2-4CDD-9DBD-2DC2CAA06B9E}"/>
          </ac:cxnSpMkLst>
        </pc:cxnChg>
        <pc:cxnChg chg="add mod">
          <ac:chgData name="John Anthony Labbate" userId="bda8d08e-e592-4000-b9bd-ac1df3901f2d" providerId="ADAL" clId="{B574BDBC-5E6A-478A-AEF2-706FEEE0F634}" dt="2023-08-02T15:27:33.563" v="18687" actId="1035"/>
          <ac:cxnSpMkLst>
            <pc:docMk/>
            <pc:sldMk cId="3647554001" sldId="256"/>
            <ac:cxnSpMk id="1053" creationId="{7B6A71E3-5D49-903B-FAF4-8CAC59573235}"/>
          </ac:cxnSpMkLst>
        </pc:cxnChg>
        <pc:cxnChg chg="add mod ord">
          <ac:chgData name="John Anthony Labbate" userId="bda8d08e-e592-4000-b9bd-ac1df3901f2d" providerId="ADAL" clId="{B574BDBC-5E6A-478A-AEF2-706FEEE0F634}" dt="2023-08-02T15:27:33.563" v="18687" actId="1035"/>
          <ac:cxnSpMkLst>
            <pc:docMk/>
            <pc:sldMk cId="3647554001" sldId="256"/>
            <ac:cxnSpMk id="1054" creationId="{09C3DD46-68EC-314E-9756-D4FF721423C5}"/>
          </ac:cxnSpMkLst>
        </pc:cxnChg>
        <pc:cxnChg chg="add del">
          <ac:chgData name="John Anthony Labbate" userId="bda8d08e-e592-4000-b9bd-ac1df3901f2d" providerId="ADAL" clId="{B574BDBC-5E6A-478A-AEF2-706FEEE0F634}" dt="2023-07-28T21:52:03.375" v="4082" actId="11529"/>
          <ac:cxnSpMkLst>
            <pc:docMk/>
            <pc:sldMk cId="3647554001" sldId="256"/>
            <ac:cxnSpMk id="1076" creationId="{0604AECC-B4D4-10DD-C7D4-3B3474982296}"/>
          </ac:cxnSpMkLst>
        </pc:cxnChg>
        <pc:cxnChg chg="add del mod">
          <ac:chgData name="John Anthony Labbate" userId="bda8d08e-e592-4000-b9bd-ac1df3901f2d" providerId="ADAL" clId="{B574BDBC-5E6A-478A-AEF2-706FEEE0F634}" dt="2023-07-28T21:52:19.739" v="4084" actId="478"/>
          <ac:cxnSpMkLst>
            <pc:docMk/>
            <pc:sldMk cId="3647554001" sldId="256"/>
            <ac:cxnSpMk id="1078" creationId="{1EAF539A-0239-26C6-F1AB-153685355819}"/>
          </ac:cxnSpMkLst>
        </pc:cxnChg>
        <pc:cxnChg chg="add mod">
          <ac:chgData name="John Anthony Labbate" userId="bda8d08e-e592-4000-b9bd-ac1df3901f2d" providerId="ADAL" clId="{B574BDBC-5E6A-478A-AEF2-706FEEE0F634}" dt="2023-07-30T01:23:03.273" v="10196" actId="1035"/>
          <ac:cxnSpMkLst>
            <pc:docMk/>
            <pc:sldMk cId="3647554001" sldId="256"/>
            <ac:cxnSpMk id="1081" creationId="{C6C22E6F-80D4-2DF3-67AF-6C1E01978D1E}"/>
          </ac:cxnSpMkLst>
        </pc:cxnChg>
        <pc:cxnChg chg="add mod">
          <ac:chgData name="John Anthony Labbate" userId="bda8d08e-e592-4000-b9bd-ac1df3901f2d" providerId="ADAL" clId="{B574BDBC-5E6A-478A-AEF2-706FEEE0F634}" dt="2023-07-29T21:29:38.109" v="9450" actId="164"/>
          <ac:cxnSpMkLst>
            <pc:docMk/>
            <pc:sldMk cId="3647554001" sldId="256"/>
            <ac:cxnSpMk id="1083" creationId="{92AE4AFB-EC94-EBDA-9CC8-45CB48005EC9}"/>
          </ac:cxnSpMkLst>
        </pc:cxnChg>
        <pc:cxnChg chg="add mod">
          <ac:chgData name="John Anthony Labbate" userId="bda8d08e-e592-4000-b9bd-ac1df3901f2d" providerId="ADAL" clId="{B574BDBC-5E6A-478A-AEF2-706FEEE0F634}" dt="2023-07-29T21:29:38.109" v="9450" actId="164"/>
          <ac:cxnSpMkLst>
            <pc:docMk/>
            <pc:sldMk cId="3647554001" sldId="256"/>
            <ac:cxnSpMk id="1085" creationId="{33D19489-715E-B4F4-B534-BD126CD8E58D}"/>
          </ac:cxnSpMkLst>
        </pc:cxnChg>
        <pc:cxnChg chg="add del mod">
          <ac:chgData name="John Anthony Labbate" userId="bda8d08e-e592-4000-b9bd-ac1df3901f2d" providerId="ADAL" clId="{B574BDBC-5E6A-478A-AEF2-706FEEE0F634}" dt="2023-07-28T21:58:14.939" v="4152" actId="478"/>
          <ac:cxnSpMkLst>
            <pc:docMk/>
            <pc:sldMk cId="3647554001" sldId="256"/>
            <ac:cxnSpMk id="1095" creationId="{F7019BD4-BE52-9734-96BA-940C2D7555B2}"/>
          </ac:cxnSpMkLst>
        </pc:cxnChg>
        <pc:cxnChg chg="add del mod">
          <ac:chgData name="John Anthony Labbate" userId="bda8d08e-e592-4000-b9bd-ac1df3901f2d" providerId="ADAL" clId="{B574BDBC-5E6A-478A-AEF2-706FEEE0F634}" dt="2023-07-28T21:59:50.973" v="4166" actId="11529"/>
          <ac:cxnSpMkLst>
            <pc:docMk/>
            <pc:sldMk cId="3647554001" sldId="256"/>
            <ac:cxnSpMk id="1099" creationId="{B5DF4D86-0287-0718-7B29-3357D72AAEBD}"/>
          </ac:cxnSpMkLst>
        </pc:cxnChg>
        <pc:cxnChg chg="add mod">
          <ac:chgData name="John Anthony Labbate" userId="bda8d08e-e592-4000-b9bd-ac1df3901f2d" providerId="ADAL" clId="{B574BDBC-5E6A-478A-AEF2-706FEEE0F634}" dt="2023-08-02T15:20:45.315" v="18584" actId="1038"/>
          <ac:cxnSpMkLst>
            <pc:docMk/>
            <pc:sldMk cId="3647554001" sldId="256"/>
            <ac:cxnSpMk id="1102" creationId="{1BF7B523-45FA-A75C-AC5B-66370B76E789}"/>
          </ac:cxnSpMkLst>
        </pc:cxnChg>
        <pc:cxnChg chg="add mod">
          <ac:chgData name="John Anthony Labbate" userId="bda8d08e-e592-4000-b9bd-ac1df3901f2d" providerId="ADAL" clId="{B574BDBC-5E6A-478A-AEF2-706FEEE0F634}" dt="2023-08-02T15:20:56.294" v="18588" actId="1037"/>
          <ac:cxnSpMkLst>
            <pc:docMk/>
            <pc:sldMk cId="3647554001" sldId="256"/>
            <ac:cxnSpMk id="1106" creationId="{0B5052DC-A08A-C7B3-F60A-D7B6C5C635E5}"/>
          </ac:cxnSpMkLst>
        </pc:cxnChg>
        <pc:cxnChg chg="add mod">
          <ac:chgData name="John Anthony Labbate" userId="bda8d08e-e592-4000-b9bd-ac1df3901f2d" providerId="ADAL" clId="{B574BDBC-5E6A-478A-AEF2-706FEEE0F634}" dt="2023-08-02T15:20:33.909" v="18583" actId="14100"/>
          <ac:cxnSpMkLst>
            <pc:docMk/>
            <pc:sldMk cId="3647554001" sldId="256"/>
            <ac:cxnSpMk id="1115" creationId="{0040DDA8-D97D-E112-C9A9-9C558AD8BB0D}"/>
          </ac:cxnSpMkLst>
        </pc:cxnChg>
        <pc:cxnChg chg="add mod">
          <ac:chgData name="John Anthony Labbate" userId="bda8d08e-e592-4000-b9bd-ac1df3901f2d" providerId="ADAL" clId="{B574BDBC-5E6A-478A-AEF2-706FEEE0F634}" dt="2023-08-02T15:22:28.999" v="18609" actId="12788"/>
          <ac:cxnSpMkLst>
            <pc:docMk/>
            <pc:sldMk cId="3647554001" sldId="256"/>
            <ac:cxnSpMk id="1123" creationId="{BAB4418A-B563-C6B0-8F01-2F1993D2A116}"/>
          </ac:cxnSpMkLst>
        </pc:cxnChg>
        <pc:cxnChg chg="add mod">
          <ac:chgData name="John Anthony Labbate" userId="bda8d08e-e592-4000-b9bd-ac1df3901f2d" providerId="ADAL" clId="{B574BDBC-5E6A-478A-AEF2-706FEEE0F634}" dt="2023-08-02T15:22:28.999" v="18609" actId="12788"/>
          <ac:cxnSpMkLst>
            <pc:docMk/>
            <pc:sldMk cId="3647554001" sldId="256"/>
            <ac:cxnSpMk id="1126" creationId="{D4C2BC11-375B-E1D8-243E-C27AA2FCC74D}"/>
          </ac:cxnSpMkLst>
        </pc:cxnChg>
        <pc:cxnChg chg="mod">
          <ac:chgData name="John Anthony Labbate" userId="bda8d08e-e592-4000-b9bd-ac1df3901f2d" providerId="ADAL" clId="{B574BDBC-5E6A-478A-AEF2-706FEEE0F634}" dt="2023-07-28T22:13:51.954" v="4531"/>
          <ac:cxnSpMkLst>
            <pc:docMk/>
            <pc:sldMk cId="3647554001" sldId="256"/>
            <ac:cxnSpMk id="1135" creationId="{FE7E55A9-DA93-3190-EC64-727C9D3E7431}"/>
          </ac:cxnSpMkLst>
        </pc:cxnChg>
        <pc:cxnChg chg="mod">
          <ac:chgData name="John Anthony Labbate" userId="bda8d08e-e592-4000-b9bd-ac1df3901f2d" providerId="ADAL" clId="{B574BDBC-5E6A-478A-AEF2-706FEEE0F634}" dt="2023-07-28T22:13:51.954" v="4531"/>
          <ac:cxnSpMkLst>
            <pc:docMk/>
            <pc:sldMk cId="3647554001" sldId="256"/>
            <ac:cxnSpMk id="1136" creationId="{1599744F-69F9-AB40-FD24-489D03E69FB0}"/>
          </ac:cxnSpMkLst>
        </pc:cxnChg>
        <pc:cxnChg chg="mod">
          <ac:chgData name="John Anthony Labbate" userId="bda8d08e-e592-4000-b9bd-ac1df3901f2d" providerId="ADAL" clId="{B574BDBC-5E6A-478A-AEF2-706FEEE0F634}" dt="2023-07-28T22:13:57.794" v="4535"/>
          <ac:cxnSpMkLst>
            <pc:docMk/>
            <pc:sldMk cId="3647554001" sldId="256"/>
            <ac:cxnSpMk id="1143" creationId="{563E50B2-00AD-B658-A4BF-2158134FEBE9}"/>
          </ac:cxnSpMkLst>
        </pc:cxnChg>
        <pc:cxnChg chg="mod">
          <ac:chgData name="John Anthony Labbate" userId="bda8d08e-e592-4000-b9bd-ac1df3901f2d" providerId="ADAL" clId="{B574BDBC-5E6A-478A-AEF2-706FEEE0F634}" dt="2023-07-28T22:13:57.794" v="4535"/>
          <ac:cxnSpMkLst>
            <pc:docMk/>
            <pc:sldMk cId="3647554001" sldId="256"/>
            <ac:cxnSpMk id="1144" creationId="{79F135DF-177E-BB74-E6A1-9666842047D8}"/>
          </ac:cxnSpMkLst>
        </pc:cxnChg>
      </pc:sldChg>
      <pc:sldChg chg="addSp delSp modSp new del mod">
        <pc:chgData name="John Anthony Labbate" userId="bda8d08e-e592-4000-b9bd-ac1df3901f2d" providerId="ADAL" clId="{B574BDBC-5E6A-478A-AEF2-706FEEE0F634}" dt="2023-08-02T05:34:15.147" v="16145" actId="47"/>
        <pc:sldMkLst>
          <pc:docMk/>
          <pc:sldMk cId="1061433529" sldId="257"/>
        </pc:sldMkLst>
        <pc:spChg chg="add mod">
          <ac:chgData name="John Anthony Labbate" userId="bda8d08e-e592-4000-b9bd-ac1df3901f2d" providerId="ADAL" clId="{B574BDBC-5E6A-478A-AEF2-706FEEE0F634}" dt="2023-08-01T21:11:57.425" v="13343" actId="164"/>
          <ac:spMkLst>
            <pc:docMk/>
            <pc:sldMk cId="1061433529" sldId="257"/>
            <ac:spMk id="3" creationId="{8D2E7B10-07B0-5447-BC41-8B2EEAF405A3}"/>
          </ac:spMkLst>
        </pc:spChg>
        <pc:spChg chg="add mod">
          <ac:chgData name="John Anthony Labbate" userId="bda8d08e-e592-4000-b9bd-ac1df3901f2d" providerId="ADAL" clId="{B574BDBC-5E6A-478A-AEF2-706FEEE0F634}" dt="2023-08-01T21:11:57.425" v="13343" actId="164"/>
          <ac:spMkLst>
            <pc:docMk/>
            <pc:sldMk cId="1061433529" sldId="257"/>
            <ac:spMk id="4" creationId="{4E9FE318-A47E-17C7-C747-E92286CC6B26}"/>
          </ac:spMkLst>
        </pc:spChg>
        <pc:spChg chg="add mod">
          <ac:chgData name="John Anthony Labbate" userId="bda8d08e-e592-4000-b9bd-ac1df3901f2d" providerId="ADAL" clId="{B574BDBC-5E6A-478A-AEF2-706FEEE0F634}" dt="2023-08-01T21:11:57.425" v="13343" actId="164"/>
          <ac:spMkLst>
            <pc:docMk/>
            <pc:sldMk cId="1061433529" sldId="257"/>
            <ac:spMk id="5" creationId="{DF33C4CF-6975-90D6-9E4C-ED854DADD22C}"/>
          </ac:spMkLst>
        </pc:spChg>
        <pc:spChg chg="add mod">
          <ac:chgData name="John Anthony Labbate" userId="bda8d08e-e592-4000-b9bd-ac1df3901f2d" providerId="ADAL" clId="{B574BDBC-5E6A-478A-AEF2-706FEEE0F634}" dt="2023-08-01T21:11:57.425" v="13343" actId="164"/>
          <ac:spMkLst>
            <pc:docMk/>
            <pc:sldMk cId="1061433529" sldId="257"/>
            <ac:spMk id="6" creationId="{5381479F-1FC9-FF62-AA02-757EABE843A2}"/>
          </ac:spMkLst>
        </pc:spChg>
        <pc:spChg chg="add del mod">
          <ac:chgData name="John Anthony Labbate" userId="bda8d08e-e592-4000-b9bd-ac1df3901f2d" providerId="ADAL" clId="{B574BDBC-5E6A-478A-AEF2-706FEEE0F634}" dt="2023-08-01T21:11:57.425" v="13343" actId="164"/>
          <ac:spMkLst>
            <pc:docMk/>
            <pc:sldMk cId="1061433529" sldId="257"/>
            <ac:spMk id="7" creationId="{A4A97B9A-9EFF-26DF-36AD-D10D385970C5}"/>
          </ac:spMkLst>
        </pc:spChg>
        <pc:spChg chg="add mod">
          <ac:chgData name="John Anthony Labbate" userId="bda8d08e-e592-4000-b9bd-ac1df3901f2d" providerId="ADAL" clId="{B574BDBC-5E6A-478A-AEF2-706FEEE0F634}" dt="2023-08-01T21:11:57.425" v="13343" actId="164"/>
          <ac:spMkLst>
            <pc:docMk/>
            <pc:sldMk cId="1061433529" sldId="257"/>
            <ac:spMk id="8" creationId="{9D6A5789-BBDD-68EA-4275-FE5A9D404F75}"/>
          </ac:spMkLst>
        </pc:spChg>
        <pc:spChg chg="add mod">
          <ac:chgData name="John Anthony Labbate" userId="bda8d08e-e592-4000-b9bd-ac1df3901f2d" providerId="ADAL" clId="{B574BDBC-5E6A-478A-AEF2-706FEEE0F634}" dt="2023-08-01T21:11:57.425" v="13343" actId="164"/>
          <ac:spMkLst>
            <pc:docMk/>
            <pc:sldMk cId="1061433529" sldId="257"/>
            <ac:spMk id="9" creationId="{A6C08C03-A763-AFF2-D34D-6CB088D26EE8}"/>
          </ac:spMkLst>
        </pc:spChg>
        <pc:grpChg chg="add mod">
          <ac:chgData name="John Anthony Labbate" userId="bda8d08e-e592-4000-b9bd-ac1df3901f2d" providerId="ADAL" clId="{B574BDBC-5E6A-478A-AEF2-706FEEE0F634}" dt="2023-08-01T21:11:57.425" v="13343" actId="164"/>
          <ac:grpSpMkLst>
            <pc:docMk/>
            <pc:sldMk cId="1061433529" sldId="257"/>
            <ac:grpSpMk id="10" creationId="{A2F2FC51-3685-3F6F-47C1-9CF392E6664A}"/>
          </ac:grpSpMkLst>
        </pc:grpChg>
        <pc:picChg chg="add mod">
          <ac:chgData name="John Anthony Labbate" userId="bda8d08e-e592-4000-b9bd-ac1df3901f2d" providerId="ADAL" clId="{B574BDBC-5E6A-478A-AEF2-706FEEE0F634}" dt="2023-08-01T21:11:57.425" v="13343" actId="164"/>
          <ac:picMkLst>
            <pc:docMk/>
            <pc:sldMk cId="1061433529" sldId="257"/>
            <ac:picMk id="2" creationId="{ADCE4129-30A8-4B63-7DE2-66BF1511A496}"/>
          </ac:picMkLst>
        </pc:picChg>
      </pc:sldChg>
      <pc:sldChg chg="addSp modSp new del mod">
        <pc:chgData name="John Anthony Labbate" userId="bda8d08e-e592-4000-b9bd-ac1df3901f2d" providerId="ADAL" clId="{B574BDBC-5E6A-478A-AEF2-706FEEE0F634}" dt="2023-08-01T05:43:16.402" v="12854" actId="47"/>
        <pc:sldMkLst>
          <pc:docMk/>
          <pc:sldMk cId="3295562120" sldId="257"/>
        </pc:sldMkLst>
        <pc:spChg chg="add mod">
          <ac:chgData name="John Anthony Labbate" userId="bda8d08e-e592-4000-b9bd-ac1df3901f2d" providerId="ADAL" clId="{B574BDBC-5E6A-478A-AEF2-706FEEE0F634}" dt="2023-07-31T03:44:37.121" v="12238" actId="113"/>
          <ac:spMkLst>
            <pc:docMk/>
            <pc:sldMk cId="3295562120" sldId="257"/>
            <ac:spMk id="5" creationId="{BD41DD16-DA10-2EFB-BEAA-FAE2F28283B3}"/>
          </ac:spMkLst>
        </pc:spChg>
        <pc:spChg chg="add mod">
          <ac:chgData name="John Anthony Labbate" userId="bda8d08e-e592-4000-b9bd-ac1df3901f2d" providerId="ADAL" clId="{B574BDBC-5E6A-478A-AEF2-706FEEE0F634}" dt="2023-07-31T03:44:37.121" v="12238" actId="113"/>
          <ac:spMkLst>
            <pc:docMk/>
            <pc:sldMk cId="3295562120" sldId="257"/>
            <ac:spMk id="6" creationId="{56711706-818E-FEDF-6D46-B5ECE4F02FF5}"/>
          </ac:spMkLst>
        </pc:spChg>
        <pc:spChg chg="add mod">
          <ac:chgData name="John Anthony Labbate" userId="bda8d08e-e592-4000-b9bd-ac1df3901f2d" providerId="ADAL" clId="{B574BDBC-5E6A-478A-AEF2-706FEEE0F634}" dt="2023-07-31T03:44:37.121" v="12238" actId="113"/>
          <ac:spMkLst>
            <pc:docMk/>
            <pc:sldMk cId="3295562120" sldId="257"/>
            <ac:spMk id="7" creationId="{755B7E49-4A3A-3D58-7820-B59C1B470415}"/>
          </ac:spMkLst>
        </pc:spChg>
        <pc:spChg chg="add mod">
          <ac:chgData name="John Anthony Labbate" userId="bda8d08e-e592-4000-b9bd-ac1df3901f2d" providerId="ADAL" clId="{B574BDBC-5E6A-478A-AEF2-706FEEE0F634}" dt="2023-07-31T03:44:37.121" v="12238" actId="113"/>
          <ac:spMkLst>
            <pc:docMk/>
            <pc:sldMk cId="3295562120" sldId="257"/>
            <ac:spMk id="8" creationId="{61E7136B-BD82-0F42-157A-C27D6BFC5637}"/>
          </ac:spMkLst>
        </pc:spChg>
        <pc:spChg chg="add mod">
          <ac:chgData name="John Anthony Labbate" userId="bda8d08e-e592-4000-b9bd-ac1df3901f2d" providerId="ADAL" clId="{B574BDBC-5E6A-478A-AEF2-706FEEE0F634}" dt="2023-07-31T03:44:37.121" v="12238" actId="113"/>
          <ac:spMkLst>
            <pc:docMk/>
            <pc:sldMk cId="3295562120" sldId="257"/>
            <ac:spMk id="9" creationId="{3063B452-5BDB-6198-772A-8ED46833FBA2}"/>
          </ac:spMkLst>
        </pc:spChg>
        <pc:spChg chg="add mod">
          <ac:chgData name="John Anthony Labbate" userId="bda8d08e-e592-4000-b9bd-ac1df3901f2d" providerId="ADAL" clId="{B574BDBC-5E6A-478A-AEF2-706FEEE0F634}" dt="2023-07-31T03:44:37.121" v="12238" actId="113"/>
          <ac:spMkLst>
            <pc:docMk/>
            <pc:sldMk cId="3295562120" sldId="257"/>
            <ac:spMk id="10" creationId="{B19CFE70-FF5C-0AFE-4F87-B671F249F816}"/>
          </ac:spMkLst>
        </pc:spChg>
        <pc:spChg chg="add mod">
          <ac:chgData name="John Anthony Labbate" userId="bda8d08e-e592-4000-b9bd-ac1df3901f2d" providerId="ADAL" clId="{B574BDBC-5E6A-478A-AEF2-706FEEE0F634}" dt="2023-07-31T03:44:37.121" v="12238" actId="113"/>
          <ac:spMkLst>
            <pc:docMk/>
            <pc:sldMk cId="3295562120" sldId="257"/>
            <ac:spMk id="11" creationId="{7E449B63-2B10-F6A4-9740-EECC9F470ABA}"/>
          </ac:spMkLst>
        </pc:spChg>
        <pc:spChg chg="add mod">
          <ac:chgData name="John Anthony Labbate" userId="bda8d08e-e592-4000-b9bd-ac1df3901f2d" providerId="ADAL" clId="{B574BDBC-5E6A-478A-AEF2-706FEEE0F634}" dt="2023-07-31T03:44:37.121" v="12238" actId="113"/>
          <ac:spMkLst>
            <pc:docMk/>
            <pc:sldMk cId="3295562120" sldId="257"/>
            <ac:spMk id="12" creationId="{3FFFCBD1-D01B-3F9B-8906-123321C73C30}"/>
          </ac:spMkLst>
        </pc:spChg>
        <pc:spChg chg="add mod">
          <ac:chgData name="John Anthony Labbate" userId="bda8d08e-e592-4000-b9bd-ac1df3901f2d" providerId="ADAL" clId="{B574BDBC-5E6A-478A-AEF2-706FEEE0F634}" dt="2023-07-31T03:44:37.121" v="12238" actId="113"/>
          <ac:spMkLst>
            <pc:docMk/>
            <pc:sldMk cId="3295562120" sldId="257"/>
            <ac:spMk id="13" creationId="{3079AA87-10E7-EFA0-502D-2B5B99CE4225}"/>
          </ac:spMkLst>
        </pc:spChg>
        <pc:spChg chg="add mod">
          <ac:chgData name="John Anthony Labbate" userId="bda8d08e-e592-4000-b9bd-ac1df3901f2d" providerId="ADAL" clId="{B574BDBC-5E6A-478A-AEF2-706FEEE0F634}" dt="2023-07-31T03:44:37.121" v="12238" actId="113"/>
          <ac:spMkLst>
            <pc:docMk/>
            <pc:sldMk cId="3295562120" sldId="257"/>
            <ac:spMk id="14" creationId="{0A957E1E-1A6A-E23C-67AF-FD937D2DF868}"/>
          </ac:spMkLst>
        </pc:spChg>
        <pc:picChg chg="add mod modCrop">
          <ac:chgData name="John Anthony Labbate" userId="bda8d08e-e592-4000-b9bd-ac1df3901f2d" providerId="ADAL" clId="{B574BDBC-5E6A-478A-AEF2-706FEEE0F634}" dt="2023-07-31T03:44:03.433" v="12236" actId="1037"/>
          <ac:picMkLst>
            <pc:docMk/>
            <pc:sldMk cId="3295562120" sldId="257"/>
            <ac:picMk id="2" creationId="{98C7FBC8-12BA-8AF9-EE80-FDD7F7501A54}"/>
          </ac:picMkLst>
        </pc:picChg>
        <pc:picChg chg="add mod modCrop">
          <ac:chgData name="John Anthony Labbate" userId="bda8d08e-e592-4000-b9bd-ac1df3901f2d" providerId="ADAL" clId="{B574BDBC-5E6A-478A-AEF2-706FEEE0F634}" dt="2023-07-31T03:39:03.753" v="11751" actId="1076"/>
          <ac:picMkLst>
            <pc:docMk/>
            <pc:sldMk cId="3295562120" sldId="257"/>
            <ac:picMk id="4" creationId="{6E4A896E-66A4-8F47-E85B-9E5378D8D4CA}"/>
          </ac:picMkLst>
        </pc:picChg>
      </pc:sldChg>
    </pc:docChg>
  </pc:docChgLst>
  <pc:docChgLst>
    <pc:chgData name="jparisi@pppl.gov" userId="S::urn:spo:guest#jparisi@pppl.gov::" providerId="AD" clId="Web-{7D6DAD9C-8AE0-0446-D1A7-BC7205B51809}"/>
    <pc:docChg chg="modSld">
      <pc:chgData name="jparisi@pppl.gov" userId="S::urn:spo:guest#jparisi@pppl.gov::" providerId="AD" clId="Web-{7D6DAD9C-8AE0-0446-D1A7-BC7205B51809}" dt="2023-07-31T16:39:44.782" v="23" actId="20577"/>
      <pc:docMkLst>
        <pc:docMk/>
      </pc:docMkLst>
      <pc:sldChg chg="modSp">
        <pc:chgData name="jparisi@pppl.gov" userId="S::urn:spo:guest#jparisi@pppl.gov::" providerId="AD" clId="Web-{7D6DAD9C-8AE0-0446-D1A7-BC7205B51809}" dt="2023-07-31T16:39:44.782" v="23" actId="20577"/>
        <pc:sldMkLst>
          <pc:docMk/>
          <pc:sldMk cId="3647554001" sldId="256"/>
        </pc:sldMkLst>
        <pc:spChg chg="mod">
          <ac:chgData name="jparisi@pppl.gov" userId="S::urn:spo:guest#jparisi@pppl.gov::" providerId="AD" clId="Web-{7D6DAD9C-8AE0-0446-D1A7-BC7205B51809}" dt="2023-07-31T16:39:44.782" v="23" actId="20577"/>
          <ac:spMkLst>
            <pc:docMk/>
            <pc:sldMk cId="3647554001" sldId="256"/>
            <ac:spMk id="1033" creationId="{EE96A4E4-8BC8-3B3F-DB56-643C3E4815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DF0E2-15C9-47B0-9643-371051910CDD}" type="datetimeFigureOut">
              <a:rPr lang="en-US" smtClean="0"/>
              <a:t>8/2/2023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F4C0F-DA1C-431D-81A9-48264B6024DF}" type="slidenum">
              <a:rPr lang="en-US" smtClean="0"/>
              <a:t>‹#›</a:t>
            </a:fld>
            <a:endParaRPr lang="en-US"/>
          </a:p>
        </p:txBody>
      </p:sp>
    </p:spTree>
    <p:extLst>
      <p:ext uri="{BB962C8B-B14F-4D97-AF65-F5344CB8AC3E}">
        <p14:creationId xmlns:p14="http://schemas.microsoft.com/office/powerpoint/2010/main" val="312273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F4C0F-DA1C-431D-81A9-48264B6024DF}" type="slidenum">
              <a:rPr lang="en-US" smtClean="0"/>
              <a:t>1</a:t>
            </a:fld>
            <a:endParaRPr lang="en-US"/>
          </a:p>
        </p:txBody>
      </p:sp>
    </p:spTree>
    <p:extLst>
      <p:ext uri="{BB962C8B-B14F-4D97-AF65-F5344CB8AC3E}">
        <p14:creationId xmlns:p14="http://schemas.microsoft.com/office/powerpoint/2010/main" val="29442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53E970B6-FB99-43F5-BB64-4420EA89CCF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132643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970B6-FB99-43F5-BB64-4420EA89CCF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371286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970B6-FB99-43F5-BB64-4420EA89CCF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150288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970B6-FB99-43F5-BB64-4420EA89CCF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29452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970B6-FB99-43F5-BB64-4420EA89CCF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164648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E970B6-FB99-43F5-BB64-4420EA89CCF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97528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E970B6-FB99-43F5-BB64-4420EA89CCF3}"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311799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E970B6-FB99-43F5-BB64-4420EA89CCF3}"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415246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970B6-FB99-43F5-BB64-4420EA89CCF3}"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224989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3E970B6-FB99-43F5-BB64-4420EA89CCF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267595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3E970B6-FB99-43F5-BB64-4420EA89CCF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ECCBD-6363-4B58-9A7A-FBDBDAFE1FC3}" type="slidenum">
              <a:rPr lang="en-US" smtClean="0"/>
              <a:t>‹#›</a:t>
            </a:fld>
            <a:endParaRPr lang="en-US"/>
          </a:p>
        </p:txBody>
      </p:sp>
    </p:spTree>
    <p:extLst>
      <p:ext uri="{BB962C8B-B14F-4D97-AF65-F5344CB8AC3E}">
        <p14:creationId xmlns:p14="http://schemas.microsoft.com/office/powerpoint/2010/main" val="255242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3E970B6-FB99-43F5-BB64-4420EA89CCF3}" type="datetimeFigureOut">
              <a:rPr lang="en-US" smtClean="0"/>
              <a:t>8/2/2023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CAECCBD-6363-4B58-9A7A-FBDBDAFE1FC3}" type="slidenum">
              <a:rPr lang="en-US" smtClean="0"/>
              <a:t>‹#›</a:t>
            </a:fld>
            <a:endParaRPr lang="en-US"/>
          </a:p>
        </p:txBody>
      </p:sp>
    </p:spTree>
    <p:extLst>
      <p:ext uri="{BB962C8B-B14F-4D97-AF65-F5344CB8AC3E}">
        <p14:creationId xmlns:p14="http://schemas.microsoft.com/office/powerpoint/2010/main" val="2297840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g"/><Relationship Id="rId25"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4.jpg"/><Relationship Id="rId29" Type="http://schemas.openxmlformats.org/officeDocument/2006/relationships/image" Target="../media/image21.jp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jpg"/><Relationship Id="rId23" Type="http://schemas.openxmlformats.org/officeDocument/2006/relationships/image" Target="../media/image21.png"/><Relationship Id="rId28" Type="http://schemas.openxmlformats.org/officeDocument/2006/relationships/image" Target="../media/image20.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 Id="rId27"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160" name="Rectangle 1159">
            <a:extLst>
              <a:ext uri="{FF2B5EF4-FFF2-40B4-BE49-F238E27FC236}">
                <a16:creationId xmlns:a16="http://schemas.microsoft.com/office/drawing/2014/main" id="{20A3C2D2-7759-E3A3-DF48-1DC4336032F0}"/>
              </a:ext>
            </a:extLst>
          </p:cNvPr>
          <p:cNvSpPr/>
          <p:nvPr/>
        </p:nvSpPr>
        <p:spPr>
          <a:xfrm>
            <a:off x="30746700" y="6836230"/>
            <a:ext cx="12578178" cy="58701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numCol="2" rtlCol="0" anchor="t"/>
          <a:lstStyle/>
          <a:p>
            <a:endParaRPr lang="en-US" sz="3200" dirty="0">
              <a:solidFill>
                <a:schemeClr val="tx1"/>
              </a:solidFill>
              <a:latin typeface="Georgia" panose="02040502050405020303" pitchFamily="18" charset="0"/>
            </a:endParaRPr>
          </a:p>
        </p:txBody>
      </p:sp>
      <p:sp>
        <p:nvSpPr>
          <p:cNvPr id="29" name="Rectangle 28">
            <a:extLst>
              <a:ext uri="{FF2B5EF4-FFF2-40B4-BE49-F238E27FC236}">
                <a16:creationId xmlns:a16="http://schemas.microsoft.com/office/drawing/2014/main" id="{2F02B7F7-A65D-F490-E118-F4D9B27BF603}"/>
              </a:ext>
            </a:extLst>
          </p:cNvPr>
          <p:cNvSpPr>
            <a:spLocks/>
          </p:cNvSpPr>
          <p:nvPr/>
        </p:nvSpPr>
        <p:spPr>
          <a:xfrm>
            <a:off x="0" y="-47079"/>
            <a:ext cx="43891200" cy="51415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logo with a circle and a circle&#10;&#10;Description automatically generated">
            <a:extLst>
              <a:ext uri="{FF2B5EF4-FFF2-40B4-BE49-F238E27FC236}">
                <a16:creationId xmlns:a16="http://schemas.microsoft.com/office/drawing/2014/main" id="{B4571711-D5AB-BD32-4527-328C20238E20}"/>
              </a:ext>
            </a:extLst>
          </p:cNvPr>
          <p:cNvPicPr>
            <a:picLocks noChangeAspect="1"/>
          </p:cNvPicPr>
          <p:nvPr/>
        </p:nvPicPr>
        <p:blipFill rotWithShape="1">
          <a:blip r:embed="rId3">
            <a:extLst>
              <a:ext uri="{28A0092B-C50C-407E-A947-70E740481C1C}">
                <a14:useLocalDpi xmlns:a14="http://schemas.microsoft.com/office/drawing/2010/main" val="0"/>
              </a:ext>
            </a:extLst>
          </a:blip>
          <a:srcRect l="21834" t="27666" r="21105" b="33772"/>
          <a:stretch/>
        </p:blipFill>
        <p:spPr>
          <a:xfrm>
            <a:off x="381142" y="2980657"/>
            <a:ext cx="5046176" cy="1918206"/>
          </a:xfrm>
          <a:prstGeom prst="rect">
            <a:avLst/>
          </a:prstGeom>
        </p:spPr>
      </p:pic>
      <p:sp>
        <p:nvSpPr>
          <p:cNvPr id="4" name="Rectangle 3">
            <a:extLst>
              <a:ext uri="{FF2B5EF4-FFF2-40B4-BE49-F238E27FC236}">
                <a16:creationId xmlns:a16="http://schemas.microsoft.com/office/drawing/2014/main" id="{703E12AC-0FB0-95D9-3331-836920EE52FB}"/>
              </a:ext>
            </a:extLst>
          </p:cNvPr>
          <p:cNvSpPr>
            <a:spLocks/>
          </p:cNvSpPr>
          <p:nvPr/>
        </p:nvSpPr>
        <p:spPr>
          <a:xfrm>
            <a:off x="-2" y="4963884"/>
            <a:ext cx="43891201" cy="4572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ack and white logo with red text&#10;&#10;Description automatically generated">
            <a:extLst>
              <a:ext uri="{FF2B5EF4-FFF2-40B4-BE49-F238E27FC236}">
                <a16:creationId xmlns:a16="http://schemas.microsoft.com/office/drawing/2014/main" id="{C009BF57-7029-12A1-4EB0-4E30432692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99706" y="1847466"/>
            <a:ext cx="4767001" cy="2291828"/>
          </a:xfrm>
          <a:prstGeom prst="rect">
            <a:avLst/>
          </a:prstGeom>
        </p:spPr>
      </p:pic>
      <p:pic>
        <p:nvPicPr>
          <p:cNvPr id="28" name="Picture 27" descr="A logo with a circle and a circle with a circle and a circle with a circle with a circle with a circle with a circle with a circle with a circle with a circle with a circle with&#10;&#10;Description automatically generated">
            <a:extLst>
              <a:ext uri="{FF2B5EF4-FFF2-40B4-BE49-F238E27FC236}">
                <a16:creationId xmlns:a16="http://schemas.microsoft.com/office/drawing/2014/main" id="{2D8BB2DB-3E27-D4F6-2C75-B9B3498528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7303" y="63291"/>
            <a:ext cx="3153855" cy="3108960"/>
          </a:xfrm>
          <a:prstGeom prst="rect">
            <a:avLst/>
          </a:prstGeom>
        </p:spPr>
      </p:pic>
      <p:sp>
        <p:nvSpPr>
          <p:cNvPr id="5" name="Rectangle 4">
            <a:extLst>
              <a:ext uri="{FF2B5EF4-FFF2-40B4-BE49-F238E27FC236}">
                <a16:creationId xmlns:a16="http://schemas.microsoft.com/office/drawing/2014/main" id="{426D8872-3AE0-73BE-02E5-8769827EC5DC}"/>
              </a:ext>
            </a:extLst>
          </p:cNvPr>
          <p:cNvSpPr>
            <a:spLocks noGrp="1" noRot="1" noMove="1" noResize="1" noEditPoints="1" noAdjustHandles="1" noChangeArrowheads="1" noChangeShapeType="1"/>
          </p:cNvSpPr>
          <p:nvPr/>
        </p:nvSpPr>
        <p:spPr>
          <a:xfrm>
            <a:off x="563880" y="5924437"/>
            <a:ext cx="11887200" cy="9144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Georgia" panose="02040502050405020303" pitchFamily="18" charset="0"/>
              </a:rPr>
              <a:t>Introduction</a:t>
            </a:r>
            <a:endParaRPr lang="en-US" sz="3200" b="1" dirty="0">
              <a:latin typeface="Georgia" panose="02040502050405020303" pitchFamily="18" charset="0"/>
            </a:endParaRPr>
          </a:p>
        </p:txBody>
      </p:sp>
      <p:sp>
        <p:nvSpPr>
          <p:cNvPr id="30" name="Rectangle 29">
            <a:extLst>
              <a:ext uri="{FF2B5EF4-FFF2-40B4-BE49-F238E27FC236}">
                <a16:creationId xmlns:a16="http://schemas.microsoft.com/office/drawing/2014/main" id="{E0E72146-26A8-4236-ECFC-96C7C845A203}"/>
              </a:ext>
            </a:extLst>
          </p:cNvPr>
          <p:cNvSpPr>
            <a:spLocks/>
          </p:cNvSpPr>
          <p:nvPr/>
        </p:nvSpPr>
        <p:spPr>
          <a:xfrm>
            <a:off x="563880" y="6836231"/>
            <a:ext cx="11887200" cy="122529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numCol="2" rtlCol="0" anchor="t"/>
          <a:lstStyle/>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114800" lvl="8"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a:spcAft>
                <a:spcPts val="1200"/>
              </a:spcAft>
            </a:pPr>
            <a:endParaRPr lang="en-US" sz="3200" b="1" dirty="0">
              <a:solidFill>
                <a:schemeClr val="tx1"/>
              </a:solidFill>
              <a:latin typeface="Georgia" panose="02040502050405020303" pitchFamily="18" charset="0"/>
            </a:endParaRPr>
          </a:p>
          <a:p>
            <a:pPr>
              <a:spcAft>
                <a:spcPts val="1200"/>
              </a:spcAft>
            </a:pPr>
            <a:endParaRPr lang="en-US" sz="3200" b="1" dirty="0">
              <a:solidFill>
                <a:schemeClr val="tx1"/>
              </a:solidFill>
              <a:latin typeface="Georgia" panose="02040502050405020303" pitchFamily="18" charset="0"/>
            </a:endParaRPr>
          </a:p>
          <a:p>
            <a:pPr>
              <a:spcAft>
                <a:spcPts val="1200"/>
              </a:spcAft>
            </a:pP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endParaRPr lang="en-US" sz="3200" dirty="0">
              <a:solidFill>
                <a:schemeClr val="tx1"/>
              </a:solidFill>
              <a:latin typeface="Georgia" panose="02040502050405020303" pitchFamily="18" charset="0"/>
            </a:endParaRPr>
          </a:p>
          <a:p>
            <a:pPr>
              <a:spcAft>
                <a:spcPts val="1200"/>
              </a:spcAft>
            </a:pPr>
            <a:endParaRPr lang="en-US" sz="3200" dirty="0">
              <a:solidFill>
                <a:schemeClr val="tx1"/>
              </a:solidFill>
              <a:latin typeface="Georgia" panose="02040502050405020303" pitchFamily="18" charset="0"/>
            </a:endParaRPr>
          </a:p>
          <a:p>
            <a:pPr>
              <a:spcAft>
                <a:spcPts val="1200"/>
              </a:spcAft>
            </a:pPr>
            <a:endParaRPr lang="en-US" sz="3200" dirty="0">
              <a:solidFill>
                <a:schemeClr val="tx1"/>
              </a:solidFill>
              <a:latin typeface="Georgia" panose="02040502050405020303" pitchFamily="18" charset="0"/>
            </a:endParaRPr>
          </a:p>
          <a:p>
            <a:pPr>
              <a:spcAft>
                <a:spcPts val="1200"/>
              </a:spcAft>
            </a:pPr>
            <a:endParaRPr lang="en-US" sz="3200" dirty="0">
              <a:solidFill>
                <a:schemeClr val="tx1"/>
              </a:solidFill>
              <a:latin typeface="Georgia" panose="02040502050405020303" pitchFamily="18" charset="0"/>
            </a:endParaRPr>
          </a:p>
          <a:p>
            <a:pPr>
              <a:spcAft>
                <a:spcPts val="1200"/>
              </a:spcAft>
            </a:pPr>
            <a:endParaRPr lang="en-US" sz="3200" dirty="0">
              <a:solidFill>
                <a:schemeClr val="tx1"/>
              </a:solidFill>
              <a:latin typeface="Georgia" panose="02040502050405020303" pitchFamily="18" charset="0"/>
            </a:endParaRPr>
          </a:p>
          <a:p>
            <a:pPr>
              <a:spcAft>
                <a:spcPts val="1200"/>
              </a:spcAft>
            </a:pPr>
            <a:endParaRPr lang="en-US" sz="3200" dirty="0">
              <a:solidFill>
                <a:schemeClr val="tx1"/>
              </a:solidFill>
              <a:latin typeface="Georgia" panose="02040502050405020303" pitchFamily="18" charset="0"/>
            </a:endParaRPr>
          </a:p>
          <a:p>
            <a:pPr>
              <a:spcAft>
                <a:spcPts val="1200"/>
              </a:spcAft>
            </a:pPr>
            <a:endParaRPr lang="en-US" sz="3200" dirty="0">
              <a:solidFill>
                <a:schemeClr val="tx1"/>
              </a:solidFill>
              <a:latin typeface="Georgia" panose="02040502050405020303" pitchFamily="18" charset="0"/>
            </a:endParaRPr>
          </a:p>
        </p:txBody>
      </p:sp>
      <p:sp>
        <p:nvSpPr>
          <p:cNvPr id="1033" name="Rectangle 1032">
            <a:extLst>
              <a:ext uri="{FF2B5EF4-FFF2-40B4-BE49-F238E27FC236}">
                <a16:creationId xmlns:a16="http://schemas.microsoft.com/office/drawing/2014/main" id="{EE96A4E4-8BC8-3B3F-DB56-643C3E4815E4}"/>
              </a:ext>
            </a:extLst>
          </p:cNvPr>
          <p:cNvSpPr/>
          <p:nvPr/>
        </p:nvSpPr>
        <p:spPr>
          <a:xfrm>
            <a:off x="13121640" y="6836230"/>
            <a:ext cx="17647920" cy="113006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numCol="2" rtlCol="0" anchor="t"/>
          <a:lstStyle/>
          <a:p>
            <a:r>
              <a:rPr lang="en-US" sz="3200" i="1" dirty="0">
                <a:solidFill>
                  <a:schemeClr val="tx1"/>
                </a:solidFill>
                <a:latin typeface="Georgia" panose="02040502050405020303" pitchFamily="18" charset="0"/>
              </a:rPr>
              <a:t>Equilibria Construction (Fig. 2)</a:t>
            </a:r>
          </a:p>
          <a:p>
            <a:pPr marL="457200" indent="-457200">
              <a:buFont typeface="Arial" panose="020B0604020202020204" pitchFamily="34" charset="0"/>
              <a:buChar char="•"/>
            </a:pPr>
            <a:r>
              <a:rPr lang="en-US" sz="3200" dirty="0">
                <a:solidFill>
                  <a:schemeClr val="tx1"/>
                </a:solidFill>
                <a:latin typeface="Georgia" panose="02040502050405020303" pitchFamily="18" charset="0"/>
              </a:rPr>
              <a:t>Anticipated positive triangularity (PT) and NT scenarios for single points in time generated using FIESTA</a:t>
            </a:r>
            <a:r>
              <a:rPr lang="en-US" sz="3600" baseline="30000" dirty="0">
                <a:solidFill>
                  <a:schemeClr val="tx1"/>
                </a:solidFill>
                <a:latin typeface="Georgia" panose="02040502050405020303" pitchFamily="18" charset="0"/>
              </a:rPr>
              <a:t>4</a:t>
            </a:r>
            <a:r>
              <a:rPr lang="en-US" sz="3200" dirty="0">
                <a:solidFill>
                  <a:schemeClr val="tx1"/>
                </a:solidFill>
                <a:latin typeface="Georgia" panose="02040502050405020303" pitchFamily="18" charset="0"/>
              </a:rPr>
              <a:t> and TRANSP</a:t>
            </a:r>
            <a:r>
              <a:rPr lang="en-US" sz="3600" baseline="30000" dirty="0">
                <a:solidFill>
                  <a:schemeClr val="tx1"/>
                </a:solidFill>
                <a:latin typeface="Georgia" panose="02040502050405020303" pitchFamily="18" charset="0"/>
              </a:rPr>
              <a:t>5</a:t>
            </a:r>
            <a:endParaRPr lang="en-US" sz="4000" baseline="30000" dirty="0">
              <a:solidFill>
                <a:schemeClr val="tx1"/>
              </a:solidFill>
              <a:latin typeface="Georgia" panose="02040502050405020303" pitchFamily="18" charset="0"/>
            </a:endParaRPr>
          </a:p>
          <a:p>
            <a:pPr marL="457200" indent="-457200">
              <a:spcAft>
                <a:spcPts val="600"/>
              </a:spcAft>
              <a:buFont typeface="Arial" panose="020B0604020202020204" pitchFamily="34" charset="0"/>
              <a:buChar char="•"/>
            </a:pPr>
            <a:r>
              <a:rPr lang="en-US" sz="3200" dirty="0">
                <a:solidFill>
                  <a:schemeClr val="tx1"/>
                </a:solidFill>
                <a:latin typeface="Georgia" panose="02040502050405020303" pitchFamily="18" charset="0"/>
              </a:rPr>
              <a:t>Pressure profiles altered via PRO_create</a:t>
            </a:r>
            <a:r>
              <a:rPr lang="en-US" sz="3600" baseline="30000" dirty="0">
                <a:solidFill>
                  <a:schemeClr val="tx1"/>
                </a:solidFill>
                <a:latin typeface="Georgia" panose="02040502050405020303" pitchFamily="18" charset="0"/>
              </a:rPr>
              <a:t>6</a:t>
            </a:r>
            <a:r>
              <a:rPr lang="en-US" sz="3200" baseline="30000" dirty="0">
                <a:solidFill>
                  <a:schemeClr val="tx1"/>
                </a:solidFill>
                <a:latin typeface="Georgia" panose="02040502050405020303" pitchFamily="18" charset="0"/>
              </a:rPr>
              <a:t> </a:t>
            </a:r>
            <a:r>
              <a:rPr lang="en-US" sz="3200" dirty="0">
                <a:solidFill>
                  <a:schemeClr val="tx1"/>
                </a:solidFill>
                <a:latin typeface="Georgia" panose="02040502050405020303" pitchFamily="18" charset="0"/>
              </a:rPr>
              <a:t>and CHEASE</a:t>
            </a:r>
            <a:r>
              <a:rPr lang="en-US" sz="3600" baseline="30000" dirty="0">
                <a:solidFill>
                  <a:schemeClr val="tx1"/>
                </a:solidFill>
                <a:latin typeface="Georgia" panose="02040502050405020303" pitchFamily="18" charset="0"/>
              </a:rPr>
              <a:t>7</a:t>
            </a:r>
            <a:r>
              <a:rPr lang="en-US" sz="3200" dirty="0">
                <a:solidFill>
                  <a:schemeClr val="tx1"/>
                </a:solidFill>
                <a:latin typeface="Georgia" panose="02040502050405020303" pitchFamily="18" charset="0"/>
              </a:rPr>
              <a:t> to explore </a:t>
            </a:r>
            <a:r>
              <a:rPr lang="el-GR" sz="3200" i="1" dirty="0">
                <a:solidFill>
                  <a:schemeClr val="tx1"/>
                </a:solidFill>
                <a:latin typeface="Georgia" panose="02040502050405020303" pitchFamily="18" charset="0"/>
              </a:rPr>
              <a:t>β</a:t>
            </a:r>
            <a:r>
              <a:rPr lang="en-US" sz="4000" i="1" baseline="-25000" dirty="0">
                <a:solidFill>
                  <a:schemeClr val="tx1"/>
                </a:solidFill>
                <a:latin typeface="Georgia" panose="02040502050405020303" pitchFamily="18" charset="0"/>
              </a:rPr>
              <a:t>N</a:t>
            </a:r>
            <a:r>
              <a:rPr lang="en-US" sz="3200" dirty="0">
                <a:solidFill>
                  <a:schemeClr val="tx1"/>
                </a:solidFill>
                <a:latin typeface="Georgia" panose="02040502050405020303" pitchFamily="18" charset="0"/>
              </a:rPr>
              <a:t> parameter space</a:t>
            </a:r>
          </a:p>
          <a:p>
            <a:pPr marL="914400" lvl="1" indent="-457200">
              <a:spcAft>
                <a:spcPts val="600"/>
              </a:spcAft>
              <a:buFont typeface="Arial" panose="020B0604020202020204" pitchFamily="34" charset="0"/>
              <a:buChar char="•"/>
            </a:pPr>
            <a:r>
              <a:rPr lang="el-GR" sz="3000" i="1" dirty="0">
                <a:solidFill>
                  <a:schemeClr val="tx1"/>
                </a:solidFill>
                <a:latin typeface="Georgia" panose="02040502050405020303" pitchFamily="18" charset="0"/>
              </a:rPr>
              <a:t>β</a:t>
            </a:r>
            <a:r>
              <a:rPr lang="en-US" sz="3200" i="1" baseline="-25000" dirty="0">
                <a:solidFill>
                  <a:schemeClr val="tx1"/>
                </a:solidFill>
                <a:latin typeface="Georgia" panose="02040502050405020303" pitchFamily="18" charset="0"/>
              </a:rPr>
              <a:t>N</a:t>
            </a:r>
            <a:r>
              <a:rPr lang="en-US" sz="3000" i="1" baseline="-25000" dirty="0">
                <a:solidFill>
                  <a:schemeClr val="tx1"/>
                </a:solidFill>
                <a:latin typeface="Georgia" panose="02040502050405020303" pitchFamily="18" charset="0"/>
              </a:rPr>
              <a:t> </a:t>
            </a:r>
            <a:r>
              <a:rPr lang="en-US" sz="3000" i="1" dirty="0">
                <a:solidFill>
                  <a:schemeClr val="tx1"/>
                </a:solidFill>
                <a:latin typeface="Georgia" panose="02040502050405020303" pitchFamily="18" charset="0"/>
              </a:rPr>
              <a:t>~ </a:t>
            </a:r>
            <a:r>
              <a:rPr lang="en-US" sz="3000" dirty="0">
                <a:solidFill>
                  <a:schemeClr val="tx1"/>
                </a:solidFill>
                <a:latin typeface="Georgia" panose="02040502050405020303" pitchFamily="18" charset="0"/>
              </a:rPr>
              <a:t>Plasma pressure (P), normalized</a:t>
            </a:r>
          </a:p>
          <a:p>
            <a:endParaRPr lang="en-US" sz="300" dirty="0">
              <a:solidFill>
                <a:schemeClr val="tx1"/>
              </a:solidFill>
              <a:latin typeface="Georgia" panose="02040502050405020303" pitchFamily="18" charset="0"/>
            </a:endParaRPr>
          </a:p>
          <a:p>
            <a:r>
              <a:rPr lang="en-US" sz="3200" i="1" dirty="0">
                <a:solidFill>
                  <a:schemeClr val="tx1"/>
                </a:solidFill>
                <a:latin typeface="Georgia" panose="02040502050405020303" pitchFamily="18" charset="0"/>
              </a:rPr>
              <a:t>Stability Analyses of Global Modes</a:t>
            </a:r>
            <a:endParaRPr lang="en-US" sz="3200" dirty="0">
              <a:solidFill>
                <a:schemeClr val="tx1"/>
              </a:solidFill>
              <a:latin typeface="Georgia" panose="02040502050405020303" pitchFamily="18" charset="0"/>
            </a:endParaRPr>
          </a:p>
          <a:p>
            <a:pPr marL="457200" indent="-457200">
              <a:buFont typeface="Arial" panose="020B0604020202020204" pitchFamily="34" charset="0"/>
              <a:buChar char="•"/>
            </a:pPr>
            <a:r>
              <a:rPr lang="en-US" sz="3200" dirty="0">
                <a:solidFill>
                  <a:schemeClr val="tx1"/>
                </a:solidFill>
                <a:latin typeface="Georgia" panose="02040502050405020303" pitchFamily="18" charset="0"/>
              </a:rPr>
              <a:t>Fourier decomposition of flux surface displacements with toroidal mode number </a:t>
            </a:r>
            <a:r>
              <a:rPr lang="en-US" sz="3200" i="1" dirty="0">
                <a:solidFill>
                  <a:schemeClr val="tx1"/>
                </a:solidFill>
                <a:latin typeface="Georgia" panose="02040502050405020303" pitchFamily="18" charset="0"/>
              </a:rPr>
              <a:t>n</a:t>
            </a:r>
            <a:r>
              <a:rPr lang="en-US" sz="3200" dirty="0">
                <a:solidFill>
                  <a:schemeClr val="tx1"/>
                </a:solidFill>
                <a:latin typeface="Georgia" panose="02040502050405020303" pitchFamily="18" charset="0"/>
              </a:rPr>
              <a:t>: </a:t>
            </a:r>
          </a:p>
          <a:p>
            <a:pPr marL="914400" lvl="1" indent="-457200">
              <a:buFont typeface="Arial" panose="020B0604020202020204" pitchFamily="34" charset="0"/>
              <a:buChar char="•"/>
            </a:pPr>
            <a:r>
              <a:rPr lang="en-US" sz="3100" i="1" dirty="0">
                <a:solidFill>
                  <a:schemeClr val="tx1"/>
                </a:solidFill>
                <a:latin typeface="Georgia" panose="02040502050405020303" pitchFamily="18" charset="0"/>
              </a:rPr>
              <a:t>n </a:t>
            </a:r>
            <a:r>
              <a:rPr lang="en-US" sz="3100" dirty="0">
                <a:solidFill>
                  <a:schemeClr val="tx1"/>
                </a:solidFill>
                <a:latin typeface="Georgia" panose="02040502050405020303" pitchFamily="18" charset="0"/>
              </a:rPr>
              <a:t>= 1 imposes the main operating limit via the kink instabilities</a:t>
            </a:r>
            <a:r>
              <a:rPr lang="en-US" sz="3600" baseline="30000" dirty="0">
                <a:solidFill>
                  <a:schemeClr val="tx1"/>
                </a:solidFill>
                <a:latin typeface="Georgia" panose="02040502050405020303" pitchFamily="18" charset="0"/>
              </a:rPr>
              <a:t>12</a:t>
            </a:r>
            <a:endParaRPr lang="en-US" sz="3600" dirty="0">
              <a:solidFill>
                <a:schemeClr val="tx1"/>
              </a:solidFill>
              <a:latin typeface="Georgia" panose="02040502050405020303" pitchFamily="18" charset="0"/>
            </a:endParaRPr>
          </a:p>
          <a:p>
            <a:pPr marL="914400" lvl="1" indent="-457200">
              <a:spcAft>
                <a:spcPts val="1200"/>
              </a:spcAft>
              <a:buFont typeface="Arial" panose="020B0604020202020204" pitchFamily="34" charset="0"/>
              <a:buChar char="•"/>
            </a:pPr>
            <a:r>
              <a:rPr lang="en-US" sz="3100" i="1" dirty="0">
                <a:solidFill>
                  <a:schemeClr val="tx1"/>
                </a:solidFill>
                <a:latin typeface="Georgia"/>
              </a:rPr>
              <a:t>n </a:t>
            </a:r>
            <a:r>
              <a:rPr lang="en-US" sz="3100" dirty="0">
                <a:solidFill>
                  <a:schemeClr val="tx1"/>
                </a:solidFill>
                <a:latin typeface="Georgia"/>
              </a:rPr>
              <a:t>&gt; 1 peeling and ballooning modes can impose hard and soft operating limits</a:t>
            </a:r>
            <a:r>
              <a:rPr lang="en-US" sz="4000" baseline="30000" dirty="0">
                <a:solidFill>
                  <a:schemeClr val="tx1"/>
                </a:solidFill>
                <a:latin typeface="Georgia"/>
              </a:rPr>
              <a:t>1</a:t>
            </a:r>
            <a:endParaRPr lang="en-US" sz="3600" dirty="0">
              <a:solidFill>
                <a:schemeClr val="tx1"/>
              </a:solidFill>
              <a:latin typeface="Georgia" panose="02040502050405020303" pitchFamily="18" charset="0"/>
            </a:endParaRPr>
          </a:p>
          <a:p>
            <a:pPr marL="457200" indent="-457200">
              <a:buFont typeface="Arial" panose="020B0604020202020204" pitchFamily="34" charset="0"/>
              <a:buChar char="•"/>
            </a:pPr>
            <a:r>
              <a:rPr lang="en-US" sz="3200" dirty="0">
                <a:solidFill>
                  <a:schemeClr val="tx1"/>
                </a:solidFill>
                <a:latin typeface="Georgia" panose="02040502050405020303" pitchFamily="18" charset="0"/>
              </a:rPr>
              <a:t>GPEC/DCON</a:t>
            </a:r>
            <a:r>
              <a:rPr lang="en-US" sz="3600" baseline="30000" dirty="0">
                <a:solidFill>
                  <a:schemeClr val="tx1"/>
                </a:solidFill>
                <a:latin typeface="Georgia" panose="02040502050405020303" pitchFamily="18" charset="0"/>
              </a:rPr>
              <a:t>9</a:t>
            </a:r>
            <a:r>
              <a:rPr lang="en-US" sz="3200" dirty="0">
                <a:solidFill>
                  <a:schemeClr val="tx1"/>
                </a:solidFill>
                <a:latin typeface="Georgia" panose="02040502050405020303" pitchFamily="18" charset="0"/>
              </a:rPr>
              <a:t> calculate displacements and change in potential energy (</a:t>
            </a:r>
            <a:r>
              <a:rPr lang="el-GR" sz="3200" dirty="0">
                <a:solidFill>
                  <a:schemeClr val="tx1"/>
                </a:solidFill>
                <a:latin typeface="Georgia" panose="02040502050405020303" pitchFamily="18" charset="0"/>
              </a:rPr>
              <a:t>δ</a:t>
            </a:r>
            <a:r>
              <a:rPr lang="en-US" sz="3200" dirty="0">
                <a:solidFill>
                  <a:schemeClr val="tx1"/>
                </a:solidFill>
                <a:latin typeface="Georgia" panose="02040502050405020303" pitchFamily="18" charset="0"/>
              </a:rPr>
              <a:t>W) for desired mode numbers </a:t>
            </a:r>
          </a:p>
          <a:p>
            <a:pPr marL="914400" lvl="1" indent="-457200">
              <a:buFont typeface="Arial" panose="020B0604020202020204" pitchFamily="34" charset="0"/>
              <a:buChar char="•"/>
            </a:pPr>
            <a:r>
              <a:rPr lang="en-US" sz="3100" dirty="0">
                <a:solidFill>
                  <a:schemeClr val="tx1"/>
                </a:solidFill>
                <a:latin typeface="Georgia" panose="02040502050405020303" pitchFamily="18" charset="0"/>
              </a:rPr>
              <a:t>Indicates ideal magnetohydrodynamic (MHD) no-wall mode stability in presence of perturbations</a:t>
            </a:r>
          </a:p>
          <a:p>
            <a:pPr marL="457200" indent="-457200">
              <a:spcAft>
                <a:spcPts val="1200"/>
              </a:spcAft>
              <a:buFont typeface="Arial" panose="020B0604020202020204" pitchFamily="34" charset="0"/>
              <a:buChar char="•"/>
            </a:pPr>
            <a:r>
              <a:rPr lang="en-US" sz="3200" dirty="0">
                <a:solidFill>
                  <a:schemeClr val="tx1"/>
                </a:solidFill>
                <a:latin typeface="Georgia" panose="02040502050405020303" pitchFamily="18" charset="0"/>
              </a:rPr>
              <a:t>ballstab</a:t>
            </a:r>
            <a:r>
              <a:rPr lang="en-US" sz="3600" baseline="30000" dirty="0">
                <a:solidFill>
                  <a:schemeClr val="tx1"/>
                </a:solidFill>
                <a:latin typeface="Georgia" panose="02040502050405020303" pitchFamily="18" charset="0"/>
              </a:rPr>
              <a:t>8</a:t>
            </a:r>
            <a:r>
              <a:rPr lang="en-US" sz="3200" dirty="0">
                <a:solidFill>
                  <a:schemeClr val="tx1"/>
                </a:solidFill>
                <a:latin typeface="Georgia" panose="02040502050405020303" pitchFamily="18" charset="0"/>
              </a:rPr>
              <a:t> calculates infinite-</a:t>
            </a:r>
            <a:r>
              <a:rPr lang="en-US" sz="3200" i="1" dirty="0">
                <a:solidFill>
                  <a:schemeClr val="tx1"/>
                </a:solidFill>
                <a:latin typeface="Georgia" panose="02040502050405020303" pitchFamily="18" charset="0"/>
              </a:rPr>
              <a:t>n</a:t>
            </a:r>
            <a:r>
              <a:rPr lang="en-US" sz="3200" dirty="0">
                <a:solidFill>
                  <a:schemeClr val="tx1"/>
                </a:solidFill>
                <a:latin typeface="Georgia" panose="02040502050405020303" pitchFamily="18" charset="0"/>
              </a:rPr>
              <a:t> ballooning stability</a:t>
            </a:r>
            <a:endParaRPr lang="en-US" sz="3200" b="1" dirty="0">
              <a:solidFill>
                <a:schemeClr val="tx1"/>
              </a:solidFill>
              <a:latin typeface="Georgia" panose="02040502050405020303" pitchFamily="18" charset="0"/>
            </a:endParaRPr>
          </a:p>
          <a:p>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200" b="1" dirty="0">
              <a:solidFill>
                <a:schemeClr val="tx1"/>
              </a:solidFill>
              <a:latin typeface="Georgia" panose="02040502050405020303" pitchFamily="18" charset="0"/>
            </a:endParaRPr>
          </a:p>
          <a:p>
            <a:pPr algn="ctr"/>
            <a:endParaRPr lang="en-US" sz="3600" b="1" dirty="0">
              <a:solidFill>
                <a:schemeClr val="tx1"/>
              </a:solidFill>
              <a:latin typeface="Georgia" panose="02040502050405020303" pitchFamily="18" charset="0"/>
            </a:endParaRPr>
          </a:p>
          <a:p>
            <a:pPr algn="ctr"/>
            <a:r>
              <a:rPr lang="en-US" sz="2800" b="1" dirty="0">
                <a:solidFill>
                  <a:schemeClr val="tx1"/>
                </a:solidFill>
                <a:latin typeface="Georgia"/>
              </a:rPr>
              <a:t>Fig. 2:</a:t>
            </a:r>
            <a:r>
              <a:rPr lang="en-US" sz="2800" dirty="0">
                <a:solidFill>
                  <a:schemeClr val="tx1"/>
                </a:solidFill>
                <a:latin typeface="Georgia"/>
              </a:rPr>
              <a:t> Base equilibria provided by Diego </a:t>
            </a:r>
            <a:r>
              <a:rPr lang="en-US" sz="2800" b="0" i="0" dirty="0">
                <a:solidFill>
                  <a:schemeClr val="tx1"/>
                </a:solidFill>
                <a:effectLst/>
                <a:latin typeface="Georgia"/>
              </a:rPr>
              <a:t>José</a:t>
            </a:r>
            <a:r>
              <a:rPr lang="en-US" sz="2800" dirty="0">
                <a:solidFill>
                  <a:schemeClr val="tx1"/>
                </a:solidFill>
                <a:latin typeface="Georgia"/>
              </a:rPr>
              <a:t> Cruz-</a:t>
            </a:r>
            <a:r>
              <a:rPr lang="en-US" sz="2800" dirty="0" err="1">
                <a:solidFill>
                  <a:schemeClr val="tx1"/>
                </a:solidFill>
                <a:latin typeface="Georgia"/>
              </a:rPr>
              <a:t>Zabala</a:t>
            </a:r>
            <a:r>
              <a:rPr lang="en-US" sz="2800" dirty="0">
                <a:solidFill>
                  <a:schemeClr val="tx1"/>
                </a:solidFill>
                <a:latin typeface="Georgia"/>
              </a:rPr>
              <a:t>, pressure, and safety factor (</a:t>
            </a:r>
            <a:r>
              <a:rPr lang="en-US" sz="2800" i="1" dirty="0">
                <a:solidFill>
                  <a:schemeClr val="tx1"/>
                </a:solidFill>
                <a:latin typeface="Georgia"/>
              </a:rPr>
              <a:t>q</a:t>
            </a:r>
            <a:r>
              <a:rPr lang="en-US" sz="2800" dirty="0">
                <a:solidFill>
                  <a:schemeClr val="tx1"/>
                </a:solidFill>
                <a:latin typeface="Georgia"/>
              </a:rPr>
              <a:t>) profiles for PT and NT cases.</a:t>
            </a:r>
          </a:p>
          <a:p>
            <a:endParaRPr lang="en-US" sz="3200" dirty="0">
              <a:solidFill>
                <a:schemeClr val="tx1"/>
              </a:solidFill>
              <a:latin typeface="Georgia" panose="02040502050405020303" pitchFamily="18" charset="0"/>
            </a:endParaRPr>
          </a:p>
        </p:txBody>
      </p:sp>
      <p:sp>
        <p:nvSpPr>
          <p:cNvPr id="1032" name="Rectangle 1031">
            <a:extLst>
              <a:ext uri="{FF2B5EF4-FFF2-40B4-BE49-F238E27FC236}">
                <a16:creationId xmlns:a16="http://schemas.microsoft.com/office/drawing/2014/main" id="{108CBC8B-BEB0-C5ED-84D0-109179DF2A0B}"/>
              </a:ext>
            </a:extLst>
          </p:cNvPr>
          <p:cNvSpPr>
            <a:spLocks/>
          </p:cNvSpPr>
          <p:nvPr/>
        </p:nvSpPr>
        <p:spPr>
          <a:xfrm>
            <a:off x="13121640" y="5913721"/>
            <a:ext cx="30203238" cy="9144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latin typeface="Georgia" panose="02040502050405020303" pitchFamily="18" charset="0"/>
              </a:rPr>
              <a:t>Equilibria Construction and Stability Analyses</a:t>
            </a:r>
          </a:p>
        </p:txBody>
      </p:sp>
      <p:sp>
        <p:nvSpPr>
          <p:cNvPr id="1045" name="Rectangle 1044">
            <a:extLst>
              <a:ext uri="{FF2B5EF4-FFF2-40B4-BE49-F238E27FC236}">
                <a16:creationId xmlns:a16="http://schemas.microsoft.com/office/drawing/2014/main" id="{8079DCDB-3D59-0B51-CAD2-0A68B67B02E6}"/>
              </a:ext>
            </a:extLst>
          </p:cNvPr>
          <p:cNvSpPr/>
          <p:nvPr/>
        </p:nvSpPr>
        <p:spPr>
          <a:xfrm>
            <a:off x="13131809" y="19572581"/>
            <a:ext cx="17647920" cy="12801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200" u="sng" dirty="0">
              <a:solidFill>
                <a:schemeClr val="tx1"/>
              </a:solidFill>
              <a:latin typeface="Georgia" panose="02040502050405020303" pitchFamily="18" charset="0"/>
            </a:endParaRPr>
          </a:p>
        </p:txBody>
      </p:sp>
      <p:grpSp>
        <p:nvGrpSpPr>
          <p:cNvPr id="1049" name="Group 1048">
            <a:extLst>
              <a:ext uri="{FF2B5EF4-FFF2-40B4-BE49-F238E27FC236}">
                <a16:creationId xmlns:a16="http://schemas.microsoft.com/office/drawing/2014/main" id="{F3E02900-7C4B-65BB-2D6F-8A860F473954}"/>
              </a:ext>
            </a:extLst>
          </p:cNvPr>
          <p:cNvGrpSpPr>
            <a:grpSpLocks noGrp="1" noUngrp="1" noRot="1" noMove="1" noResize="1"/>
          </p:cNvGrpSpPr>
          <p:nvPr/>
        </p:nvGrpSpPr>
        <p:grpSpPr>
          <a:xfrm>
            <a:off x="563879" y="19759185"/>
            <a:ext cx="11887201" cy="12614989"/>
            <a:chOff x="2133599" y="7491556"/>
            <a:chExt cx="8473441" cy="6452855"/>
          </a:xfrm>
        </p:grpSpPr>
        <p:sp>
          <p:nvSpPr>
            <p:cNvPr id="1051" name="Rectangle 1050">
              <a:extLst>
                <a:ext uri="{FF2B5EF4-FFF2-40B4-BE49-F238E27FC236}">
                  <a16:creationId xmlns:a16="http://schemas.microsoft.com/office/drawing/2014/main" id="{5EB0845D-A026-5616-12A7-A0340D7FADE4}"/>
                </a:ext>
              </a:extLst>
            </p:cNvPr>
            <p:cNvSpPr>
              <a:spLocks noGrp="1" noRot="1" noMove="1" noResize="1" noEditPoints="1" noAdjustHandles="1" noChangeArrowheads="1" noChangeShapeType="1"/>
            </p:cNvSpPr>
            <p:nvPr/>
          </p:nvSpPr>
          <p:spPr>
            <a:xfrm>
              <a:off x="2133600" y="7957384"/>
              <a:ext cx="8473440" cy="59870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200" i="1">
                <a:solidFill>
                  <a:schemeClr val="tx1"/>
                </a:solidFill>
                <a:latin typeface="Georgia" panose="02040502050405020303" pitchFamily="18" charset="0"/>
              </a:endParaRPr>
            </a:p>
          </p:txBody>
        </p:sp>
        <p:sp>
          <p:nvSpPr>
            <p:cNvPr id="1050" name="Rectangle 1049">
              <a:extLst>
                <a:ext uri="{FF2B5EF4-FFF2-40B4-BE49-F238E27FC236}">
                  <a16:creationId xmlns:a16="http://schemas.microsoft.com/office/drawing/2014/main" id="{268D0E03-5445-4639-A2CE-01CA1DF2AB06}"/>
                </a:ext>
              </a:extLst>
            </p:cNvPr>
            <p:cNvSpPr>
              <a:spLocks noGrp="1" noRot="1" noMove="1" noResize="1" noEditPoints="1" noAdjustHandles="1" noChangeArrowheads="1" noChangeShapeType="1"/>
            </p:cNvSpPr>
            <p:nvPr/>
          </p:nvSpPr>
          <p:spPr>
            <a:xfrm>
              <a:off x="2133599" y="7491556"/>
              <a:ext cx="8473440" cy="4677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Georgia" panose="02040502050405020303" pitchFamily="18" charset="0"/>
                </a:rPr>
                <a:t>Software Workflow</a:t>
              </a:r>
            </a:p>
          </p:txBody>
        </p:sp>
      </p:grpSp>
      <p:sp>
        <p:nvSpPr>
          <p:cNvPr id="1107" name="Rectangle 1106">
            <a:extLst>
              <a:ext uri="{FF2B5EF4-FFF2-40B4-BE49-F238E27FC236}">
                <a16:creationId xmlns:a16="http://schemas.microsoft.com/office/drawing/2014/main" id="{CB9CEAD2-023C-CCEC-1D13-CC50318D89F3}"/>
              </a:ext>
            </a:extLst>
          </p:cNvPr>
          <p:cNvSpPr/>
          <p:nvPr/>
        </p:nvSpPr>
        <p:spPr>
          <a:xfrm>
            <a:off x="661608" y="23813304"/>
            <a:ext cx="11691743" cy="4851299"/>
          </a:xfrm>
          <a:prstGeom prst="rect">
            <a:avLst/>
          </a:prstGeom>
          <a:solidFill>
            <a:srgbClr val="F5B7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5" name="Group 1054">
            <a:extLst>
              <a:ext uri="{FF2B5EF4-FFF2-40B4-BE49-F238E27FC236}">
                <a16:creationId xmlns:a16="http://schemas.microsoft.com/office/drawing/2014/main" id="{CD4BEB5A-010A-E59A-00A4-3F9D138404F3}"/>
              </a:ext>
            </a:extLst>
          </p:cNvPr>
          <p:cNvGrpSpPr/>
          <p:nvPr/>
        </p:nvGrpSpPr>
        <p:grpSpPr>
          <a:xfrm>
            <a:off x="31440120" y="13312697"/>
            <a:ext cx="11887200" cy="5953877"/>
            <a:chOff x="2133600" y="10685379"/>
            <a:chExt cx="8473440" cy="3521953"/>
          </a:xfrm>
        </p:grpSpPr>
        <p:sp>
          <p:nvSpPr>
            <p:cNvPr id="1056" name="Rectangle 1055">
              <a:extLst>
                <a:ext uri="{FF2B5EF4-FFF2-40B4-BE49-F238E27FC236}">
                  <a16:creationId xmlns:a16="http://schemas.microsoft.com/office/drawing/2014/main" id="{744C7B34-EF8C-9F63-F309-C2A37DC0AA9F}"/>
                </a:ext>
              </a:extLst>
            </p:cNvPr>
            <p:cNvSpPr>
              <a:spLocks/>
            </p:cNvSpPr>
            <p:nvPr/>
          </p:nvSpPr>
          <p:spPr>
            <a:xfrm>
              <a:off x="2133600" y="10685379"/>
              <a:ext cx="8473440" cy="5401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Georgia" panose="02040502050405020303" pitchFamily="18" charset="0"/>
                </a:rPr>
                <a:t>Conclusions</a:t>
              </a:r>
              <a:endParaRPr lang="en-US" sz="3200" b="1" dirty="0">
                <a:latin typeface="Georgia" panose="02040502050405020303" pitchFamily="18" charset="0"/>
              </a:endParaRPr>
            </a:p>
          </p:txBody>
        </p:sp>
        <p:sp>
          <p:nvSpPr>
            <p:cNvPr id="1057" name="Rectangle 1056">
              <a:extLst>
                <a:ext uri="{FF2B5EF4-FFF2-40B4-BE49-F238E27FC236}">
                  <a16:creationId xmlns:a16="http://schemas.microsoft.com/office/drawing/2014/main" id="{E88E6DDA-C5CA-2801-D5DA-37B04C66FEDB}"/>
                </a:ext>
              </a:extLst>
            </p:cNvPr>
            <p:cNvSpPr/>
            <p:nvPr/>
          </p:nvSpPr>
          <p:spPr>
            <a:xfrm>
              <a:off x="2133600" y="11220594"/>
              <a:ext cx="8473440" cy="29867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3200" dirty="0">
                  <a:solidFill>
                    <a:schemeClr val="tx1"/>
                  </a:solidFill>
                  <a:latin typeface="Georgia" panose="02040502050405020303" pitchFamily="18" charset="0"/>
                </a:rPr>
                <a:t>DCON predicts </a:t>
              </a:r>
              <a:r>
                <a:rPr lang="en-US" sz="3200" i="1" dirty="0">
                  <a:solidFill>
                    <a:schemeClr val="tx1"/>
                  </a:solidFill>
                  <a:latin typeface="Georgia" panose="02040502050405020303" pitchFamily="18" charset="0"/>
                </a:rPr>
                <a:t>n</a:t>
              </a:r>
              <a:r>
                <a:rPr lang="en-US" sz="3200" dirty="0">
                  <a:solidFill>
                    <a:schemeClr val="tx1"/>
                  </a:solidFill>
                  <a:latin typeface="Georgia" panose="02040502050405020303" pitchFamily="18" charset="0"/>
                </a:rPr>
                <a:t> = 1 no-wall, ideal MHD </a:t>
              </a:r>
              <a:r>
                <a:rPr lang="el-GR" sz="3200" i="1" dirty="0">
                  <a:solidFill>
                    <a:schemeClr val="tx1"/>
                  </a:solidFill>
                  <a:latin typeface="Georgia" panose="02040502050405020303" pitchFamily="18" charset="0"/>
                </a:rPr>
                <a:t>β</a:t>
              </a:r>
              <a:r>
                <a:rPr lang="en-US" sz="4000" i="1" baseline="-25000" dirty="0">
                  <a:solidFill>
                    <a:schemeClr val="tx1"/>
                  </a:solidFill>
                  <a:latin typeface="Georgia" panose="02040502050405020303" pitchFamily="18" charset="0"/>
                </a:rPr>
                <a:t>N</a:t>
              </a:r>
              <a:r>
                <a:rPr lang="en-US" sz="3200" dirty="0">
                  <a:solidFill>
                    <a:schemeClr val="tx1"/>
                  </a:solidFill>
                  <a:latin typeface="Georgia" panose="02040502050405020303" pitchFamily="18" charset="0"/>
                </a:rPr>
                <a:t> limit for PT to be slightly greater than for NT (Fig. 3)</a:t>
              </a:r>
            </a:p>
            <a:p>
              <a:pPr marL="914400" lvl="1" indent="-457200">
                <a:buFont typeface="Arial" panose="020B0604020202020204" pitchFamily="34" charset="0"/>
                <a:buChar char="•"/>
              </a:pPr>
              <a:r>
                <a:rPr lang="en-US" sz="3000" dirty="0">
                  <a:solidFill>
                    <a:schemeClr val="tx1"/>
                  </a:solidFill>
                  <a:latin typeface="Georgia" panose="02040502050405020303" pitchFamily="18" charset="0"/>
                </a:rPr>
                <a:t>Similar limit for PT and NT supported by Boyes et al., 2023</a:t>
              </a:r>
              <a:r>
                <a:rPr lang="en-US" sz="3600" baseline="30000" dirty="0">
                  <a:solidFill>
                    <a:schemeClr val="tx1"/>
                  </a:solidFill>
                  <a:latin typeface="Georgia" panose="02040502050405020303" pitchFamily="18" charset="0"/>
                </a:rPr>
                <a:t>13</a:t>
              </a:r>
            </a:p>
            <a:p>
              <a:pPr marL="914400" lvl="1" indent="-457200">
                <a:buFont typeface="Arial" panose="020B0604020202020204" pitchFamily="34" charset="0"/>
                <a:buChar char="•"/>
              </a:pPr>
              <a:r>
                <a:rPr lang="en-US" sz="3000" dirty="0">
                  <a:solidFill>
                    <a:schemeClr val="tx1"/>
                  </a:solidFill>
                  <a:latin typeface="Georgia" panose="02040502050405020303" pitchFamily="18" charset="0"/>
                </a:rPr>
                <a:t>Hard to directly compare </a:t>
              </a:r>
              <a:r>
                <a:rPr lang="el-GR" sz="2800" dirty="0">
                  <a:solidFill>
                    <a:schemeClr val="tx1"/>
                  </a:solidFill>
                  <a:latin typeface="Georgia" panose="02040502050405020303" pitchFamily="18" charset="0"/>
                </a:rPr>
                <a:t>δ</a:t>
              </a:r>
              <a:r>
                <a:rPr lang="en-US" sz="3000" dirty="0">
                  <a:solidFill>
                    <a:schemeClr val="tx1"/>
                  </a:solidFill>
                  <a:latin typeface="Georgia" panose="02040502050405020303" pitchFamily="18" charset="0"/>
                </a:rPr>
                <a:t> due to difference in </a:t>
              </a:r>
              <a:r>
                <a:rPr lang="en-US" sz="3000" i="1" dirty="0">
                  <a:solidFill>
                    <a:schemeClr val="tx1"/>
                  </a:solidFill>
                  <a:latin typeface="Georgia" panose="02040502050405020303" pitchFamily="18" charset="0"/>
                </a:rPr>
                <a:t>q</a:t>
              </a:r>
              <a:r>
                <a:rPr lang="en-US" sz="3000" dirty="0">
                  <a:solidFill>
                    <a:schemeClr val="tx1"/>
                  </a:solidFill>
                  <a:latin typeface="Georgia" panose="02040502050405020303" pitchFamily="18" charset="0"/>
                </a:rPr>
                <a:t>-profiles</a:t>
              </a:r>
            </a:p>
            <a:p>
              <a:pPr marL="457200" indent="-457200">
                <a:buFont typeface="Arial" panose="020B0604020202020204" pitchFamily="34" charset="0"/>
                <a:buChar char="•"/>
              </a:pPr>
              <a:r>
                <a:rPr lang="en-US" sz="3200" dirty="0">
                  <a:solidFill>
                    <a:schemeClr val="tx1"/>
                  </a:solidFill>
                  <a:latin typeface="Georgia" panose="02040502050405020303" pitchFamily="18" charset="0"/>
                </a:rPr>
                <a:t>Infinite-</a:t>
              </a:r>
              <a:r>
                <a:rPr lang="en-US" sz="3200" i="1" dirty="0">
                  <a:solidFill>
                    <a:schemeClr val="tx1"/>
                  </a:solidFill>
                  <a:latin typeface="Georgia" panose="02040502050405020303" pitchFamily="18" charset="0"/>
                </a:rPr>
                <a:t>n</a:t>
              </a:r>
              <a:r>
                <a:rPr lang="en-US" sz="3200" dirty="0">
                  <a:solidFill>
                    <a:schemeClr val="tx1"/>
                  </a:solidFill>
                  <a:latin typeface="Georgia" panose="02040502050405020303" pitchFamily="18" charset="0"/>
                </a:rPr>
                <a:t> instability observed in low </a:t>
              </a:r>
              <a:r>
                <a:rPr lang="en-US" sz="3200" i="1" dirty="0">
                  <a:solidFill>
                    <a:schemeClr val="tx1"/>
                  </a:solidFill>
                  <a:latin typeface="Georgia" panose="02040502050405020303" pitchFamily="18" charset="0"/>
                </a:rPr>
                <a:t>q</a:t>
              </a:r>
              <a:r>
                <a:rPr lang="en-US" sz="3200" dirty="0">
                  <a:solidFill>
                    <a:schemeClr val="tx1"/>
                  </a:solidFill>
                  <a:latin typeface="Georgia" panose="02040502050405020303" pitchFamily="18" charset="0"/>
                </a:rPr>
                <a:t> and </a:t>
              </a:r>
              <a:r>
                <a:rPr lang="el-GR" sz="3200" i="1" dirty="0">
                  <a:solidFill>
                    <a:schemeClr val="tx1"/>
                  </a:solidFill>
                  <a:latin typeface="Georgia" panose="02040502050405020303" pitchFamily="18" charset="0"/>
                </a:rPr>
                <a:t>β</a:t>
              </a:r>
              <a:r>
                <a:rPr lang="en-US" sz="4000" i="1" baseline="-25000" dirty="0">
                  <a:solidFill>
                    <a:schemeClr val="tx1"/>
                  </a:solidFill>
                  <a:latin typeface="Georgia" panose="02040502050405020303" pitchFamily="18" charset="0"/>
                </a:rPr>
                <a:t>N</a:t>
              </a:r>
              <a:r>
                <a:rPr lang="en-US" sz="3200" i="1" dirty="0">
                  <a:solidFill>
                    <a:schemeClr val="tx1"/>
                  </a:solidFill>
                  <a:latin typeface="Georgia" panose="02040502050405020303" pitchFamily="18" charset="0"/>
                </a:rPr>
                <a:t> </a:t>
              </a:r>
              <a:r>
                <a:rPr lang="en-US" sz="3200" dirty="0">
                  <a:solidFill>
                    <a:schemeClr val="tx1"/>
                  </a:solidFill>
                  <a:latin typeface="Georgia" panose="02040502050405020303" pitchFamily="18" charset="0"/>
                </a:rPr>
                <a:t>NT (Table 2)</a:t>
              </a:r>
            </a:p>
            <a:p>
              <a:pPr marL="914400" lvl="1" indent="-457200">
                <a:buFont typeface="Arial" panose="020B0604020202020204" pitchFamily="34" charset="0"/>
                <a:buChar char="•"/>
              </a:pPr>
              <a:r>
                <a:rPr lang="en-US" sz="3000" dirty="0">
                  <a:solidFill>
                    <a:schemeClr val="tx1"/>
                  </a:solidFill>
                  <a:latin typeface="Georgia" panose="02040502050405020303" pitchFamily="18" charset="0"/>
                </a:rPr>
                <a:t>Expected from NT; Limits ELMs by preventing high </a:t>
              </a:r>
              <a:r>
                <a:rPr lang="el-GR" sz="3000" dirty="0">
                  <a:solidFill>
                    <a:schemeClr val="tx1"/>
                  </a:solidFill>
                  <a:latin typeface="Georgia" panose="02040502050405020303" pitchFamily="18" charset="0"/>
                </a:rPr>
                <a:t>Δ</a:t>
              </a:r>
              <a:r>
                <a:rPr lang="en-US" sz="3000" dirty="0">
                  <a:solidFill>
                    <a:schemeClr val="tx1"/>
                  </a:solidFill>
                  <a:latin typeface="Georgia" panose="02040502050405020303" pitchFamily="18" charset="0"/>
                </a:rPr>
                <a:t>P at pedestal while not altering core</a:t>
              </a:r>
              <a:r>
                <a:rPr lang="en-US" sz="3600" baseline="30000" dirty="0">
                  <a:solidFill>
                    <a:schemeClr val="tx1"/>
                  </a:solidFill>
                  <a:latin typeface="Georgia" panose="02040502050405020303" pitchFamily="18" charset="0"/>
                </a:rPr>
                <a:t>1</a:t>
              </a:r>
              <a:r>
                <a:rPr lang="en-US" sz="3000" dirty="0">
                  <a:solidFill>
                    <a:schemeClr val="tx1"/>
                  </a:solidFill>
                  <a:latin typeface="Georgia" panose="02040502050405020303" pitchFamily="18" charset="0"/>
                </a:rPr>
                <a:t>, but may be due to </a:t>
              </a:r>
              <a:r>
                <a:rPr lang="en-US" sz="3000" i="1" dirty="0">
                  <a:solidFill>
                    <a:schemeClr val="tx1"/>
                  </a:solidFill>
                  <a:latin typeface="Georgia" panose="02040502050405020303" pitchFamily="18" charset="0"/>
                </a:rPr>
                <a:t>q</a:t>
              </a:r>
              <a:r>
                <a:rPr lang="en-US" sz="3000" dirty="0">
                  <a:solidFill>
                    <a:schemeClr val="tx1"/>
                  </a:solidFill>
                  <a:latin typeface="Georgia" panose="02040502050405020303" pitchFamily="18" charset="0"/>
                </a:rPr>
                <a:t> &lt; 1</a:t>
              </a:r>
              <a:endParaRPr lang="en-US" sz="3600" dirty="0">
                <a:solidFill>
                  <a:schemeClr val="tx1"/>
                </a:solidFill>
                <a:latin typeface="Georgia" panose="02040502050405020303" pitchFamily="18" charset="0"/>
              </a:endParaRPr>
            </a:p>
            <a:p>
              <a:pPr marL="457200" indent="-457200">
                <a:buFont typeface="Arial" panose="020B0604020202020204" pitchFamily="34" charset="0"/>
                <a:buChar char="•"/>
              </a:pPr>
              <a:r>
                <a:rPr lang="en-US" sz="3200" dirty="0">
                  <a:solidFill>
                    <a:schemeClr val="tx1"/>
                  </a:solidFill>
                  <a:latin typeface="Georgia" panose="02040502050405020303" pitchFamily="18" charset="0"/>
                </a:rPr>
                <a:t>However, Fig. 4 and Tables suggest infinite-</a:t>
              </a:r>
              <a:r>
                <a:rPr lang="en-US" sz="3200" i="1" dirty="0">
                  <a:solidFill>
                    <a:schemeClr val="tx1"/>
                  </a:solidFill>
                  <a:latin typeface="Georgia" panose="02040502050405020303" pitchFamily="18" charset="0"/>
                </a:rPr>
                <a:t>n </a:t>
              </a:r>
              <a:r>
                <a:rPr lang="en-US" sz="3200" dirty="0">
                  <a:solidFill>
                    <a:schemeClr val="tx1"/>
                  </a:solidFill>
                  <a:latin typeface="Georgia" panose="02040502050405020303" pitchFamily="18" charset="0"/>
                </a:rPr>
                <a:t>pedestal</a:t>
              </a:r>
              <a:r>
                <a:rPr lang="en-US" sz="3200" i="1" dirty="0">
                  <a:solidFill>
                    <a:schemeClr val="tx1"/>
                  </a:solidFill>
                  <a:latin typeface="Georgia" panose="02040502050405020303" pitchFamily="18" charset="0"/>
                </a:rPr>
                <a:t> </a:t>
              </a:r>
              <a:r>
                <a:rPr lang="en-US" sz="3200" dirty="0">
                  <a:solidFill>
                    <a:schemeClr val="tx1"/>
                  </a:solidFill>
                  <a:latin typeface="Georgia" panose="02040502050405020303" pitchFamily="18" charset="0"/>
                </a:rPr>
                <a:t>pressure gradient limits have not yet been reached by rescaled equilibria with elevated </a:t>
              </a:r>
              <a:r>
                <a:rPr lang="en-US" sz="3200" i="1" dirty="0">
                  <a:solidFill>
                    <a:schemeClr val="tx1"/>
                  </a:solidFill>
                  <a:latin typeface="Georgia" panose="02040502050405020303" pitchFamily="18" charset="0"/>
                </a:rPr>
                <a:t>q</a:t>
              </a:r>
              <a:endParaRPr lang="en-US" sz="3200" dirty="0">
                <a:solidFill>
                  <a:schemeClr val="tx1"/>
                </a:solidFill>
                <a:latin typeface="Georgia" panose="02040502050405020303" pitchFamily="18" charset="0"/>
              </a:endParaRPr>
            </a:p>
          </p:txBody>
        </p:sp>
      </p:grpSp>
      <p:grpSp>
        <p:nvGrpSpPr>
          <p:cNvPr id="1058" name="Group 1057">
            <a:extLst>
              <a:ext uri="{FF2B5EF4-FFF2-40B4-BE49-F238E27FC236}">
                <a16:creationId xmlns:a16="http://schemas.microsoft.com/office/drawing/2014/main" id="{178C25F5-1D71-2E2F-1625-6BFB62EA526C}"/>
              </a:ext>
            </a:extLst>
          </p:cNvPr>
          <p:cNvGrpSpPr/>
          <p:nvPr/>
        </p:nvGrpSpPr>
        <p:grpSpPr>
          <a:xfrm>
            <a:off x="31440120" y="27473559"/>
            <a:ext cx="11887200" cy="4895116"/>
            <a:chOff x="2133600" y="8348603"/>
            <a:chExt cx="8473440" cy="4305755"/>
          </a:xfrm>
        </p:grpSpPr>
        <p:sp>
          <p:nvSpPr>
            <p:cNvPr id="1060" name="Rectangle 1059">
              <a:extLst>
                <a:ext uri="{FF2B5EF4-FFF2-40B4-BE49-F238E27FC236}">
                  <a16:creationId xmlns:a16="http://schemas.microsoft.com/office/drawing/2014/main" id="{EB921203-B8F8-6511-550B-A5FFFA4B53FF}"/>
                </a:ext>
              </a:extLst>
            </p:cNvPr>
            <p:cNvSpPr/>
            <p:nvPr/>
          </p:nvSpPr>
          <p:spPr>
            <a:xfrm>
              <a:off x="2133600" y="9075072"/>
              <a:ext cx="8473440" cy="35792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numCol="1" rtlCol="0" anchor="t"/>
            <a:lstStyle/>
            <a:p>
              <a:endParaRPr lang="en-US" sz="1600" i="1" dirty="0">
                <a:solidFill>
                  <a:schemeClr val="tx1"/>
                </a:solidFill>
                <a:latin typeface="Georgia" panose="02040502050405020303" pitchFamily="18" charset="0"/>
              </a:endParaRPr>
            </a:p>
          </p:txBody>
        </p:sp>
        <p:sp>
          <p:nvSpPr>
            <p:cNvPr id="1059" name="Rectangle 1058">
              <a:extLst>
                <a:ext uri="{FF2B5EF4-FFF2-40B4-BE49-F238E27FC236}">
                  <a16:creationId xmlns:a16="http://schemas.microsoft.com/office/drawing/2014/main" id="{A4BAE43E-476E-D12D-83CC-C46F83BEA0E8}"/>
                </a:ext>
              </a:extLst>
            </p:cNvPr>
            <p:cNvSpPr>
              <a:spLocks/>
            </p:cNvSpPr>
            <p:nvPr/>
          </p:nvSpPr>
          <p:spPr>
            <a:xfrm>
              <a:off x="2133600" y="8348603"/>
              <a:ext cx="8473440" cy="80430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Georgia" panose="02040502050405020303" pitchFamily="18" charset="0"/>
                </a:rPr>
                <a:t>Acknowledgements and References</a:t>
              </a:r>
            </a:p>
          </p:txBody>
        </p:sp>
      </p:grpSp>
      <p:grpSp>
        <p:nvGrpSpPr>
          <p:cNvPr id="1061" name="Group 1060">
            <a:extLst>
              <a:ext uri="{FF2B5EF4-FFF2-40B4-BE49-F238E27FC236}">
                <a16:creationId xmlns:a16="http://schemas.microsoft.com/office/drawing/2014/main" id="{5A878DEF-2F39-5C31-2F65-6EBF4913AB86}"/>
              </a:ext>
            </a:extLst>
          </p:cNvPr>
          <p:cNvGrpSpPr/>
          <p:nvPr/>
        </p:nvGrpSpPr>
        <p:grpSpPr>
          <a:xfrm>
            <a:off x="31440120" y="19935525"/>
            <a:ext cx="11887200" cy="6887193"/>
            <a:chOff x="2133600" y="9768018"/>
            <a:chExt cx="8473440" cy="6062426"/>
          </a:xfrm>
        </p:grpSpPr>
        <p:sp>
          <p:nvSpPr>
            <p:cNvPr id="1063" name="Rectangle 1062">
              <a:extLst>
                <a:ext uri="{FF2B5EF4-FFF2-40B4-BE49-F238E27FC236}">
                  <a16:creationId xmlns:a16="http://schemas.microsoft.com/office/drawing/2014/main" id="{8F5B275F-0C38-1CC2-25F4-EADF80A09263}"/>
                </a:ext>
              </a:extLst>
            </p:cNvPr>
            <p:cNvSpPr/>
            <p:nvPr/>
          </p:nvSpPr>
          <p:spPr>
            <a:xfrm>
              <a:off x="2133600" y="10679101"/>
              <a:ext cx="8473440" cy="5151343"/>
            </a:xfrm>
            <a:prstGeom prst="rect">
              <a:avLst/>
            </a:prstGeom>
            <a:solidFill>
              <a:schemeClr val="bg1"/>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i="1" dirty="0">
                  <a:solidFill>
                    <a:schemeClr val="tx1"/>
                  </a:solidFill>
                  <a:latin typeface="Georgia" panose="02040502050405020303" pitchFamily="18" charset="0"/>
                </a:rPr>
                <a:t>Equilibria Improvements</a:t>
              </a:r>
            </a:p>
            <a:p>
              <a:pPr marL="914400" lvl="1" indent="-457200">
                <a:buFont typeface="Arial" panose="020B0604020202020204" pitchFamily="34" charset="0"/>
                <a:buChar char="•"/>
              </a:pPr>
              <a:r>
                <a:rPr lang="en-US" sz="3200" dirty="0">
                  <a:solidFill>
                    <a:schemeClr val="tx1"/>
                  </a:solidFill>
                  <a:latin typeface="Georgia" panose="02040502050405020303" pitchFamily="18" charset="0"/>
                </a:rPr>
                <a:t>Addition of coils and x-points in equilibria</a:t>
              </a:r>
            </a:p>
            <a:p>
              <a:pPr marL="914400" lvl="1" indent="-457200">
                <a:buFont typeface="Arial" panose="020B0604020202020204" pitchFamily="34" charset="0"/>
                <a:buChar char="•"/>
              </a:pPr>
              <a:r>
                <a:rPr lang="en-US" sz="3200" dirty="0">
                  <a:solidFill>
                    <a:schemeClr val="tx1"/>
                  </a:solidFill>
                  <a:latin typeface="Georgia" panose="02040502050405020303" pitchFamily="18" charset="0"/>
                </a:rPr>
                <a:t>Resolve </a:t>
              </a:r>
              <a:r>
                <a:rPr lang="en-US" sz="3200" i="1" dirty="0">
                  <a:solidFill>
                    <a:schemeClr val="tx1"/>
                  </a:solidFill>
                  <a:latin typeface="Georgia" panose="02040502050405020303" pitchFamily="18" charset="0"/>
                </a:rPr>
                <a:t>q </a:t>
              </a:r>
              <a:r>
                <a:rPr lang="en-US" sz="3200" dirty="0">
                  <a:solidFill>
                    <a:schemeClr val="tx1"/>
                  </a:solidFill>
                  <a:latin typeface="Georgia" panose="02040502050405020303" pitchFamily="18" charset="0"/>
                </a:rPr>
                <a:t>&lt; 1 in plasma core and align </a:t>
              </a:r>
              <a:r>
                <a:rPr lang="en-US" sz="3200" i="1" dirty="0">
                  <a:solidFill>
                    <a:schemeClr val="tx1"/>
                  </a:solidFill>
                  <a:latin typeface="Georgia" panose="02040502050405020303" pitchFamily="18" charset="0"/>
                </a:rPr>
                <a:t>q</a:t>
              </a:r>
              <a:r>
                <a:rPr lang="en-US" sz="3200" dirty="0">
                  <a:solidFill>
                    <a:schemeClr val="tx1"/>
                  </a:solidFill>
                  <a:latin typeface="Georgia" panose="02040502050405020303" pitchFamily="18" charset="0"/>
                </a:rPr>
                <a:t> profiles between </a:t>
              </a:r>
              <a:r>
                <a:rPr lang="el-GR" sz="3200" dirty="0">
                  <a:solidFill>
                    <a:schemeClr val="tx1"/>
                  </a:solidFill>
                  <a:latin typeface="Georgia" panose="02040502050405020303" pitchFamily="18" charset="0"/>
                </a:rPr>
                <a:t>δ</a:t>
              </a:r>
              <a:endParaRPr lang="en-US" sz="3200" dirty="0">
                <a:solidFill>
                  <a:schemeClr val="tx1"/>
                </a:solidFill>
                <a:latin typeface="Georgia" panose="02040502050405020303" pitchFamily="18" charset="0"/>
              </a:endParaRPr>
            </a:p>
            <a:p>
              <a:pPr marL="1371600" lvl="2" indent="-457200">
                <a:buFont typeface="Arial" panose="020B0604020202020204" pitchFamily="34" charset="0"/>
                <a:buChar char="•"/>
              </a:pPr>
              <a:r>
                <a:rPr lang="en-US" sz="3000" i="1" dirty="0">
                  <a:solidFill>
                    <a:schemeClr val="tx1"/>
                  </a:solidFill>
                  <a:latin typeface="Georgia" panose="02040502050405020303" pitchFamily="18" charset="0"/>
                </a:rPr>
                <a:t>q</a:t>
              </a:r>
              <a:r>
                <a:rPr lang="en-US" sz="3000" dirty="0">
                  <a:solidFill>
                    <a:schemeClr val="tx1"/>
                  </a:solidFill>
                  <a:latin typeface="Georgia" panose="02040502050405020303" pitchFamily="18" charset="0"/>
                </a:rPr>
                <a:t> &lt; 1 regions are unstable due to sawtooth oscillations and the internal kink mode</a:t>
              </a:r>
              <a:r>
                <a:rPr lang="en-US" sz="3600" baseline="30000" dirty="0">
                  <a:solidFill>
                    <a:schemeClr val="tx1"/>
                  </a:solidFill>
                  <a:latin typeface="Georgia" panose="02040502050405020303" pitchFamily="18" charset="0"/>
                </a:rPr>
                <a:t>14</a:t>
              </a:r>
              <a:endParaRPr lang="en-US" sz="3600" dirty="0">
                <a:solidFill>
                  <a:schemeClr val="tx1"/>
                </a:solidFill>
                <a:latin typeface="Georgia" panose="02040502050405020303" pitchFamily="18" charset="0"/>
              </a:endParaRPr>
            </a:p>
            <a:p>
              <a:pPr marL="914400" lvl="1" indent="-457200">
                <a:buFont typeface="Arial" panose="020B0604020202020204" pitchFamily="34" charset="0"/>
                <a:buChar char="•"/>
              </a:pPr>
              <a:r>
                <a:rPr lang="en-US" sz="3200" dirty="0">
                  <a:solidFill>
                    <a:schemeClr val="tx1"/>
                  </a:solidFill>
                  <a:latin typeface="Georgia" panose="02040502050405020303" pitchFamily="18" charset="0"/>
                </a:rPr>
                <a:t>Expand dataset of equilibria scenarios</a:t>
              </a:r>
            </a:p>
            <a:p>
              <a:pPr marL="914400" lvl="1" indent="-457200">
                <a:buFont typeface="Arial" panose="020B0604020202020204" pitchFamily="34" charset="0"/>
                <a:buChar char="•"/>
              </a:pPr>
              <a:r>
                <a:rPr lang="en-US" sz="3200" dirty="0">
                  <a:solidFill>
                    <a:schemeClr val="tx1"/>
                  </a:solidFill>
                  <a:latin typeface="Georgia" panose="02040502050405020303" pitchFamily="18" charset="0"/>
                </a:rPr>
                <a:t>Explore more parameter spaces (</a:t>
              </a:r>
              <a:r>
                <a:rPr lang="el-GR" sz="3200" i="1" dirty="0">
                  <a:solidFill>
                    <a:schemeClr val="tx1"/>
                  </a:solidFill>
                  <a:latin typeface="Georgia" panose="02040502050405020303" pitchFamily="18" charset="0"/>
                </a:rPr>
                <a:t>δ</a:t>
              </a:r>
              <a:r>
                <a:rPr lang="en-US" sz="3200" dirty="0">
                  <a:solidFill>
                    <a:schemeClr val="tx1"/>
                  </a:solidFill>
                  <a:latin typeface="Georgia" panose="02040502050405020303" pitchFamily="18" charset="0"/>
                </a:rPr>
                <a:t>, </a:t>
              </a:r>
              <a:r>
                <a:rPr lang="en-US" sz="3200" i="1" dirty="0">
                  <a:solidFill>
                    <a:schemeClr val="tx1"/>
                  </a:solidFill>
                  <a:latin typeface="Georgia" panose="02040502050405020303" pitchFamily="18" charset="0"/>
                </a:rPr>
                <a:t>B</a:t>
              </a:r>
              <a:r>
                <a:rPr lang="en-US" sz="3200" dirty="0">
                  <a:solidFill>
                    <a:schemeClr val="tx1"/>
                  </a:solidFill>
                  <a:latin typeface="Georgia" panose="02040502050405020303" pitchFamily="18" charset="0"/>
                </a:rPr>
                <a:t>, etc.)</a:t>
              </a:r>
            </a:p>
            <a:p>
              <a:endParaRPr lang="en-US" sz="2000" dirty="0">
                <a:solidFill>
                  <a:schemeClr val="tx1"/>
                </a:solidFill>
                <a:latin typeface="Georgia" panose="02040502050405020303" pitchFamily="18" charset="0"/>
              </a:endParaRPr>
            </a:p>
            <a:p>
              <a:r>
                <a:rPr lang="en-US" sz="3200" i="1" dirty="0">
                  <a:solidFill>
                    <a:schemeClr val="tx1"/>
                  </a:solidFill>
                  <a:latin typeface="Georgia" panose="02040502050405020303" pitchFamily="18" charset="0"/>
                </a:rPr>
                <a:t>Stability Analyses Improvements</a:t>
              </a:r>
              <a:endParaRPr lang="en-US" sz="3200" dirty="0">
                <a:solidFill>
                  <a:schemeClr val="tx1"/>
                </a:solidFill>
                <a:latin typeface="Georgia" panose="02040502050405020303" pitchFamily="18" charset="0"/>
              </a:endParaRPr>
            </a:p>
            <a:p>
              <a:pPr marL="457200" indent="-457200">
                <a:buFont typeface="Arial" panose="020B0604020202020204" pitchFamily="34" charset="0"/>
                <a:buChar char="•"/>
              </a:pPr>
              <a:r>
                <a:rPr lang="en-US" sz="3200" dirty="0">
                  <a:solidFill>
                    <a:schemeClr val="tx1"/>
                  </a:solidFill>
                  <a:latin typeface="Georgia" panose="02040502050405020303" pitchFamily="18" charset="0"/>
                </a:rPr>
                <a:t>Examine additional modes, such as infernal (low </a:t>
              </a:r>
              <a:r>
                <a:rPr lang="en-US" sz="3200" i="1" dirty="0">
                  <a:solidFill>
                    <a:schemeClr val="tx1"/>
                  </a:solidFill>
                  <a:latin typeface="Georgia" panose="02040502050405020303" pitchFamily="18" charset="0"/>
                </a:rPr>
                <a:t>n &gt; 1</a:t>
              </a:r>
              <a:r>
                <a:rPr lang="en-US" sz="3200" dirty="0">
                  <a:solidFill>
                    <a:schemeClr val="tx1"/>
                  </a:solidFill>
                  <a:latin typeface="Georgia" panose="02040502050405020303" pitchFamily="18" charset="0"/>
                </a:rPr>
                <a:t>) modes</a:t>
              </a:r>
            </a:p>
            <a:p>
              <a:pPr marL="457200" indent="-457200">
                <a:buFont typeface="Arial" panose="020B0604020202020204" pitchFamily="34" charset="0"/>
                <a:buChar char="•"/>
              </a:pPr>
              <a:r>
                <a:rPr lang="en-US" sz="3200" dirty="0">
                  <a:solidFill>
                    <a:schemeClr val="tx1"/>
                  </a:solidFill>
                  <a:latin typeface="Georgia" panose="02040502050405020303" pitchFamily="18" charset="0"/>
                </a:rPr>
                <a:t>Include wall effects in DCON (wall-limit)</a:t>
              </a:r>
            </a:p>
            <a:p>
              <a:pPr marL="457200" indent="-457200">
                <a:buFont typeface="Arial" panose="020B0604020202020204" pitchFamily="34" charset="0"/>
                <a:buChar char="•"/>
              </a:pPr>
              <a:r>
                <a:rPr lang="en-US" sz="3200" dirty="0">
                  <a:solidFill>
                    <a:schemeClr val="tx1"/>
                  </a:solidFill>
                  <a:latin typeface="Georgia" panose="02040502050405020303" pitchFamily="18" charset="0"/>
                </a:rPr>
                <a:t>Add resistive MHD effects to DCON and </a:t>
              </a:r>
              <a:r>
                <a:rPr lang="en-US" sz="3200" dirty="0" err="1">
                  <a:solidFill>
                    <a:schemeClr val="tx1"/>
                  </a:solidFill>
                  <a:latin typeface="Georgia" panose="02040502050405020303" pitchFamily="18" charset="0"/>
                </a:rPr>
                <a:t>ballstab</a:t>
              </a:r>
              <a:endParaRPr lang="en-US" sz="3200" dirty="0">
                <a:solidFill>
                  <a:schemeClr val="tx1"/>
                </a:solidFill>
                <a:latin typeface="Georgia" panose="02040502050405020303" pitchFamily="18" charset="0"/>
              </a:endParaRPr>
            </a:p>
            <a:p>
              <a:pPr marL="457200" indent="-457200">
                <a:buFont typeface="Arial" panose="020B0604020202020204" pitchFamily="34" charset="0"/>
                <a:buChar char="•"/>
              </a:pPr>
              <a:endParaRPr lang="en-US" sz="3200" dirty="0">
                <a:solidFill>
                  <a:schemeClr val="tx1"/>
                </a:solidFill>
                <a:latin typeface="Georgia" panose="02040502050405020303" pitchFamily="18" charset="0"/>
              </a:endParaRPr>
            </a:p>
            <a:p>
              <a:pPr marL="457200" indent="-457200">
                <a:buFont typeface="Arial" panose="020B0604020202020204" pitchFamily="34" charset="0"/>
                <a:buChar char="•"/>
              </a:pPr>
              <a:endParaRPr lang="en-US" sz="3200" dirty="0">
                <a:solidFill>
                  <a:schemeClr val="tx1"/>
                </a:solidFill>
                <a:latin typeface="Georgia" panose="02040502050405020303" pitchFamily="18" charset="0"/>
              </a:endParaRPr>
            </a:p>
            <a:p>
              <a:pPr marL="1371600" lvl="2" indent="-457200">
                <a:buFont typeface="Arial" panose="020B0604020202020204" pitchFamily="34" charset="0"/>
                <a:buChar char="•"/>
              </a:pPr>
              <a:endParaRPr lang="en-US" sz="3200" dirty="0">
                <a:solidFill>
                  <a:schemeClr val="tx1"/>
                </a:solidFill>
                <a:latin typeface="Georgia" panose="02040502050405020303" pitchFamily="18" charset="0"/>
              </a:endParaRPr>
            </a:p>
          </p:txBody>
        </p:sp>
        <p:sp>
          <p:nvSpPr>
            <p:cNvPr id="1062" name="Rectangle 1061">
              <a:extLst>
                <a:ext uri="{FF2B5EF4-FFF2-40B4-BE49-F238E27FC236}">
                  <a16:creationId xmlns:a16="http://schemas.microsoft.com/office/drawing/2014/main" id="{78E735E2-00B7-820C-486D-9123A887DADF}"/>
                </a:ext>
              </a:extLst>
            </p:cNvPr>
            <p:cNvSpPr>
              <a:spLocks/>
            </p:cNvSpPr>
            <p:nvPr/>
          </p:nvSpPr>
          <p:spPr>
            <a:xfrm>
              <a:off x="2133600" y="9768018"/>
              <a:ext cx="8473440" cy="914400"/>
            </a:xfrm>
            <a:prstGeom prst="rect">
              <a:avLst/>
            </a:prstGeom>
            <a:solidFill>
              <a:schemeClr val="accent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Georgia" panose="02040502050405020303" pitchFamily="18" charset="0"/>
                </a:rPr>
                <a:t>Further Equilibria and Stability Considerations</a:t>
              </a:r>
            </a:p>
          </p:txBody>
        </p:sp>
      </p:grpSp>
      <p:sp>
        <p:nvSpPr>
          <p:cNvPr id="1065" name="TextBox 1064">
            <a:extLst>
              <a:ext uri="{FF2B5EF4-FFF2-40B4-BE49-F238E27FC236}">
                <a16:creationId xmlns:a16="http://schemas.microsoft.com/office/drawing/2014/main" id="{664C2842-87AA-BACF-C4AB-8CE25146710B}"/>
              </a:ext>
            </a:extLst>
          </p:cNvPr>
          <p:cNvSpPr txBox="1">
            <a:spLocks/>
          </p:cNvSpPr>
          <p:nvPr/>
        </p:nvSpPr>
        <p:spPr>
          <a:xfrm>
            <a:off x="6214824" y="-128658"/>
            <a:ext cx="31461553" cy="2554545"/>
          </a:xfrm>
          <a:prstGeom prst="rect">
            <a:avLst/>
          </a:prstGeom>
          <a:noFill/>
        </p:spPr>
        <p:txBody>
          <a:bodyPr wrap="square">
            <a:spAutoFit/>
          </a:bodyPr>
          <a:lstStyle/>
          <a:p>
            <a:pPr algn="ctr"/>
            <a:r>
              <a:rPr lang="en-US" sz="8000" b="1" dirty="0">
                <a:effectLst/>
                <a:latin typeface="Georgia" panose="02040502050405020303" pitchFamily="18" charset="0"/>
                <a:ea typeface="Times New Roman" panose="02020603050405020304" pitchFamily="18" charset="0"/>
                <a:cs typeface="Times New Roman" panose="02020603050405020304" pitchFamily="18" charset="0"/>
              </a:rPr>
              <a:t>Analyzing mode stability to identify stable operating regions for the novel </a:t>
            </a:r>
            <a:r>
              <a:rPr lang="en-US" sz="8000" b="1" dirty="0" err="1">
                <a:effectLst/>
                <a:latin typeface="Georgia" panose="02040502050405020303" pitchFamily="18" charset="0"/>
                <a:ea typeface="Times New Roman" panose="02020603050405020304" pitchFamily="18" charset="0"/>
                <a:cs typeface="Times New Roman" panose="02020603050405020304" pitchFamily="18" charset="0"/>
              </a:rPr>
              <a:t>SMall</a:t>
            </a:r>
            <a:r>
              <a:rPr lang="en-US" sz="8000" b="1" dirty="0">
                <a:effectLst/>
                <a:latin typeface="Georgia" panose="02040502050405020303" pitchFamily="18" charset="0"/>
                <a:ea typeface="Times New Roman" panose="02020603050405020304" pitchFamily="18" charset="0"/>
                <a:cs typeface="Times New Roman" panose="02020603050405020304" pitchFamily="18" charset="0"/>
              </a:rPr>
              <a:t> Aspect Ratio Tokamak (SMART)</a:t>
            </a:r>
            <a:endParaRPr lang="en-US" sz="8000" b="1" dirty="0">
              <a:latin typeface="Georgia" panose="02040502050405020303" pitchFamily="18" charset="0"/>
              <a:cs typeface="Times New Roman" panose="02020603050405020304" pitchFamily="18" charset="0"/>
            </a:endParaRPr>
          </a:p>
        </p:txBody>
      </p:sp>
      <p:sp>
        <p:nvSpPr>
          <p:cNvPr id="1066" name="TextBox 1065">
            <a:extLst>
              <a:ext uri="{FF2B5EF4-FFF2-40B4-BE49-F238E27FC236}">
                <a16:creationId xmlns:a16="http://schemas.microsoft.com/office/drawing/2014/main" id="{A9BB7DF6-19F7-6FE4-E0C5-C28170E0E64E}"/>
              </a:ext>
            </a:extLst>
          </p:cNvPr>
          <p:cNvSpPr txBox="1"/>
          <p:nvPr/>
        </p:nvSpPr>
        <p:spPr>
          <a:xfrm>
            <a:off x="5593071" y="2508793"/>
            <a:ext cx="32705059" cy="1600438"/>
          </a:xfrm>
          <a:prstGeom prst="rect">
            <a:avLst/>
          </a:prstGeom>
          <a:noFill/>
        </p:spPr>
        <p:txBody>
          <a:bodyPr wrap="square">
            <a:spAutoFit/>
          </a:bodyPr>
          <a:lstStyle/>
          <a:p>
            <a:pPr algn="ctr"/>
            <a:r>
              <a:rPr lang="en-US" sz="4400" dirty="0">
                <a:effectLst/>
                <a:latin typeface="Georgia" panose="02040502050405020303" pitchFamily="18" charset="0"/>
                <a:ea typeface="Times New Roman" panose="02020603050405020304" pitchFamily="18" charset="0"/>
                <a:cs typeface="Times New Roman" panose="02020603050405020304" pitchFamily="18" charset="0"/>
              </a:rPr>
              <a:t>John Labbate</a:t>
            </a:r>
            <a:r>
              <a:rPr lang="en-US" sz="5400" baseline="30000" dirty="0">
                <a:effectLst/>
                <a:latin typeface="Georgia" panose="02040502050405020303" pitchFamily="18" charset="0"/>
                <a:ea typeface="Times New Roman" panose="02020603050405020304" pitchFamily="18" charset="0"/>
                <a:cs typeface="Times New Roman" panose="02020603050405020304" pitchFamily="18" charset="0"/>
              </a:rPr>
              <a:t>1</a:t>
            </a:r>
            <a:r>
              <a:rPr lang="en-US" sz="4400" dirty="0">
                <a:effectLst/>
                <a:latin typeface="Georgia" panose="02040502050405020303" pitchFamily="18" charset="0"/>
                <a:ea typeface="Times New Roman" panose="02020603050405020304" pitchFamily="18" charset="0"/>
                <a:cs typeface="Times New Roman" panose="02020603050405020304" pitchFamily="18" charset="0"/>
              </a:rPr>
              <a:t>, Jack Berkery</a:t>
            </a:r>
            <a:r>
              <a:rPr lang="en-US" sz="5400" baseline="30000" dirty="0">
                <a:effectLst/>
                <a:latin typeface="Georgia" panose="02040502050405020303" pitchFamily="18" charset="0"/>
                <a:ea typeface="Times New Roman" panose="02020603050405020304" pitchFamily="18" charset="0"/>
                <a:cs typeface="Times New Roman" panose="02020603050405020304" pitchFamily="18" charset="0"/>
              </a:rPr>
              <a:t>2</a:t>
            </a:r>
            <a:r>
              <a:rPr lang="en-US" sz="4400" dirty="0">
                <a:effectLst/>
                <a:latin typeface="Georgia" panose="02040502050405020303" pitchFamily="18" charset="0"/>
                <a:ea typeface="Times New Roman" panose="02020603050405020304" pitchFamily="18" charset="0"/>
                <a:cs typeface="Times New Roman" panose="02020603050405020304" pitchFamily="18" charset="0"/>
              </a:rPr>
              <a:t>, Jason </a:t>
            </a:r>
            <a:r>
              <a:rPr lang="en-US" sz="4400" kern="0" dirty="0">
                <a:effectLst/>
                <a:latin typeface="Georgia" panose="02040502050405020303" pitchFamily="18" charset="0"/>
                <a:ea typeface="Times New Roman" panose="02020603050405020304" pitchFamily="18" charset="0"/>
              </a:rPr>
              <a:t>Parisi</a:t>
            </a:r>
            <a:r>
              <a:rPr lang="en-US" sz="5400" kern="0" baseline="30000" dirty="0">
                <a:effectLst/>
                <a:latin typeface="Georgia" panose="02040502050405020303" pitchFamily="18" charset="0"/>
                <a:ea typeface="Times New Roman" panose="02020603050405020304" pitchFamily="18" charset="0"/>
              </a:rPr>
              <a:t>2</a:t>
            </a:r>
            <a:r>
              <a:rPr lang="en-US" sz="4400" kern="0" dirty="0">
                <a:effectLst/>
                <a:latin typeface="Georgia" panose="02040502050405020303" pitchFamily="18" charset="0"/>
                <a:ea typeface="Times New Roman" panose="02020603050405020304" pitchFamily="18" charset="0"/>
              </a:rPr>
              <a:t>, Mario Podesta</a:t>
            </a:r>
            <a:r>
              <a:rPr lang="en-US" sz="5400" kern="0" baseline="30000" dirty="0">
                <a:effectLst/>
                <a:latin typeface="Georgia" panose="02040502050405020303" pitchFamily="18" charset="0"/>
                <a:ea typeface="Times New Roman" panose="02020603050405020304" pitchFamily="18" charset="0"/>
              </a:rPr>
              <a:t>2</a:t>
            </a:r>
            <a:r>
              <a:rPr lang="en-US" sz="4400" b="0" i="0" dirty="0">
                <a:effectLst/>
                <a:latin typeface="Georgia" panose="02040502050405020303" pitchFamily="18" charset="0"/>
              </a:rPr>
              <a:t>,</a:t>
            </a:r>
            <a:r>
              <a:rPr lang="en-US" sz="4400" kern="0" dirty="0">
                <a:effectLst/>
                <a:latin typeface="Georgia" panose="02040502050405020303" pitchFamily="18" charset="0"/>
                <a:ea typeface="Times New Roman" panose="02020603050405020304" pitchFamily="18" charset="0"/>
              </a:rPr>
              <a:t> Jesus Dominguez-Palacios</a:t>
            </a:r>
            <a:r>
              <a:rPr lang="en-US" sz="5400" kern="0" baseline="30000" dirty="0">
                <a:effectLst/>
                <a:latin typeface="Georgia" panose="02040502050405020303" pitchFamily="18" charset="0"/>
                <a:ea typeface="Times New Roman" panose="02020603050405020304" pitchFamily="18" charset="0"/>
              </a:rPr>
              <a:t>3</a:t>
            </a:r>
            <a:r>
              <a:rPr lang="en-US" sz="4400" kern="0" dirty="0">
                <a:effectLst/>
                <a:latin typeface="Georgia" panose="02040502050405020303" pitchFamily="18" charset="0"/>
                <a:ea typeface="Times New Roman" panose="02020603050405020304" pitchFamily="18" charset="0"/>
              </a:rPr>
              <a:t>, Diego </a:t>
            </a:r>
            <a:r>
              <a:rPr lang="en-US" sz="4400" b="0" i="0" dirty="0">
                <a:effectLst/>
                <a:latin typeface="Georgia" panose="02040502050405020303" pitchFamily="18" charset="0"/>
              </a:rPr>
              <a:t>José</a:t>
            </a:r>
            <a:r>
              <a:rPr lang="en-US" sz="4400" kern="0" dirty="0">
                <a:effectLst/>
                <a:latin typeface="Georgia" panose="02040502050405020303" pitchFamily="18" charset="0"/>
                <a:ea typeface="Times New Roman" panose="02020603050405020304" pitchFamily="18" charset="0"/>
              </a:rPr>
              <a:t> Cruz-Zabala</a:t>
            </a:r>
            <a:r>
              <a:rPr lang="en-US" sz="5400" kern="0" baseline="30000" dirty="0">
                <a:effectLst/>
                <a:latin typeface="Georgia" panose="02040502050405020303" pitchFamily="18" charset="0"/>
                <a:ea typeface="Times New Roman" panose="02020603050405020304" pitchFamily="18" charset="0"/>
              </a:rPr>
              <a:t>3</a:t>
            </a:r>
            <a:r>
              <a:rPr lang="en-US" sz="4400" kern="0" dirty="0">
                <a:effectLst/>
                <a:latin typeface="Georgia" panose="02040502050405020303" pitchFamily="18" charset="0"/>
                <a:ea typeface="Times New Roman" panose="02020603050405020304" pitchFamily="18" charset="0"/>
              </a:rPr>
              <a:t>, Alex </a:t>
            </a:r>
            <a:r>
              <a:rPr lang="en-US" sz="4400" kern="0" dirty="0" err="1">
                <a:effectLst/>
                <a:latin typeface="Georgia" panose="02040502050405020303" pitchFamily="18" charset="0"/>
                <a:ea typeface="Times New Roman" panose="02020603050405020304" pitchFamily="18" charset="0"/>
              </a:rPr>
              <a:t>Reyner</a:t>
            </a:r>
            <a:r>
              <a:rPr lang="en-US" sz="4400" kern="0" dirty="0">
                <a:effectLst/>
                <a:latin typeface="Georgia" panose="02040502050405020303" pitchFamily="18" charset="0"/>
                <a:ea typeface="Times New Roman" panose="02020603050405020304" pitchFamily="18" charset="0"/>
              </a:rPr>
              <a:t> Viñolas</a:t>
            </a:r>
            <a:r>
              <a:rPr lang="en-US" sz="5400" kern="0" baseline="30000" dirty="0">
                <a:latin typeface="Georgia" panose="02040502050405020303" pitchFamily="18" charset="0"/>
                <a:ea typeface="Times New Roman" panose="02020603050405020304" pitchFamily="18" charset="0"/>
              </a:rPr>
              <a:t>3</a:t>
            </a:r>
            <a:r>
              <a:rPr lang="en-US" sz="4400" kern="0" dirty="0">
                <a:effectLst/>
                <a:latin typeface="Georgia" panose="02040502050405020303" pitchFamily="18" charset="0"/>
                <a:ea typeface="Times New Roman" panose="02020603050405020304" pitchFamily="18" charset="0"/>
              </a:rPr>
              <a:t>, Manuel Garcia-Munoz</a:t>
            </a:r>
            <a:r>
              <a:rPr lang="en-US" sz="5400" kern="0" baseline="30000" dirty="0">
                <a:effectLst/>
                <a:latin typeface="Georgia" panose="02040502050405020303" pitchFamily="18" charset="0"/>
                <a:ea typeface="Times New Roman" panose="02020603050405020304" pitchFamily="18" charset="0"/>
              </a:rPr>
              <a:t>3</a:t>
            </a:r>
            <a:r>
              <a:rPr lang="en-US" sz="4400" kern="0" dirty="0">
                <a:effectLst/>
                <a:latin typeface="Georgia" panose="02040502050405020303" pitchFamily="18" charset="0"/>
                <a:ea typeface="Times New Roman" panose="02020603050405020304" pitchFamily="18" charset="0"/>
              </a:rPr>
              <a:t>, Eleonora Viezzer</a:t>
            </a:r>
            <a:r>
              <a:rPr lang="en-US" sz="5400" kern="0" baseline="30000" dirty="0">
                <a:effectLst/>
                <a:latin typeface="Georgia" panose="02040502050405020303" pitchFamily="18" charset="0"/>
                <a:ea typeface="Times New Roman" panose="02020603050405020304" pitchFamily="18" charset="0"/>
              </a:rPr>
              <a:t>3</a:t>
            </a:r>
            <a:r>
              <a:rPr lang="en-US" sz="4400" kern="0" dirty="0">
                <a:effectLst/>
                <a:latin typeface="Georgia" panose="02040502050405020303" pitchFamily="18" charset="0"/>
                <a:ea typeface="Times New Roman" panose="02020603050405020304" pitchFamily="18" charset="0"/>
              </a:rPr>
              <a:t>, Alessio Mancini</a:t>
            </a:r>
            <a:r>
              <a:rPr lang="en-US" sz="5400" kern="0" baseline="30000" dirty="0">
                <a:effectLst/>
                <a:latin typeface="Georgia" panose="02040502050405020303" pitchFamily="18" charset="0"/>
                <a:ea typeface="Times New Roman" panose="02020603050405020304" pitchFamily="18" charset="0"/>
              </a:rPr>
              <a:t>3</a:t>
            </a:r>
            <a:r>
              <a:rPr lang="en-US" sz="4400" kern="0" dirty="0">
                <a:effectLst/>
                <a:latin typeface="Georgia" panose="02040502050405020303" pitchFamily="18" charset="0"/>
                <a:ea typeface="Times New Roman" panose="02020603050405020304" pitchFamily="18" charset="0"/>
              </a:rPr>
              <a:t>, Andrew O</a:t>
            </a:r>
            <a:r>
              <a:rPr lang="en-US" sz="4400" kern="0" dirty="0">
                <a:latin typeface="Georgia" panose="02040502050405020303" pitchFamily="18" charset="0"/>
                <a:ea typeface="Times New Roman" panose="02020603050405020304" pitchFamily="18" charset="0"/>
              </a:rPr>
              <a:t>ak</a:t>
            </a:r>
            <a:r>
              <a:rPr lang="en-US" sz="4400" kern="0" dirty="0">
                <a:effectLst/>
                <a:latin typeface="Georgia" panose="02040502050405020303" pitchFamily="18" charset="0"/>
                <a:ea typeface="Times New Roman" panose="02020603050405020304" pitchFamily="18" charset="0"/>
              </a:rPr>
              <a:t> Nelson</a:t>
            </a:r>
            <a:r>
              <a:rPr lang="en-US" sz="5400" kern="0" baseline="30000" dirty="0">
                <a:latin typeface="Georgia" panose="02040502050405020303" pitchFamily="18" charset="0"/>
                <a:ea typeface="Times New Roman" panose="02020603050405020304" pitchFamily="18" charset="0"/>
              </a:rPr>
              <a:t>4</a:t>
            </a:r>
            <a:r>
              <a:rPr lang="en-US" sz="4400" kern="0" dirty="0">
                <a:effectLst/>
                <a:latin typeface="Georgia" panose="02040502050405020303" pitchFamily="18" charset="0"/>
                <a:ea typeface="Times New Roman" panose="02020603050405020304" pitchFamily="18" charset="0"/>
              </a:rPr>
              <a:t>, </a:t>
            </a:r>
            <a:r>
              <a:rPr lang="en-US" sz="4400" b="0" i="0" dirty="0">
                <a:effectLst/>
                <a:latin typeface="Georgia" panose="02040502050405020303" pitchFamily="18" charset="0"/>
              </a:rPr>
              <a:t>Joseph McClenaghan</a:t>
            </a:r>
            <a:r>
              <a:rPr lang="en-US" sz="5400" b="0" i="0" baseline="30000" dirty="0">
                <a:effectLst/>
                <a:latin typeface="Georgia" panose="02040502050405020303" pitchFamily="18" charset="0"/>
              </a:rPr>
              <a:t>5</a:t>
            </a:r>
            <a:r>
              <a:rPr lang="en-US" sz="4400" dirty="0">
                <a:latin typeface="Georgia" panose="02040502050405020303" pitchFamily="18" charset="0"/>
              </a:rPr>
              <a:t>, </a:t>
            </a:r>
            <a:r>
              <a:rPr lang="en-US" sz="4400" dirty="0" err="1">
                <a:effectLst/>
                <a:latin typeface="Georgia" panose="02040502050405020303" pitchFamily="18" charset="0"/>
                <a:ea typeface="Times New Roman" panose="02020603050405020304" pitchFamily="18" charset="0"/>
              </a:rPr>
              <a:t>Yueqiang</a:t>
            </a:r>
            <a:r>
              <a:rPr lang="en-US" sz="4400" kern="0" dirty="0">
                <a:effectLst/>
                <a:latin typeface="Georgia" panose="02040502050405020303" pitchFamily="18" charset="0"/>
                <a:ea typeface="Times New Roman" panose="02020603050405020304" pitchFamily="18" charset="0"/>
              </a:rPr>
              <a:t> Liu</a:t>
            </a:r>
            <a:r>
              <a:rPr lang="en-US" sz="5400" kern="0" baseline="30000" dirty="0">
                <a:latin typeface="Georgia" panose="02040502050405020303" pitchFamily="18" charset="0"/>
                <a:ea typeface="Times New Roman" panose="02020603050405020304" pitchFamily="18" charset="0"/>
              </a:rPr>
              <a:t>5</a:t>
            </a:r>
            <a:endParaRPr lang="en-US" sz="4400" dirty="0">
              <a:latin typeface="Georgia" panose="02040502050405020303" pitchFamily="18" charset="0"/>
              <a:cs typeface="Times New Roman" panose="02020603050405020304" pitchFamily="18" charset="0"/>
            </a:endParaRPr>
          </a:p>
        </p:txBody>
      </p:sp>
      <p:sp>
        <p:nvSpPr>
          <p:cNvPr id="1067" name="TextBox 1066">
            <a:extLst>
              <a:ext uri="{FF2B5EF4-FFF2-40B4-BE49-F238E27FC236}">
                <a16:creationId xmlns:a16="http://schemas.microsoft.com/office/drawing/2014/main" id="{C159EBAB-0CCB-1013-AF9B-760F463DBA94}"/>
              </a:ext>
            </a:extLst>
          </p:cNvPr>
          <p:cNvSpPr txBox="1"/>
          <p:nvPr/>
        </p:nvSpPr>
        <p:spPr>
          <a:xfrm>
            <a:off x="5511283" y="4148179"/>
            <a:ext cx="32705059" cy="707886"/>
          </a:xfrm>
          <a:prstGeom prst="rect">
            <a:avLst/>
          </a:prstGeom>
          <a:noFill/>
        </p:spPr>
        <p:txBody>
          <a:bodyPr wrap="square">
            <a:spAutoFit/>
          </a:bodyPr>
          <a:lstStyle/>
          <a:p>
            <a:pPr algn="ctr"/>
            <a:r>
              <a:rPr lang="en-US" sz="5400" baseline="30000" dirty="0">
                <a:effectLst/>
                <a:latin typeface="Georgia" panose="02040502050405020303" pitchFamily="18" charset="0"/>
                <a:ea typeface="Times New Roman" panose="02020603050405020304" pitchFamily="18" charset="0"/>
                <a:cs typeface="Times New Roman" panose="02020603050405020304" pitchFamily="18" charset="0"/>
              </a:rPr>
              <a:t>1</a:t>
            </a:r>
            <a:r>
              <a:rPr lang="en-US" sz="4000" dirty="0">
                <a:effectLst/>
                <a:latin typeface="Georgia" panose="02040502050405020303" pitchFamily="18" charset="0"/>
                <a:ea typeface="Times New Roman" panose="02020603050405020304" pitchFamily="18" charset="0"/>
                <a:cs typeface="Times New Roman" panose="02020603050405020304" pitchFamily="18" charset="0"/>
              </a:rPr>
              <a:t>U. Maryland, College Park, </a:t>
            </a:r>
            <a:r>
              <a:rPr lang="en-US" sz="5400" baseline="30000" dirty="0">
                <a:effectLst/>
                <a:latin typeface="Georgia" panose="02040502050405020303" pitchFamily="18" charset="0"/>
                <a:ea typeface="Times New Roman" panose="02020603050405020304" pitchFamily="18" charset="0"/>
                <a:cs typeface="Times New Roman" panose="02020603050405020304" pitchFamily="18" charset="0"/>
              </a:rPr>
              <a:t>2</a:t>
            </a:r>
            <a:r>
              <a:rPr lang="en-US" sz="4000" dirty="0">
                <a:effectLst/>
                <a:latin typeface="Georgia" panose="02040502050405020303" pitchFamily="18" charset="0"/>
                <a:ea typeface="Times New Roman" panose="02020603050405020304" pitchFamily="18" charset="0"/>
                <a:cs typeface="Times New Roman" panose="02020603050405020304" pitchFamily="18" charset="0"/>
              </a:rPr>
              <a:t>Princeton Plasma Physics Laboratory, </a:t>
            </a:r>
            <a:r>
              <a:rPr lang="en-US" sz="5400" baseline="30000" dirty="0">
                <a:effectLst/>
                <a:latin typeface="Georgia" panose="02040502050405020303" pitchFamily="18" charset="0"/>
                <a:ea typeface="Times New Roman" panose="02020603050405020304" pitchFamily="18" charset="0"/>
                <a:cs typeface="Times New Roman" panose="02020603050405020304" pitchFamily="18" charset="0"/>
              </a:rPr>
              <a:t>3</a:t>
            </a:r>
            <a:r>
              <a:rPr lang="en-US" sz="4000" dirty="0">
                <a:effectLst/>
                <a:latin typeface="Georgia" panose="02040502050405020303" pitchFamily="18" charset="0"/>
                <a:ea typeface="Times New Roman" panose="02020603050405020304" pitchFamily="18" charset="0"/>
                <a:cs typeface="Times New Roman" panose="02020603050405020304" pitchFamily="18" charset="0"/>
              </a:rPr>
              <a:t>U. Sevilla, </a:t>
            </a:r>
            <a:r>
              <a:rPr lang="en-US" sz="5400" baseline="30000" dirty="0">
                <a:effectLst/>
                <a:latin typeface="Georgia" panose="02040502050405020303" pitchFamily="18" charset="0"/>
                <a:ea typeface="Times New Roman" panose="02020603050405020304" pitchFamily="18" charset="0"/>
                <a:cs typeface="Times New Roman" panose="02020603050405020304" pitchFamily="18" charset="0"/>
              </a:rPr>
              <a:t>4</a:t>
            </a:r>
            <a:r>
              <a:rPr lang="en-US" sz="4000" dirty="0">
                <a:effectLst/>
                <a:latin typeface="Georgia" panose="02040502050405020303" pitchFamily="18" charset="0"/>
                <a:ea typeface="Times New Roman" panose="02020603050405020304" pitchFamily="18" charset="0"/>
                <a:cs typeface="Times New Roman" panose="02020603050405020304" pitchFamily="18" charset="0"/>
              </a:rPr>
              <a:t>Columbia U., </a:t>
            </a:r>
            <a:r>
              <a:rPr lang="en-US" sz="5400" baseline="30000" dirty="0">
                <a:effectLst/>
                <a:latin typeface="Georgia" panose="02040502050405020303" pitchFamily="18" charset="0"/>
                <a:ea typeface="Times New Roman" panose="02020603050405020304" pitchFamily="18" charset="0"/>
                <a:cs typeface="Times New Roman" panose="02020603050405020304" pitchFamily="18" charset="0"/>
              </a:rPr>
              <a:t>5</a:t>
            </a:r>
            <a:r>
              <a:rPr lang="en-US" sz="4000" dirty="0">
                <a:effectLst/>
                <a:latin typeface="Georgia" panose="02040502050405020303" pitchFamily="18" charset="0"/>
                <a:ea typeface="Times New Roman" panose="02020603050405020304" pitchFamily="18" charset="0"/>
                <a:cs typeface="Times New Roman" panose="02020603050405020304" pitchFamily="18" charset="0"/>
              </a:rPr>
              <a:t>General Atomics</a:t>
            </a:r>
            <a:endParaRPr lang="en-US" sz="4000" dirty="0">
              <a:latin typeface="Georgia" panose="02040502050405020303" pitchFamily="18" charset="0"/>
              <a:cs typeface="Times New Roman" panose="02020603050405020304" pitchFamily="18" charset="0"/>
            </a:endParaRPr>
          </a:p>
        </p:txBody>
      </p:sp>
      <p:sp>
        <p:nvSpPr>
          <p:cNvPr id="1154" name="Rectangle 1153">
            <a:extLst>
              <a:ext uri="{FF2B5EF4-FFF2-40B4-BE49-F238E27FC236}">
                <a16:creationId xmlns:a16="http://schemas.microsoft.com/office/drawing/2014/main" id="{E8CDC706-8CEB-3023-402B-557797A83F58}"/>
              </a:ext>
            </a:extLst>
          </p:cNvPr>
          <p:cNvSpPr/>
          <p:nvPr/>
        </p:nvSpPr>
        <p:spPr>
          <a:xfrm>
            <a:off x="661608" y="26298036"/>
            <a:ext cx="5617559" cy="23680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44551B9-CE24-B473-7069-B1B806A18E0D}"/>
              </a:ext>
            </a:extLst>
          </p:cNvPr>
          <p:cNvGrpSpPr/>
          <p:nvPr/>
        </p:nvGrpSpPr>
        <p:grpSpPr>
          <a:xfrm>
            <a:off x="1365459" y="20806292"/>
            <a:ext cx="9827416" cy="2843906"/>
            <a:chOff x="1365459" y="18748892"/>
            <a:chExt cx="9827416" cy="2843906"/>
          </a:xfrm>
        </p:grpSpPr>
        <p:sp>
          <p:nvSpPr>
            <p:cNvPr id="1068" name="Rectangle: Rounded Corners 1067">
              <a:extLst>
                <a:ext uri="{FF2B5EF4-FFF2-40B4-BE49-F238E27FC236}">
                  <a16:creationId xmlns:a16="http://schemas.microsoft.com/office/drawing/2014/main" id="{A3E94BCE-2B7F-C817-2015-D0B9E13AD510}"/>
                </a:ext>
              </a:extLst>
            </p:cNvPr>
            <p:cNvSpPr/>
            <p:nvPr/>
          </p:nvSpPr>
          <p:spPr>
            <a:xfrm>
              <a:off x="5175345" y="18895737"/>
              <a:ext cx="2207644" cy="78252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200" dirty="0">
                  <a:latin typeface="Georgia" panose="02040502050405020303" pitchFamily="18" charset="0"/>
                </a:rPr>
                <a:t>FIESTA</a:t>
              </a:r>
              <a:r>
                <a:rPr lang="en-US" sz="3600" baseline="30000" dirty="0">
                  <a:latin typeface="Georgia" panose="02040502050405020303" pitchFamily="18" charset="0"/>
                </a:rPr>
                <a:t>4</a:t>
              </a:r>
              <a:endParaRPr lang="en-US" sz="3200" dirty="0">
                <a:latin typeface="Georgia" panose="02040502050405020303" pitchFamily="18" charset="0"/>
              </a:endParaRPr>
            </a:p>
          </p:txBody>
        </p:sp>
        <p:sp>
          <p:nvSpPr>
            <p:cNvPr id="1069" name="Rectangle: Rounded Corners 1068">
              <a:extLst>
                <a:ext uri="{FF2B5EF4-FFF2-40B4-BE49-F238E27FC236}">
                  <a16:creationId xmlns:a16="http://schemas.microsoft.com/office/drawing/2014/main" id="{06A9BC44-2CFC-E334-5290-B8AF8DE8F686}"/>
                </a:ext>
              </a:extLst>
            </p:cNvPr>
            <p:cNvSpPr/>
            <p:nvPr/>
          </p:nvSpPr>
          <p:spPr>
            <a:xfrm>
              <a:off x="8648286" y="18895737"/>
              <a:ext cx="2544589" cy="78252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200" dirty="0">
                  <a:latin typeface="Georgia" panose="02040502050405020303" pitchFamily="18" charset="0"/>
                </a:rPr>
                <a:t>TRANSP</a:t>
              </a:r>
              <a:r>
                <a:rPr lang="en-US" sz="3600" baseline="30000" dirty="0">
                  <a:latin typeface="Georgia" panose="02040502050405020303" pitchFamily="18" charset="0"/>
                </a:rPr>
                <a:t>5</a:t>
              </a:r>
              <a:endParaRPr lang="en-US" sz="3200" dirty="0">
                <a:latin typeface="Georgia" panose="02040502050405020303" pitchFamily="18" charset="0"/>
              </a:endParaRPr>
            </a:p>
          </p:txBody>
        </p:sp>
        <p:sp>
          <p:nvSpPr>
            <p:cNvPr id="1072" name="Rectangle: Rounded Corners 1071">
              <a:extLst>
                <a:ext uri="{FF2B5EF4-FFF2-40B4-BE49-F238E27FC236}">
                  <a16:creationId xmlns:a16="http://schemas.microsoft.com/office/drawing/2014/main" id="{117FCD8B-8316-F4FE-DB54-26A3C0165702}"/>
                </a:ext>
              </a:extLst>
            </p:cNvPr>
            <p:cNvSpPr>
              <a:spLocks/>
            </p:cNvSpPr>
            <p:nvPr/>
          </p:nvSpPr>
          <p:spPr>
            <a:xfrm>
              <a:off x="5006872" y="20387916"/>
              <a:ext cx="2544589" cy="120488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200">
                  <a:latin typeface="Georgia" panose="02040502050405020303" pitchFamily="18" charset="0"/>
                </a:rPr>
                <a:t>Equilibria Generated</a:t>
              </a:r>
            </a:p>
          </p:txBody>
        </p:sp>
        <p:sp>
          <p:nvSpPr>
            <p:cNvPr id="1073" name="Rectangle: Rounded Corners 1072">
              <a:extLst>
                <a:ext uri="{FF2B5EF4-FFF2-40B4-BE49-F238E27FC236}">
                  <a16:creationId xmlns:a16="http://schemas.microsoft.com/office/drawing/2014/main" id="{99232E23-3F63-EF05-BCC3-F86A4E0A7661}"/>
                </a:ext>
              </a:extLst>
            </p:cNvPr>
            <p:cNvSpPr/>
            <p:nvPr/>
          </p:nvSpPr>
          <p:spPr>
            <a:xfrm>
              <a:off x="1365459" y="18748892"/>
              <a:ext cx="2544589" cy="111120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200">
                  <a:latin typeface="Georgia" panose="02040502050405020303" pitchFamily="18" charset="0"/>
                </a:rPr>
                <a:t>SMART Coil Structure</a:t>
              </a:r>
            </a:p>
          </p:txBody>
        </p:sp>
        <p:cxnSp>
          <p:nvCxnSpPr>
            <p:cNvPr id="1081" name="Connector: Elbow 1080">
              <a:extLst>
                <a:ext uri="{FF2B5EF4-FFF2-40B4-BE49-F238E27FC236}">
                  <a16:creationId xmlns:a16="http://schemas.microsoft.com/office/drawing/2014/main" id="{C6C22E6F-80D4-2DF3-67AF-6C1E01978D1E}"/>
                </a:ext>
              </a:extLst>
            </p:cNvPr>
            <p:cNvCxnSpPr>
              <a:stCxn id="1069" idx="3"/>
              <a:endCxn id="1072" idx="0"/>
            </p:cNvCxnSpPr>
            <p:nvPr/>
          </p:nvCxnSpPr>
          <p:spPr>
            <a:xfrm flipH="1">
              <a:off x="6279167" y="19287001"/>
              <a:ext cx="4913708" cy="1100915"/>
            </a:xfrm>
            <a:prstGeom prst="bentConnector4">
              <a:avLst>
                <a:gd name="adj1" fmla="val -4652"/>
                <a:gd name="adj2" fmla="val 67770"/>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92AE4AFB-EC94-EBDA-9CC8-45CB48005EC9}"/>
                </a:ext>
              </a:extLst>
            </p:cNvPr>
            <p:cNvCxnSpPr>
              <a:cxnSpLocks/>
              <a:endCxn id="1068" idx="1"/>
            </p:cNvCxnSpPr>
            <p:nvPr/>
          </p:nvCxnSpPr>
          <p:spPr>
            <a:xfrm flipV="1">
              <a:off x="3910048" y="19287001"/>
              <a:ext cx="1265297" cy="24357"/>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33D19489-715E-B4F4-B534-BD126CD8E58D}"/>
                </a:ext>
              </a:extLst>
            </p:cNvPr>
            <p:cNvCxnSpPr>
              <a:cxnSpLocks/>
              <a:endCxn id="1069" idx="1"/>
            </p:cNvCxnSpPr>
            <p:nvPr/>
          </p:nvCxnSpPr>
          <p:spPr>
            <a:xfrm flipV="1">
              <a:off x="7382989" y="19287001"/>
              <a:ext cx="1265297" cy="24357"/>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97" name="Rectangle: Rounded Corners 1096">
            <a:extLst>
              <a:ext uri="{FF2B5EF4-FFF2-40B4-BE49-F238E27FC236}">
                <a16:creationId xmlns:a16="http://schemas.microsoft.com/office/drawing/2014/main" id="{C2F132DF-1F5E-8D3D-96A5-CF60C8E12CA7}"/>
              </a:ext>
            </a:extLst>
          </p:cNvPr>
          <p:cNvSpPr>
            <a:spLocks/>
          </p:cNvSpPr>
          <p:nvPr/>
        </p:nvSpPr>
        <p:spPr>
          <a:xfrm>
            <a:off x="759337" y="23979793"/>
            <a:ext cx="11496286" cy="2150454"/>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0" name="Group 1109">
            <a:extLst>
              <a:ext uri="{FF2B5EF4-FFF2-40B4-BE49-F238E27FC236}">
                <a16:creationId xmlns:a16="http://schemas.microsoft.com/office/drawing/2014/main" id="{F05CF369-4DAA-D144-7295-16C4BED82704}"/>
              </a:ext>
            </a:extLst>
          </p:cNvPr>
          <p:cNvGrpSpPr/>
          <p:nvPr/>
        </p:nvGrpSpPr>
        <p:grpSpPr>
          <a:xfrm>
            <a:off x="1114737" y="24253045"/>
            <a:ext cx="10524287" cy="1562229"/>
            <a:chOff x="1147901" y="23483543"/>
            <a:chExt cx="10524287" cy="1562229"/>
          </a:xfrm>
        </p:grpSpPr>
        <p:sp>
          <p:nvSpPr>
            <p:cNvPr id="1100" name="Rectangle: Rounded Corners 1099">
              <a:extLst>
                <a:ext uri="{FF2B5EF4-FFF2-40B4-BE49-F238E27FC236}">
                  <a16:creationId xmlns:a16="http://schemas.microsoft.com/office/drawing/2014/main" id="{6E58C46B-A5E0-5728-EA6F-132F247F56F5}"/>
                </a:ext>
              </a:extLst>
            </p:cNvPr>
            <p:cNvSpPr/>
            <p:nvPr/>
          </p:nvSpPr>
          <p:spPr>
            <a:xfrm>
              <a:off x="1147901" y="23662217"/>
              <a:ext cx="2805790" cy="1204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Georgia" panose="02040502050405020303" pitchFamily="18" charset="0"/>
                </a:rPr>
                <a:t>PRO_create</a:t>
              </a:r>
              <a:r>
                <a:rPr lang="en-US" sz="3600" baseline="30000" dirty="0">
                  <a:latin typeface="Georgia" panose="02040502050405020303" pitchFamily="18" charset="0"/>
                </a:rPr>
                <a:t>6</a:t>
              </a:r>
              <a:endParaRPr lang="en-US" sz="3200" dirty="0">
                <a:latin typeface="Georgia" panose="02040502050405020303" pitchFamily="18" charset="0"/>
              </a:endParaRPr>
            </a:p>
          </p:txBody>
        </p:sp>
        <p:sp>
          <p:nvSpPr>
            <p:cNvPr id="1101" name="Rectangle: Rounded Corners 1100">
              <a:extLst>
                <a:ext uri="{FF2B5EF4-FFF2-40B4-BE49-F238E27FC236}">
                  <a16:creationId xmlns:a16="http://schemas.microsoft.com/office/drawing/2014/main" id="{3AE8BD55-4EB5-BA34-34D7-624B3463FCAE}"/>
                </a:ext>
              </a:extLst>
            </p:cNvPr>
            <p:cNvSpPr/>
            <p:nvPr/>
          </p:nvSpPr>
          <p:spPr>
            <a:xfrm>
              <a:off x="4964575" y="23662217"/>
              <a:ext cx="2544589" cy="1204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Georgia" panose="02040502050405020303" pitchFamily="18" charset="0"/>
                </a:rPr>
                <a:t>CHEASE</a:t>
              </a:r>
              <a:r>
                <a:rPr lang="en-US" sz="3600" baseline="30000" dirty="0">
                  <a:latin typeface="Georgia" panose="02040502050405020303" pitchFamily="18" charset="0"/>
                </a:rPr>
                <a:t>7</a:t>
              </a:r>
              <a:endParaRPr lang="en-US" sz="3200" dirty="0">
                <a:latin typeface="Georgia" panose="02040502050405020303" pitchFamily="18" charset="0"/>
              </a:endParaRPr>
            </a:p>
          </p:txBody>
        </p:sp>
        <p:cxnSp>
          <p:nvCxnSpPr>
            <p:cNvPr id="1102" name="Straight Arrow Connector 1101">
              <a:extLst>
                <a:ext uri="{FF2B5EF4-FFF2-40B4-BE49-F238E27FC236}">
                  <a16:creationId xmlns:a16="http://schemas.microsoft.com/office/drawing/2014/main" id="{1BF7B523-45FA-A75C-AC5B-66370B76E789}"/>
                </a:ext>
              </a:extLst>
            </p:cNvPr>
            <p:cNvCxnSpPr>
              <a:cxnSpLocks/>
            </p:cNvCxnSpPr>
            <p:nvPr/>
          </p:nvCxnSpPr>
          <p:spPr>
            <a:xfrm>
              <a:off x="3966570" y="24264658"/>
              <a:ext cx="1010884" cy="0"/>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6" name="Straight Arrow Connector 1105">
              <a:extLst>
                <a:ext uri="{FF2B5EF4-FFF2-40B4-BE49-F238E27FC236}">
                  <a16:creationId xmlns:a16="http://schemas.microsoft.com/office/drawing/2014/main" id="{0B5052DC-A08A-C7B3-F60A-D7B6C5C635E5}"/>
                </a:ext>
              </a:extLst>
            </p:cNvPr>
            <p:cNvCxnSpPr>
              <a:cxnSpLocks/>
            </p:cNvCxnSpPr>
            <p:nvPr/>
          </p:nvCxnSpPr>
          <p:spPr>
            <a:xfrm>
              <a:off x="7512824" y="24264658"/>
              <a:ext cx="1097280" cy="0"/>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08" name="Rectangle: Rounded Corners 1107">
              <a:extLst>
                <a:ext uri="{FF2B5EF4-FFF2-40B4-BE49-F238E27FC236}">
                  <a16:creationId xmlns:a16="http://schemas.microsoft.com/office/drawing/2014/main" id="{B7AD0A92-4D0B-CF70-E87B-4785C7015DF5}"/>
                </a:ext>
              </a:extLst>
            </p:cNvPr>
            <p:cNvSpPr/>
            <p:nvPr/>
          </p:nvSpPr>
          <p:spPr>
            <a:xfrm>
              <a:off x="8608075" y="23483543"/>
              <a:ext cx="3064113" cy="1562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latin typeface="Georgia" panose="02040502050405020303" pitchFamily="18" charset="0"/>
                </a:rPr>
                <a:t>Equilibria Pressure Scans Generated</a:t>
              </a:r>
            </a:p>
          </p:txBody>
        </p:sp>
      </p:grpSp>
      <p:cxnSp>
        <p:nvCxnSpPr>
          <p:cNvPr id="1115" name="Connector: Elbow 1114">
            <a:extLst>
              <a:ext uri="{FF2B5EF4-FFF2-40B4-BE49-F238E27FC236}">
                <a16:creationId xmlns:a16="http://schemas.microsoft.com/office/drawing/2014/main" id="{0040DDA8-D97D-E112-C9A9-9C558AD8BB0D}"/>
              </a:ext>
            </a:extLst>
          </p:cNvPr>
          <p:cNvCxnSpPr>
            <a:cxnSpLocks/>
            <a:stCxn id="1072" idx="2"/>
            <a:endCxn id="1100" idx="0"/>
          </p:cNvCxnSpPr>
          <p:nvPr/>
        </p:nvCxnSpPr>
        <p:spPr>
          <a:xfrm rot="5400000">
            <a:off x="4007640" y="22160191"/>
            <a:ext cx="781521" cy="3761535"/>
          </a:xfrm>
          <a:prstGeom prst="bentConnector3">
            <a:avLst>
              <a:gd name="adj1" fmla="val 50000"/>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1610924-A85E-0505-BCEF-9A8A0DED69D5}"/>
              </a:ext>
            </a:extLst>
          </p:cNvPr>
          <p:cNvGrpSpPr/>
          <p:nvPr/>
        </p:nvGrpSpPr>
        <p:grpSpPr>
          <a:xfrm>
            <a:off x="2069931" y="26692428"/>
            <a:ext cx="8875097" cy="1570787"/>
            <a:chOff x="1725593" y="26173160"/>
            <a:chExt cx="8875097" cy="1570787"/>
          </a:xfrm>
        </p:grpSpPr>
        <p:sp>
          <p:nvSpPr>
            <p:cNvPr id="1146" name="Rectangle: Rounded Corners 1145">
              <a:extLst>
                <a:ext uri="{FF2B5EF4-FFF2-40B4-BE49-F238E27FC236}">
                  <a16:creationId xmlns:a16="http://schemas.microsoft.com/office/drawing/2014/main" id="{A9E18D05-815D-8ABE-3F0A-EBBBF45F5CC7}"/>
                </a:ext>
              </a:extLst>
            </p:cNvPr>
            <p:cNvSpPr>
              <a:spLocks/>
            </p:cNvSpPr>
            <p:nvPr/>
          </p:nvSpPr>
          <p:spPr>
            <a:xfrm>
              <a:off x="1725593" y="26173160"/>
              <a:ext cx="8875097" cy="1570787"/>
            </a:xfrm>
            <a:prstGeom prst="roundRect">
              <a:avLst/>
            </a:prstGeom>
            <a:solidFill>
              <a:srgbClr val="CBA9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Rectangle: Rounded Corners 1119">
              <a:extLst>
                <a:ext uri="{FF2B5EF4-FFF2-40B4-BE49-F238E27FC236}">
                  <a16:creationId xmlns:a16="http://schemas.microsoft.com/office/drawing/2014/main" id="{E4755C11-2E87-3DEF-2B8E-373F0327FCC6}"/>
                </a:ext>
              </a:extLst>
            </p:cNvPr>
            <p:cNvSpPr/>
            <p:nvPr/>
          </p:nvSpPr>
          <p:spPr>
            <a:xfrm>
              <a:off x="2380845" y="26432313"/>
              <a:ext cx="2526400" cy="105248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Georgia" panose="02040502050405020303" pitchFamily="18" charset="0"/>
                </a:rPr>
                <a:t>ballstab</a:t>
              </a:r>
              <a:r>
                <a:rPr lang="en-US" sz="3600" baseline="30000" dirty="0">
                  <a:latin typeface="Georgia" panose="02040502050405020303" pitchFamily="18" charset="0"/>
                </a:rPr>
                <a:t>8</a:t>
              </a:r>
              <a:endParaRPr lang="en-US" sz="3200" dirty="0">
                <a:latin typeface="Georgia" panose="02040502050405020303" pitchFamily="18" charset="0"/>
              </a:endParaRPr>
            </a:p>
          </p:txBody>
        </p:sp>
        <p:sp>
          <p:nvSpPr>
            <p:cNvPr id="1121" name="Rectangle: Rounded Corners 1120">
              <a:extLst>
                <a:ext uri="{FF2B5EF4-FFF2-40B4-BE49-F238E27FC236}">
                  <a16:creationId xmlns:a16="http://schemas.microsoft.com/office/drawing/2014/main" id="{F3115D91-75BD-A42A-B0EC-5A5E3EFDA026}"/>
                </a:ext>
              </a:extLst>
            </p:cNvPr>
            <p:cNvSpPr/>
            <p:nvPr/>
          </p:nvSpPr>
          <p:spPr>
            <a:xfrm>
              <a:off x="6980245" y="26432313"/>
              <a:ext cx="2984958" cy="105248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Georgia" panose="02040502050405020303" pitchFamily="18" charset="0"/>
                </a:rPr>
                <a:t>GPEC/DCON</a:t>
              </a:r>
              <a:r>
                <a:rPr lang="en-US" sz="3600" baseline="30000" dirty="0">
                  <a:latin typeface="Georgia" panose="02040502050405020303" pitchFamily="18" charset="0"/>
                </a:rPr>
                <a:t>9</a:t>
              </a:r>
              <a:endParaRPr lang="en-US" sz="3200" dirty="0">
                <a:latin typeface="Georgia" panose="02040502050405020303" pitchFamily="18" charset="0"/>
              </a:endParaRPr>
            </a:p>
          </p:txBody>
        </p:sp>
      </p:grpSp>
      <p:cxnSp>
        <p:nvCxnSpPr>
          <p:cNvPr id="1123" name="Connector: Elbow 1122">
            <a:extLst>
              <a:ext uri="{FF2B5EF4-FFF2-40B4-BE49-F238E27FC236}">
                <a16:creationId xmlns:a16="http://schemas.microsoft.com/office/drawing/2014/main" id="{BAB4418A-B563-C6B0-8F01-2F1993D2A116}"/>
              </a:ext>
            </a:extLst>
          </p:cNvPr>
          <p:cNvCxnSpPr>
            <a:cxnSpLocks/>
            <a:stCxn id="1108" idx="3"/>
            <a:endCxn id="1121" idx="0"/>
          </p:cNvCxnSpPr>
          <p:nvPr/>
        </p:nvCxnSpPr>
        <p:spPr>
          <a:xfrm flipH="1">
            <a:off x="8817062" y="25034160"/>
            <a:ext cx="2821962" cy="1917421"/>
          </a:xfrm>
          <a:prstGeom prst="bentConnector4">
            <a:avLst>
              <a:gd name="adj1" fmla="val -8101"/>
              <a:gd name="adj2" fmla="val 70369"/>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6" name="Connector: Elbow 1125">
            <a:extLst>
              <a:ext uri="{FF2B5EF4-FFF2-40B4-BE49-F238E27FC236}">
                <a16:creationId xmlns:a16="http://schemas.microsoft.com/office/drawing/2014/main" id="{D4C2BC11-375B-E1D8-243E-C27AA2FCC74D}"/>
              </a:ext>
            </a:extLst>
          </p:cNvPr>
          <p:cNvCxnSpPr>
            <a:cxnSpLocks/>
            <a:stCxn id="1108" idx="3"/>
            <a:endCxn id="1120" idx="0"/>
          </p:cNvCxnSpPr>
          <p:nvPr/>
        </p:nvCxnSpPr>
        <p:spPr>
          <a:xfrm flipH="1">
            <a:off x="3988383" y="25034160"/>
            <a:ext cx="7650641" cy="1917421"/>
          </a:xfrm>
          <a:prstGeom prst="bentConnector4">
            <a:avLst>
              <a:gd name="adj1" fmla="val -2988"/>
              <a:gd name="adj2" fmla="val 70369"/>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8A7A7CE7-B011-74ED-1D61-3A21D22EED3C}"/>
              </a:ext>
            </a:extLst>
          </p:cNvPr>
          <p:cNvGrpSpPr/>
          <p:nvPr/>
        </p:nvGrpSpPr>
        <p:grpSpPr>
          <a:xfrm>
            <a:off x="1114736" y="28923146"/>
            <a:ext cx="11140887" cy="3327842"/>
            <a:chOff x="1114736" y="28616499"/>
            <a:chExt cx="8298167" cy="3327842"/>
          </a:xfrm>
        </p:grpSpPr>
        <p:grpSp>
          <p:nvGrpSpPr>
            <p:cNvPr id="1091" name="Group 1090">
              <a:extLst>
                <a:ext uri="{FF2B5EF4-FFF2-40B4-BE49-F238E27FC236}">
                  <a16:creationId xmlns:a16="http://schemas.microsoft.com/office/drawing/2014/main" id="{680281D7-CC2A-E474-7FFB-C36AD3DB8867}"/>
                </a:ext>
              </a:extLst>
            </p:cNvPr>
            <p:cNvGrpSpPr/>
            <p:nvPr/>
          </p:nvGrpSpPr>
          <p:grpSpPr>
            <a:xfrm>
              <a:off x="1114736" y="28616499"/>
              <a:ext cx="8292430" cy="553998"/>
              <a:chOff x="1114736" y="29943855"/>
              <a:chExt cx="8292430" cy="553998"/>
            </a:xfrm>
          </p:grpSpPr>
          <p:sp>
            <p:nvSpPr>
              <p:cNvPr id="1089" name="Rectangle 1088">
                <a:extLst>
                  <a:ext uri="{FF2B5EF4-FFF2-40B4-BE49-F238E27FC236}">
                    <a16:creationId xmlns:a16="http://schemas.microsoft.com/office/drawing/2014/main" id="{DAF54D08-8713-FB45-7C6B-28FDD8A8A152}"/>
                  </a:ext>
                </a:extLst>
              </p:cNvPr>
              <p:cNvSpPr/>
              <p:nvPr/>
            </p:nvSpPr>
            <p:spPr>
              <a:xfrm>
                <a:off x="1114736" y="29962168"/>
                <a:ext cx="501445" cy="48037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90" name="TextBox 1089">
                <a:extLst>
                  <a:ext uri="{FF2B5EF4-FFF2-40B4-BE49-F238E27FC236}">
                    <a16:creationId xmlns:a16="http://schemas.microsoft.com/office/drawing/2014/main" id="{B0CFF411-ABC1-15C1-CD59-1518676097E6}"/>
                  </a:ext>
                </a:extLst>
              </p:cNvPr>
              <p:cNvSpPr txBox="1"/>
              <p:nvPr/>
            </p:nvSpPr>
            <p:spPr>
              <a:xfrm>
                <a:off x="1767502" y="29943855"/>
                <a:ext cx="7639664" cy="553998"/>
              </a:xfrm>
              <a:prstGeom prst="rect">
                <a:avLst/>
              </a:prstGeom>
              <a:noFill/>
            </p:spPr>
            <p:txBody>
              <a:bodyPr wrap="square" rtlCol="0">
                <a:spAutoFit/>
              </a:bodyPr>
              <a:lstStyle/>
              <a:p>
                <a:r>
                  <a:rPr lang="en-US" sz="3000" dirty="0">
                    <a:latin typeface="Georgia" panose="02040502050405020303" pitchFamily="18" charset="0"/>
                  </a:rPr>
                  <a:t>Generated by </a:t>
                </a:r>
                <a:r>
                  <a:rPr lang="en-US" sz="3000" kern="0" dirty="0">
                    <a:effectLst/>
                    <a:latin typeface="Georgia" panose="02040502050405020303" pitchFamily="18" charset="0"/>
                    <a:ea typeface="Times New Roman" panose="02020603050405020304" pitchFamily="18" charset="0"/>
                  </a:rPr>
                  <a:t>Diego </a:t>
                </a:r>
                <a:r>
                  <a:rPr lang="en-US" sz="3000" b="0" i="0" dirty="0">
                    <a:effectLst/>
                    <a:latin typeface="Georgia" panose="02040502050405020303" pitchFamily="18" charset="0"/>
                  </a:rPr>
                  <a:t>José</a:t>
                </a:r>
                <a:r>
                  <a:rPr lang="en-US" sz="3000" kern="0" dirty="0">
                    <a:effectLst/>
                    <a:latin typeface="Georgia" panose="02040502050405020303" pitchFamily="18" charset="0"/>
                    <a:ea typeface="Times New Roman" panose="02020603050405020304" pitchFamily="18" charset="0"/>
                  </a:rPr>
                  <a:t> Cruz-</a:t>
                </a:r>
                <a:r>
                  <a:rPr lang="en-US" sz="3000" kern="0" dirty="0" err="1">
                    <a:effectLst/>
                    <a:latin typeface="Georgia" panose="02040502050405020303" pitchFamily="18" charset="0"/>
                    <a:ea typeface="Times New Roman" panose="02020603050405020304" pitchFamily="18" charset="0"/>
                  </a:rPr>
                  <a:t>Zabala</a:t>
                </a:r>
                <a:endParaRPr lang="en-US" sz="3000" dirty="0">
                  <a:latin typeface="Georgia" panose="02040502050405020303" pitchFamily="18" charset="0"/>
                </a:endParaRPr>
              </a:p>
            </p:txBody>
          </p:sp>
        </p:grpSp>
        <p:grpSp>
          <p:nvGrpSpPr>
            <p:cNvPr id="1092" name="Group 1091">
              <a:extLst>
                <a:ext uri="{FF2B5EF4-FFF2-40B4-BE49-F238E27FC236}">
                  <a16:creationId xmlns:a16="http://schemas.microsoft.com/office/drawing/2014/main" id="{FD9C3C6A-7DCE-00BC-16E5-487096CC5E63}"/>
                </a:ext>
              </a:extLst>
            </p:cNvPr>
            <p:cNvGrpSpPr/>
            <p:nvPr/>
          </p:nvGrpSpPr>
          <p:grpSpPr>
            <a:xfrm>
              <a:off x="1114736" y="30309251"/>
              <a:ext cx="8298167" cy="1046440"/>
              <a:chOff x="1114736" y="30898344"/>
              <a:chExt cx="8298167" cy="1046440"/>
            </a:xfrm>
          </p:grpSpPr>
          <p:sp>
            <p:nvSpPr>
              <p:cNvPr id="1093" name="Rectangle 1092">
                <a:extLst>
                  <a:ext uri="{FF2B5EF4-FFF2-40B4-BE49-F238E27FC236}">
                    <a16:creationId xmlns:a16="http://schemas.microsoft.com/office/drawing/2014/main" id="{9EF58E6C-74DE-8FB2-4158-7A38F5766730}"/>
                  </a:ext>
                </a:extLst>
              </p:cNvPr>
              <p:cNvSpPr/>
              <p:nvPr/>
            </p:nvSpPr>
            <p:spPr>
              <a:xfrm>
                <a:off x="1114736" y="30950076"/>
                <a:ext cx="501445" cy="480374"/>
              </a:xfrm>
              <a:prstGeom prst="rect">
                <a:avLst/>
              </a:prstGeom>
              <a:solidFill>
                <a:schemeClr val="accent1">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94" name="TextBox 1093">
                <a:extLst>
                  <a:ext uri="{FF2B5EF4-FFF2-40B4-BE49-F238E27FC236}">
                    <a16:creationId xmlns:a16="http://schemas.microsoft.com/office/drawing/2014/main" id="{F6DE2390-9B36-7DB3-C04B-6463FE55220B}"/>
                  </a:ext>
                </a:extLst>
              </p:cNvPr>
              <p:cNvSpPr txBox="1"/>
              <p:nvPr/>
            </p:nvSpPr>
            <p:spPr>
              <a:xfrm>
                <a:off x="1773239" y="30898344"/>
                <a:ext cx="7639664" cy="1046440"/>
              </a:xfrm>
              <a:prstGeom prst="rect">
                <a:avLst/>
              </a:prstGeom>
              <a:noFill/>
            </p:spPr>
            <p:txBody>
              <a:bodyPr wrap="square" rtlCol="0">
                <a:spAutoFit/>
              </a:bodyPr>
              <a:lstStyle/>
              <a:p>
                <a:r>
                  <a:rPr lang="en-US" sz="3000" dirty="0">
                    <a:latin typeface="Georgia" panose="02040502050405020303" pitchFamily="18" charset="0"/>
                  </a:rPr>
                  <a:t>Software configured using the </a:t>
                </a:r>
                <a:r>
                  <a:rPr lang="en-US" sz="3000" b="0" i="0" dirty="0">
                    <a:effectLst/>
                    <a:latin typeface="Georgia" panose="02040502050405020303" pitchFamily="18" charset="0"/>
                  </a:rPr>
                  <a:t>Stability, Transport, Equilibrium, and Pedestal (</a:t>
                </a:r>
                <a:r>
                  <a:rPr lang="en-US" sz="3000" dirty="0">
                    <a:latin typeface="Georgia" panose="02040502050405020303" pitchFamily="18" charset="0"/>
                  </a:rPr>
                  <a:t>STEP) module</a:t>
                </a:r>
                <a:r>
                  <a:rPr lang="en-US" sz="3200" baseline="30000" dirty="0">
                    <a:latin typeface="Georgia" panose="02040502050405020303" pitchFamily="18" charset="0"/>
                  </a:rPr>
                  <a:t>11</a:t>
                </a:r>
                <a:endParaRPr lang="en-US" sz="3000" dirty="0">
                  <a:latin typeface="Georgia" panose="02040502050405020303" pitchFamily="18" charset="0"/>
                </a:endParaRPr>
              </a:p>
            </p:txBody>
          </p:sp>
        </p:grpSp>
        <p:grpSp>
          <p:nvGrpSpPr>
            <p:cNvPr id="1111" name="Group 1110">
              <a:extLst>
                <a:ext uri="{FF2B5EF4-FFF2-40B4-BE49-F238E27FC236}">
                  <a16:creationId xmlns:a16="http://schemas.microsoft.com/office/drawing/2014/main" id="{6C818FD0-E367-E433-A7BA-3D4E4752322F}"/>
                </a:ext>
              </a:extLst>
            </p:cNvPr>
            <p:cNvGrpSpPr/>
            <p:nvPr/>
          </p:nvGrpSpPr>
          <p:grpSpPr>
            <a:xfrm>
              <a:off x="1114736" y="29333604"/>
              <a:ext cx="8298167" cy="1046440"/>
              <a:chOff x="1114736" y="29141095"/>
              <a:chExt cx="8298167" cy="1046440"/>
            </a:xfrm>
          </p:grpSpPr>
          <p:sp>
            <p:nvSpPr>
              <p:cNvPr id="1112" name="Rectangle 1111">
                <a:extLst>
                  <a:ext uri="{FF2B5EF4-FFF2-40B4-BE49-F238E27FC236}">
                    <a16:creationId xmlns:a16="http://schemas.microsoft.com/office/drawing/2014/main" id="{6C01A9F9-C473-7C32-A6F3-43762C56E3BB}"/>
                  </a:ext>
                </a:extLst>
              </p:cNvPr>
              <p:cNvSpPr/>
              <p:nvPr/>
            </p:nvSpPr>
            <p:spPr>
              <a:xfrm>
                <a:off x="1114736" y="29180274"/>
                <a:ext cx="501445" cy="480374"/>
              </a:xfrm>
              <a:prstGeom prst="rect">
                <a:avLst/>
              </a:prstGeom>
              <a:solidFill>
                <a:srgbClr val="F5B7B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13" name="TextBox 1112">
                <a:extLst>
                  <a:ext uri="{FF2B5EF4-FFF2-40B4-BE49-F238E27FC236}">
                    <a16:creationId xmlns:a16="http://schemas.microsoft.com/office/drawing/2014/main" id="{B516D2C0-05E8-421A-EA3A-C3CD37B72A8F}"/>
                  </a:ext>
                </a:extLst>
              </p:cNvPr>
              <p:cNvSpPr txBox="1"/>
              <p:nvPr/>
            </p:nvSpPr>
            <p:spPr>
              <a:xfrm>
                <a:off x="1773239" y="29141095"/>
                <a:ext cx="7639664" cy="1046440"/>
              </a:xfrm>
              <a:prstGeom prst="rect">
                <a:avLst/>
              </a:prstGeom>
              <a:noFill/>
            </p:spPr>
            <p:txBody>
              <a:bodyPr wrap="square" rtlCol="0">
                <a:spAutoFit/>
              </a:bodyPr>
              <a:lstStyle/>
              <a:p>
                <a:r>
                  <a:rPr lang="en-US" sz="3000" dirty="0">
                    <a:latin typeface="Georgia" panose="02040502050405020303" pitchFamily="18" charset="0"/>
                  </a:rPr>
                  <a:t>Software configured using One Modeling Framework for Integrated Tasks (OMFIT)</a:t>
                </a:r>
                <a:r>
                  <a:rPr lang="en-US" sz="3200" baseline="30000" dirty="0">
                    <a:latin typeface="Georgia" panose="02040502050405020303" pitchFamily="18" charset="0"/>
                  </a:rPr>
                  <a:t>10</a:t>
                </a:r>
                <a:endParaRPr lang="en-US" sz="3000" dirty="0">
                  <a:latin typeface="Georgia" panose="02040502050405020303" pitchFamily="18" charset="0"/>
                </a:endParaRPr>
              </a:p>
            </p:txBody>
          </p:sp>
        </p:grpSp>
        <p:grpSp>
          <p:nvGrpSpPr>
            <p:cNvPr id="1151" name="Group 1150">
              <a:extLst>
                <a:ext uri="{FF2B5EF4-FFF2-40B4-BE49-F238E27FC236}">
                  <a16:creationId xmlns:a16="http://schemas.microsoft.com/office/drawing/2014/main" id="{FBDE1EE9-D3EC-D2DA-A1A8-88373F31320D}"/>
                </a:ext>
              </a:extLst>
            </p:cNvPr>
            <p:cNvGrpSpPr/>
            <p:nvPr/>
          </p:nvGrpSpPr>
          <p:grpSpPr>
            <a:xfrm>
              <a:off x="1114736" y="31390343"/>
              <a:ext cx="8298167" cy="553998"/>
              <a:chOff x="1114736" y="30400322"/>
              <a:chExt cx="8298167" cy="553998"/>
            </a:xfrm>
          </p:grpSpPr>
          <p:sp>
            <p:nvSpPr>
              <p:cNvPr id="1152" name="Rectangle 1151">
                <a:extLst>
                  <a:ext uri="{FF2B5EF4-FFF2-40B4-BE49-F238E27FC236}">
                    <a16:creationId xmlns:a16="http://schemas.microsoft.com/office/drawing/2014/main" id="{CD99AE84-E0A1-E41F-369E-6F34B6FEB55E}"/>
                  </a:ext>
                </a:extLst>
              </p:cNvPr>
              <p:cNvSpPr/>
              <p:nvPr/>
            </p:nvSpPr>
            <p:spPr>
              <a:xfrm>
                <a:off x="1114736" y="30403976"/>
                <a:ext cx="501445" cy="480374"/>
              </a:xfrm>
              <a:prstGeom prst="rect">
                <a:avLst/>
              </a:prstGeom>
              <a:solidFill>
                <a:srgbClr val="7030A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53" name="TextBox 1152">
                <a:extLst>
                  <a:ext uri="{FF2B5EF4-FFF2-40B4-BE49-F238E27FC236}">
                    <a16:creationId xmlns:a16="http://schemas.microsoft.com/office/drawing/2014/main" id="{E9070998-01A9-774F-9F1C-A557BC319FF3}"/>
                  </a:ext>
                </a:extLst>
              </p:cNvPr>
              <p:cNvSpPr txBox="1"/>
              <p:nvPr/>
            </p:nvSpPr>
            <p:spPr>
              <a:xfrm>
                <a:off x="1773239" y="30400322"/>
                <a:ext cx="7639664" cy="553998"/>
              </a:xfrm>
              <a:prstGeom prst="rect">
                <a:avLst/>
              </a:prstGeom>
              <a:noFill/>
            </p:spPr>
            <p:txBody>
              <a:bodyPr wrap="square" rtlCol="0">
                <a:spAutoFit/>
              </a:bodyPr>
              <a:lstStyle/>
              <a:p>
                <a:r>
                  <a:rPr lang="en-US" sz="3000" dirty="0">
                    <a:latin typeface="Georgia" panose="02040502050405020303" pitchFamily="18" charset="0"/>
                  </a:rPr>
                  <a:t>Stability Analyses</a:t>
                </a:r>
              </a:p>
            </p:txBody>
          </p:sp>
        </p:grpSp>
      </p:grpSp>
      <p:sp>
        <p:nvSpPr>
          <p:cNvPr id="15" name="TextBox 14">
            <a:extLst>
              <a:ext uri="{FF2B5EF4-FFF2-40B4-BE49-F238E27FC236}">
                <a16:creationId xmlns:a16="http://schemas.microsoft.com/office/drawing/2014/main" id="{B1E6915E-F806-442A-5DDA-F84E6DC5C70F}"/>
              </a:ext>
            </a:extLst>
          </p:cNvPr>
          <p:cNvSpPr txBox="1"/>
          <p:nvPr/>
        </p:nvSpPr>
        <p:spPr>
          <a:xfrm>
            <a:off x="733044" y="14072072"/>
            <a:ext cx="4052943" cy="2862322"/>
          </a:xfrm>
          <a:prstGeom prst="rect">
            <a:avLst/>
          </a:prstGeom>
          <a:noFill/>
        </p:spPr>
        <p:txBody>
          <a:bodyPr wrap="square" rtlCol="0">
            <a:spAutoFit/>
          </a:bodyPr>
          <a:lstStyle/>
          <a:p>
            <a:r>
              <a:rPr lang="en-US" sz="3000" b="1" dirty="0">
                <a:solidFill>
                  <a:schemeClr val="tx1"/>
                </a:solidFill>
                <a:latin typeface="Georgia" panose="02040502050405020303" pitchFamily="18" charset="0"/>
              </a:rPr>
              <a:t>Fig. 1:</a:t>
            </a:r>
            <a:r>
              <a:rPr lang="en-US" sz="3000" dirty="0">
                <a:solidFill>
                  <a:schemeClr val="tx1"/>
                </a:solidFill>
                <a:latin typeface="Georgia" panose="02040502050405020303" pitchFamily="18" charset="0"/>
              </a:rPr>
              <a:t> (a) </a:t>
            </a:r>
            <a:r>
              <a:rPr lang="en-US" sz="3000" dirty="0">
                <a:latin typeface="Georgia" panose="02040502050405020303" pitchFamily="18" charset="0"/>
              </a:rPr>
              <a:t>SMART m</a:t>
            </a:r>
            <a:r>
              <a:rPr lang="en-US" sz="3000" dirty="0">
                <a:solidFill>
                  <a:schemeClr val="tx1"/>
                </a:solidFill>
                <a:latin typeface="Georgia" panose="02040502050405020303" pitchFamily="18" charset="0"/>
              </a:rPr>
              <a:t>odel</a:t>
            </a:r>
            <a:r>
              <a:rPr lang="en-US" sz="3600" baseline="30000" dirty="0">
                <a:latin typeface="Georgia" panose="02040502050405020303" pitchFamily="18" charset="0"/>
              </a:rPr>
              <a:t>3</a:t>
            </a:r>
            <a:r>
              <a:rPr lang="en-US" sz="2800" dirty="0">
                <a:solidFill>
                  <a:schemeClr val="tx1"/>
                </a:solidFill>
                <a:latin typeface="Georgia" panose="02040502050405020303" pitchFamily="18" charset="0"/>
              </a:rPr>
              <a:t> </a:t>
            </a:r>
            <a:r>
              <a:rPr lang="en-US" sz="3000" dirty="0">
                <a:solidFill>
                  <a:schemeClr val="tx1"/>
                </a:solidFill>
                <a:latin typeface="Georgia" panose="02040502050405020303" pitchFamily="18" charset="0"/>
              </a:rPr>
              <a:t>and (b) 3-D visualization of plasma triangularities (</a:t>
            </a:r>
            <a:r>
              <a:rPr lang="en-US" sz="3000" dirty="0">
                <a:latin typeface="Georgia" panose="02040502050405020303" pitchFamily="18" charset="0"/>
              </a:rPr>
              <a:t>δ</a:t>
            </a:r>
            <a:r>
              <a:rPr lang="en-US" sz="3000" dirty="0">
                <a:solidFill>
                  <a:schemeClr val="tx1"/>
                </a:solidFill>
                <a:latin typeface="Georgia" panose="02040502050405020303" pitchFamily="18" charset="0"/>
              </a:rPr>
              <a:t>) provided by Jesus Dominguez-Palacios.</a:t>
            </a:r>
          </a:p>
        </p:txBody>
      </p:sp>
      <p:grpSp>
        <p:nvGrpSpPr>
          <p:cNvPr id="22" name="Group 21">
            <a:extLst>
              <a:ext uri="{FF2B5EF4-FFF2-40B4-BE49-F238E27FC236}">
                <a16:creationId xmlns:a16="http://schemas.microsoft.com/office/drawing/2014/main" id="{E2E486B0-BFAD-E809-2FBF-296CCF9B4D2A}"/>
              </a:ext>
            </a:extLst>
          </p:cNvPr>
          <p:cNvGrpSpPr/>
          <p:nvPr/>
        </p:nvGrpSpPr>
        <p:grpSpPr>
          <a:xfrm>
            <a:off x="4616784" y="12505888"/>
            <a:ext cx="4559656" cy="5978254"/>
            <a:chOff x="10041467" y="9015372"/>
            <a:chExt cx="4559656" cy="5978254"/>
          </a:xfrm>
        </p:grpSpPr>
        <p:pic>
          <p:nvPicPr>
            <p:cNvPr id="25" name="Picture 24">
              <a:extLst>
                <a:ext uri="{FF2B5EF4-FFF2-40B4-BE49-F238E27FC236}">
                  <a16:creationId xmlns:a16="http://schemas.microsoft.com/office/drawing/2014/main" id="{8C05D4D3-CC4F-9E01-CE2F-F3164BCB13F6}"/>
                </a:ext>
              </a:extLst>
            </p:cNvPr>
            <p:cNvPicPr>
              <a:picLocks noChangeAspect="1"/>
            </p:cNvPicPr>
            <p:nvPr/>
          </p:nvPicPr>
          <p:blipFill rotWithShape="1">
            <a:blip r:embed="rId6"/>
            <a:srcRect l="5398" r="2747"/>
            <a:stretch/>
          </p:blipFill>
          <p:spPr>
            <a:xfrm>
              <a:off x="10125267" y="9015372"/>
              <a:ext cx="3930628" cy="5924985"/>
            </a:xfrm>
            <a:prstGeom prst="rect">
              <a:avLst/>
            </a:prstGeom>
          </p:spPr>
        </p:pic>
        <p:sp>
          <p:nvSpPr>
            <p:cNvPr id="1127" name="Rectangle 1126">
              <a:extLst>
                <a:ext uri="{FF2B5EF4-FFF2-40B4-BE49-F238E27FC236}">
                  <a16:creationId xmlns:a16="http://schemas.microsoft.com/office/drawing/2014/main" id="{115A4450-CE58-BB8A-3FC0-F05630FE9CD0}"/>
                </a:ext>
              </a:extLst>
            </p:cNvPr>
            <p:cNvSpPr/>
            <p:nvPr/>
          </p:nvSpPr>
          <p:spPr>
            <a:xfrm>
              <a:off x="10041467" y="13890978"/>
              <a:ext cx="4098228" cy="5475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0" name="Rectangle 1129">
              <a:extLst>
                <a:ext uri="{FF2B5EF4-FFF2-40B4-BE49-F238E27FC236}">
                  <a16:creationId xmlns:a16="http://schemas.microsoft.com/office/drawing/2014/main" id="{95939C56-73A6-E1D8-3342-32527F34380C}"/>
                </a:ext>
              </a:extLst>
            </p:cNvPr>
            <p:cNvSpPr/>
            <p:nvPr/>
          </p:nvSpPr>
          <p:spPr>
            <a:xfrm>
              <a:off x="10041467" y="14675557"/>
              <a:ext cx="3623733" cy="2794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TextBox 1130">
              <a:extLst>
                <a:ext uri="{FF2B5EF4-FFF2-40B4-BE49-F238E27FC236}">
                  <a16:creationId xmlns:a16="http://schemas.microsoft.com/office/drawing/2014/main" id="{61B02CFD-8033-197E-A141-FF9C5CB76895}"/>
                </a:ext>
              </a:extLst>
            </p:cNvPr>
            <p:cNvSpPr txBox="1"/>
            <p:nvPr/>
          </p:nvSpPr>
          <p:spPr>
            <a:xfrm>
              <a:off x="10274415" y="13949055"/>
              <a:ext cx="1025869" cy="553998"/>
            </a:xfrm>
            <a:prstGeom prst="rect">
              <a:avLst/>
            </a:prstGeom>
            <a:noFill/>
          </p:spPr>
          <p:txBody>
            <a:bodyPr wrap="square" rtlCol="0">
              <a:spAutoFit/>
            </a:bodyPr>
            <a:lstStyle/>
            <a:p>
              <a:r>
                <a:rPr lang="en-US" sz="3000" b="1" dirty="0">
                  <a:latin typeface="Georgia" panose="02040502050405020303" pitchFamily="18" charset="0"/>
                  <a:cs typeface="GENISO" panose="02000400000000000000" pitchFamily="2" charset="0"/>
                </a:rPr>
                <a:t>0.0</a:t>
              </a:r>
            </a:p>
          </p:txBody>
        </p:sp>
        <p:sp>
          <p:nvSpPr>
            <p:cNvPr id="1136" name="TextBox 1135">
              <a:extLst>
                <a:ext uri="{FF2B5EF4-FFF2-40B4-BE49-F238E27FC236}">
                  <a16:creationId xmlns:a16="http://schemas.microsoft.com/office/drawing/2014/main" id="{C692EEDE-7E63-520E-0039-93E01F70F4D0}"/>
                </a:ext>
              </a:extLst>
            </p:cNvPr>
            <p:cNvSpPr txBox="1"/>
            <p:nvPr/>
          </p:nvSpPr>
          <p:spPr>
            <a:xfrm>
              <a:off x="10959998" y="14439628"/>
              <a:ext cx="978003" cy="553998"/>
            </a:xfrm>
            <a:prstGeom prst="rect">
              <a:avLst/>
            </a:prstGeom>
            <a:noFill/>
          </p:spPr>
          <p:txBody>
            <a:bodyPr wrap="square" rtlCol="0">
              <a:spAutoFit/>
            </a:bodyPr>
            <a:lstStyle/>
            <a:p>
              <a:r>
                <a:rPr lang="en-US" sz="3000" b="1" dirty="0">
                  <a:latin typeface="Georgia" panose="02040502050405020303" pitchFamily="18" charset="0"/>
                  <a:cs typeface="GENISO" panose="02000400000000000000" pitchFamily="2" charset="0"/>
                </a:rPr>
                <a:t>0.5</a:t>
              </a:r>
            </a:p>
          </p:txBody>
        </p:sp>
        <p:sp>
          <p:nvSpPr>
            <p:cNvPr id="1137" name="TextBox 1136">
              <a:extLst>
                <a:ext uri="{FF2B5EF4-FFF2-40B4-BE49-F238E27FC236}">
                  <a16:creationId xmlns:a16="http://schemas.microsoft.com/office/drawing/2014/main" id="{E885AA8C-B785-8E5F-85F1-1C675FECF22C}"/>
                </a:ext>
              </a:extLst>
            </p:cNvPr>
            <p:cNvSpPr txBox="1"/>
            <p:nvPr/>
          </p:nvSpPr>
          <p:spPr>
            <a:xfrm>
              <a:off x="12441764" y="14439628"/>
              <a:ext cx="978003" cy="553998"/>
            </a:xfrm>
            <a:prstGeom prst="rect">
              <a:avLst/>
            </a:prstGeom>
            <a:noFill/>
          </p:spPr>
          <p:txBody>
            <a:bodyPr wrap="square" rtlCol="0">
              <a:spAutoFit/>
            </a:bodyPr>
            <a:lstStyle/>
            <a:p>
              <a:r>
                <a:rPr lang="en-US" sz="3000" b="1" dirty="0">
                  <a:latin typeface="Georgia" panose="02040502050405020303" pitchFamily="18" charset="0"/>
                  <a:cs typeface="GENISO" panose="02000400000000000000" pitchFamily="2" charset="0"/>
                </a:rPr>
                <a:t>1.5</a:t>
              </a:r>
            </a:p>
          </p:txBody>
        </p:sp>
        <p:sp>
          <p:nvSpPr>
            <p:cNvPr id="1138" name="TextBox 1137">
              <a:extLst>
                <a:ext uri="{FF2B5EF4-FFF2-40B4-BE49-F238E27FC236}">
                  <a16:creationId xmlns:a16="http://schemas.microsoft.com/office/drawing/2014/main" id="{BCCCBC08-8A91-B27F-3171-0087903A19A0}"/>
                </a:ext>
              </a:extLst>
            </p:cNvPr>
            <p:cNvSpPr txBox="1"/>
            <p:nvPr/>
          </p:nvSpPr>
          <p:spPr>
            <a:xfrm>
              <a:off x="11601580" y="13949055"/>
              <a:ext cx="978003" cy="553998"/>
            </a:xfrm>
            <a:prstGeom prst="rect">
              <a:avLst/>
            </a:prstGeom>
            <a:noFill/>
          </p:spPr>
          <p:txBody>
            <a:bodyPr wrap="square" rtlCol="0">
              <a:spAutoFit/>
            </a:bodyPr>
            <a:lstStyle/>
            <a:p>
              <a:pPr algn="ctr"/>
              <a:r>
                <a:rPr lang="en-US" sz="3000" b="1" dirty="0">
                  <a:latin typeface="Georgia" panose="02040502050405020303" pitchFamily="18" charset="0"/>
                  <a:cs typeface="GENISO" panose="02000400000000000000" pitchFamily="2" charset="0"/>
                </a:rPr>
                <a:t>1.0</a:t>
              </a:r>
            </a:p>
          </p:txBody>
        </p:sp>
        <p:sp>
          <p:nvSpPr>
            <p:cNvPr id="1139" name="TextBox 1138">
              <a:extLst>
                <a:ext uri="{FF2B5EF4-FFF2-40B4-BE49-F238E27FC236}">
                  <a16:creationId xmlns:a16="http://schemas.microsoft.com/office/drawing/2014/main" id="{CF392193-4A9D-1CEF-4A5B-CEC4CB7A62A1}"/>
                </a:ext>
              </a:extLst>
            </p:cNvPr>
            <p:cNvSpPr txBox="1"/>
            <p:nvPr/>
          </p:nvSpPr>
          <p:spPr>
            <a:xfrm>
              <a:off x="12918074" y="13949055"/>
              <a:ext cx="1683049" cy="553998"/>
            </a:xfrm>
            <a:prstGeom prst="rect">
              <a:avLst/>
            </a:prstGeom>
            <a:noFill/>
          </p:spPr>
          <p:txBody>
            <a:bodyPr wrap="square" rtlCol="0">
              <a:spAutoFit/>
            </a:bodyPr>
            <a:lstStyle/>
            <a:p>
              <a:r>
                <a:rPr lang="en-US" sz="3000" b="1" dirty="0">
                  <a:latin typeface="Georgia" panose="02040502050405020303" pitchFamily="18" charset="0"/>
                  <a:cs typeface="GENISO" panose="02000400000000000000" pitchFamily="2" charset="0"/>
                </a:rPr>
                <a:t>2.0 </a:t>
              </a:r>
              <a:r>
                <a:rPr lang="en-US" sz="2400" b="1" dirty="0">
                  <a:latin typeface="Georgia" panose="02040502050405020303" pitchFamily="18" charset="0"/>
                  <a:cs typeface="GENISO" panose="02000400000000000000" pitchFamily="2" charset="0"/>
                </a:rPr>
                <a:t>[m]</a:t>
              </a:r>
              <a:endParaRPr lang="en-US" sz="3000" b="1" dirty="0">
                <a:latin typeface="Georgia" panose="02040502050405020303" pitchFamily="18" charset="0"/>
                <a:cs typeface="GENISO" panose="02000400000000000000" pitchFamily="2" charset="0"/>
              </a:endParaRPr>
            </a:p>
          </p:txBody>
        </p:sp>
      </p:grpSp>
      <p:grpSp>
        <p:nvGrpSpPr>
          <p:cNvPr id="1129" name="Group 1128">
            <a:extLst>
              <a:ext uri="{FF2B5EF4-FFF2-40B4-BE49-F238E27FC236}">
                <a16:creationId xmlns:a16="http://schemas.microsoft.com/office/drawing/2014/main" id="{8D6DAE74-BD74-7A2D-B5EF-731D82B52D9D}"/>
              </a:ext>
            </a:extLst>
          </p:cNvPr>
          <p:cNvGrpSpPr/>
          <p:nvPr/>
        </p:nvGrpSpPr>
        <p:grpSpPr>
          <a:xfrm>
            <a:off x="4216079" y="12470905"/>
            <a:ext cx="9014965" cy="6001312"/>
            <a:chOff x="4101779" y="12875539"/>
            <a:chExt cx="9014965" cy="6001312"/>
          </a:xfrm>
        </p:grpSpPr>
        <p:pic>
          <p:nvPicPr>
            <p:cNvPr id="23" name="Picture 22" descr="A colorful striped object with black background&#10;&#10;Description automatically generated">
              <a:extLst>
                <a:ext uri="{FF2B5EF4-FFF2-40B4-BE49-F238E27FC236}">
                  <a16:creationId xmlns:a16="http://schemas.microsoft.com/office/drawing/2014/main" id="{DF0B7BEA-94B8-81EF-70B9-F29D99D05F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2171" y="15800614"/>
              <a:ext cx="3509196" cy="2971800"/>
            </a:xfrm>
            <a:prstGeom prst="rect">
              <a:avLst/>
            </a:prstGeom>
          </p:spPr>
        </p:pic>
        <p:pic>
          <p:nvPicPr>
            <p:cNvPr id="27" name="Picture 26" descr="A red and yellow oval with blue and yellow stripes&#10;&#10;Description automatically generated">
              <a:extLst>
                <a:ext uri="{FF2B5EF4-FFF2-40B4-BE49-F238E27FC236}">
                  <a16:creationId xmlns:a16="http://schemas.microsoft.com/office/drawing/2014/main" id="{2E30F6C6-BF2F-A4FC-AFB0-9C6241CB76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29348" y="12875539"/>
              <a:ext cx="3342505" cy="2926080"/>
            </a:xfrm>
            <a:prstGeom prst="rect">
              <a:avLst/>
            </a:prstGeom>
          </p:spPr>
        </p:pic>
        <p:sp>
          <p:nvSpPr>
            <p:cNvPr id="1124" name="TextBox 1123">
              <a:extLst>
                <a:ext uri="{FF2B5EF4-FFF2-40B4-BE49-F238E27FC236}">
                  <a16:creationId xmlns:a16="http://schemas.microsoft.com/office/drawing/2014/main" id="{A3AA33B7-3BA1-6B32-A644-A03956EBDF95}"/>
                </a:ext>
              </a:extLst>
            </p:cNvPr>
            <p:cNvSpPr txBox="1"/>
            <p:nvPr/>
          </p:nvSpPr>
          <p:spPr>
            <a:xfrm>
              <a:off x="8373881" y="12878244"/>
              <a:ext cx="741513" cy="584775"/>
            </a:xfrm>
            <a:prstGeom prst="rect">
              <a:avLst/>
            </a:prstGeom>
            <a:noFill/>
          </p:spPr>
          <p:txBody>
            <a:bodyPr wrap="square" rtlCol="0">
              <a:spAutoFit/>
            </a:bodyPr>
            <a:lstStyle/>
            <a:p>
              <a:r>
                <a:rPr lang="en-US" sz="3200" dirty="0">
                  <a:solidFill>
                    <a:schemeClr val="tx1"/>
                  </a:solidFill>
                  <a:latin typeface="Georgia" panose="02040502050405020303" pitchFamily="18" charset="0"/>
                </a:rPr>
                <a:t>(b)</a:t>
              </a:r>
            </a:p>
          </p:txBody>
        </p:sp>
        <p:sp>
          <p:nvSpPr>
            <p:cNvPr id="1125" name="TextBox 1124">
              <a:extLst>
                <a:ext uri="{FF2B5EF4-FFF2-40B4-BE49-F238E27FC236}">
                  <a16:creationId xmlns:a16="http://schemas.microsoft.com/office/drawing/2014/main" id="{A1604C36-4C6E-DC83-7C84-5AD74EFDFF4A}"/>
                </a:ext>
              </a:extLst>
            </p:cNvPr>
            <p:cNvSpPr txBox="1"/>
            <p:nvPr/>
          </p:nvSpPr>
          <p:spPr>
            <a:xfrm>
              <a:off x="7760607" y="18292076"/>
              <a:ext cx="5356137" cy="584775"/>
            </a:xfrm>
            <a:prstGeom prst="rect">
              <a:avLst/>
            </a:prstGeom>
            <a:noFill/>
          </p:spPr>
          <p:txBody>
            <a:bodyPr wrap="square" rtlCol="0">
              <a:spAutoFit/>
            </a:bodyPr>
            <a:lstStyle/>
            <a:p>
              <a:pPr algn="ctr"/>
              <a:r>
                <a:rPr lang="en-US" sz="3200" b="1" i="1">
                  <a:solidFill>
                    <a:schemeClr val="tx1"/>
                  </a:solidFill>
                  <a:latin typeface="Georgia" panose="02040502050405020303" pitchFamily="18" charset="0"/>
                </a:rPr>
                <a:t>-</a:t>
              </a:r>
              <a:r>
                <a:rPr lang="el-GR" sz="3200" b="1" i="1">
                  <a:solidFill>
                    <a:schemeClr val="tx1"/>
                  </a:solidFill>
                  <a:latin typeface="Georgia" panose="02040502050405020303" pitchFamily="18" charset="0"/>
                </a:rPr>
                <a:t>δ</a:t>
              </a:r>
              <a:endParaRPr lang="en-US" sz="3200" b="1" i="1">
                <a:solidFill>
                  <a:schemeClr val="tx1"/>
                </a:solidFill>
                <a:latin typeface="Georgia" panose="02040502050405020303" pitchFamily="18" charset="0"/>
              </a:endParaRPr>
            </a:p>
          </p:txBody>
        </p:sp>
        <p:sp>
          <p:nvSpPr>
            <p:cNvPr id="1128" name="TextBox 1127">
              <a:extLst>
                <a:ext uri="{FF2B5EF4-FFF2-40B4-BE49-F238E27FC236}">
                  <a16:creationId xmlns:a16="http://schemas.microsoft.com/office/drawing/2014/main" id="{0E4EBC5D-6317-E16D-DD7A-1E2AC4A353B0}"/>
                </a:ext>
              </a:extLst>
            </p:cNvPr>
            <p:cNvSpPr txBox="1"/>
            <p:nvPr/>
          </p:nvSpPr>
          <p:spPr>
            <a:xfrm>
              <a:off x="7760607" y="15340310"/>
              <a:ext cx="5356137" cy="584775"/>
            </a:xfrm>
            <a:prstGeom prst="rect">
              <a:avLst/>
            </a:prstGeom>
            <a:noFill/>
          </p:spPr>
          <p:txBody>
            <a:bodyPr wrap="square" rtlCol="0">
              <a:spAutoFit/>
            </a:bodyPr>
            <a:lstStyle/>
            <a:p>
              <a:pPr algn="ctr"/>
              <a:r>
                <a:rPr lang="en-US" sz="3200" b="1" i="1" dirty="0">
                  <a:solidFill>
                    <a:schemeClr val="tx1"/>
                  </a:solidFill>
                  <a:latin typeface="Georgia" panose="02040502050405020303" pitchFamily="18" charset="0"/>
                </a:rPr>
                <a:t>+</a:t>
              </a:r>
              <a:r>
                <a:rPr lang="el-GR" sz="3200" b="1" i="1" dirty="0">
                  <a:solidFill>
                    <a:schemeClr val="tx1"/>
                  </a:solidFill>
                  <a:latin typeface="Georgia" panose="02040502050405020303" pitchFamily="18" charset="0"/>
                </a:rPr>
                <a:t>δ</a:t>
              </a:r>
              <a:endParaRPr lang="en-US" sz="3200" b="1" i="1" dirty="0">
                <a:solidFill>
                  <a:schemeClr val="tx1"/>
                </a:solidFill>
                <a:latin typeface="Georgia" panose="02040502050405020303" pitchFamily="18" charset="0"/>
              </a:endParaRPr>
            </a:p>
          </p:txBody>
        </p:sp>
        <p:sp>
          <p:nvSpPr>
            <p:cNvPr id="1122" name="TextBox 1121">
              <a:extLst>
                <a:ext uri="{FF2B5EF4-FFF2-40B4-BE49-F238E27FC236}">
                  <a16:creationId xmlns:a16="http://schemas.microsoft.com/office/drawing/2014/main" id="{78914F8E-3DEB-7596-F0B7-12A9ABBE68A3}"/>
                </a:ext>
              </a:extLst>
            </p:cNvPr>
            <p:cNvSpPr txBox="1"/>
            <p:nvPr/>
          </p:nvSpPr>
          <p:spPr>
            <a:xfrm>
              <a:off x="4101779" y="12878244"/>
              <a:ext cx="741513" cy="584775"/>
            </a:xfrm>
            <a:prstGeom prst="rect">
              <a:avLst/>
            </a:prstGeom>
            <a:noFill/>
          </p:spPr>
          <p:txBody>
            <a:bodyPr wrap="square" rtlCol="0">
              <a:spAutoFit/>
            </a:bodyPr>
            <a:lstStyle/>
            <a:p>
              <a:r>
                <a:rPr lang="en-US" sz="3200" dirty="0">
                  <a:solidFill>
                    <a:schemeClr val="tx1"/>
                  </a:solidFill>
                  <a:latin typeface="Georgia" panose="02040502050405020303" pitchFamily="18" charset="0"/>
                </a:rPr>
                <a:t>(a)</a:t>
              </a:r>
            </a:p>
          </p:txBody>
        </p:sp>
      </p:grpSp>
      <p:sp>
        <p:nvSpPr>
          <p:cNvPr id="8" name="TextBox 7">
            <a:extLst>
              <a:ext uri="{FF2B5EF4-FFF2-40B4-BE49-F238E27FC236}">
                <a16:creationId xmlns:a16="http://schemas.microsoft.com/office/drawing/2014/main" id="{20DEC7F7-D74C-B151-A836-9FCE42FDCB64}"/>
              </a:ext>
            </a:extLst>
          </p:cNvPr>
          <p:cNvSpPr txBox="1"/>
          <p:nvPr/>
        </p:nvSpPr>
        <p:spPr>
          <a:xfrm>
            <a:off x="31440120" y="28476419"/>
            <a:ext cx="8654811" cy="3785652"/>
          </a:xfrm>
          <a:prstGeom prst="rect">
            <a:avLst/>
          </a:prstGeom>
          <a:noFill/>
        </p:spPr>
        <p:txBody>
          <a:bodyPr wrap="square" rtlCol="0">
            <a:spAutoFit/>
          </a:bodyPr>
          <a:lstStyle/>
          <a:p>
            <a:pPr algn="just"/>
            <a:r>
              <a:rPr lang="en-US" sz="2400" dirty="0">
                <a:latin typeface="Georgia" panose="02040502050405020303" pitchFamily="18" charset="0"/>
              </a:rPr>
              <a:t>Thank you to all the co-authors on this project for providing me with the opportunity to complete this work and a fantastic experience working and learning about tokamak fusion with SMART. </a:t>
            </a:r>
          </a:p>
          <a:p>
            <a:pPr algn="just"/>
            <a:endParaRPr lang="en-US" sz="2400" dirty="0">
              <a:latin typeface="Georgia" panose="02040502050405020303" pitchFamily="18" charset="0"/>
            </a:endParaRPr>
          </a:p>
          <a:p>
            <a:r>
              <a:rPr lang="en-US" sz="2400" kern="0" dirty="0">
                <a:effectLst/>
                <a:latin typeface="Georgia" panose="02040502050405020303" pitchFamily="18" charset="0"/>
                <a:ea typeface="Times New Roman" panose="02020603050405020304" pitchFamily="18" charset="0"/>
              </a:rPr>
              <a:t>This work was made possible by funding from the Department of Energy for the Summer Undergraduate Laboratory Internship (SULI) program. This work is supported by the US DOE Contract No. DE-AC02-09CH11466 in addition to grant numbers DE-SC0022270 and DE-SC0022272.</a:t>
            </a:r>
            <a:endParaRPr lang="en-US" sz="2400" dirty="0">
              <a:effectLst/>
              <a:latin typeface="Georgia" panose="02040502050405020303"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7ECF2BF3-01BA-C51E-4855-85ABD1B9AC60}"/>
              </a:ext>
            </a:extLst>
          </p:cNvPr>
          <p:cNvPicPr>
            <a:picLocks noChangeAspect="1"/>
          </p:cNvPicPr>
          <p:nvPr/>
        </p:nvPicPr>
        <p:blipFill>
          <a:blip r:embed="rId9"/>
          <a:stretch>
            <a:fillRect/>
          </a:stretch>
        </p:blipFill>
        <p:spPr>
          <a:xfrm>
            <a:off x="40094931" y="28530168"/>
            <a:ext cx="3134661" cy="3704599"/>
          </a:xfrm>
          <a:prstGeom prst="rect">
            <a:avLst/>
          </a:prstGeom>
        </p:spPr>
      </p:pic>
      <p:sp>
        <p:nvSpPr>
          <p:cNvPr id="18" name="TextBox 17">
            <a:extLst>
              <a:ext uri="{FF2B5EF4-FFF2-40B4-BE49-F238E27FC236}">
                <a16:creationId xmlns:a16="http://schemas.microsoft.com/office/drawing/2014/main" id="{27459B79-14E6-7FDB-7C49-CF433BAD857A}"/>
              </a:ext>
            </a:extLst>
          </p:cNvPr>
          <p:cNvSpPr txBox="1">
            <a:spLocks/>
          </p:cNvSpPr>
          <p:nvPr/>
        </p:nvSpPr>
        <p:spPr>
          <a:xfrm>
            <a:off x="566322" y="6900069"/>
            <a:ext cx="11787029" cy="5139869"/>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solidFill>
                <a:latin typeface="Georgia" panose="02040502050405020303" pitchFamily="18" charset="0"/>
              </a:rPr>
              <a:t>SMART is currently being constructed at U. Sevilla</a:t>
            </a:r>
          </a:p>
          <a:p>
            <a:pPr marL="914400" lvl="1" indent="-457200">
              <a:spcAft>
                <a:spcPts val="1200"/>
              </a:spcAft>
              <a:buFont typeface="Arial" panose="020B0604020202020204" pitchFamily="34" charset="0"/>
              <a:buChar char="•"/>
            </a:pPr>
            <a:r>
              <a:rPr lang="en-US" sz="3000" dirty="0">
                <a:solidFill>
                  <a:schemeClr val="tx1"/>
                </a:solidFill>
                <a:latin typeface="Georgia" panose="02040502050405020303" pitchFamily="18" charset="0"/>
              </a:rPr>
              <a:t>Spherical tokamak purposed with exploring various plasma shapes, specifically negative triangularity (NT)</a:t>
            </a:r>
          </a:p>
          <a:p>
            <a:pPr marL="457200" indent="-457200">
              <a:buFont typeface="Arial" panose="020B0604020202020204" pitchFamily="34" charset="0"/>
              <a:buChar char="•"/>
            </a:pPr>
            <a:r>
              <a:rPr lang="en-US" sz="3200" dirty="0">
                <a:solidFill>
                  <a:schemeClr val="tx1"/>
                </a:solidFill>
                <a:latin typeface="Georgia" panose="02040502050405020303" pitchFamily="18" charset="0"/>
              </a:rPr>
              <a:t>NT avoids edge-localized modes (ELMs) while maintaining H-mode-like plasma core confinement</a:t>
            </a:r>
            <a:r>
              <a:rPr lang="en-US" sz="4000" baseline="30000" dirty="0">
                <a:solidFill>
                  <a:schemeClr val="tx1"/>
                </a:solidFill>
                <a:latin typeface="Georgia" panose="02040502050405020303" pitchFamily="18" charset="0"/>
              </a:rPr>
              <a:t>1</a:t>
            </a:r>
            <a:endParaRPr lang="en-US" sz="3200" dirty="0">
              <a:solidFill>
                <a:schemeClr val="tx1"/>
              </a:solidFill>
              <a:latin typeface="Georgia" panose="02040502050405020303" pitchFamily="18" charset="0"/>
            </a:endParaRPr>
          </a:p>
          <a:p>
            <a:pPr marL="914400" lvl="1" indent="-457200">
              <a:buFont typeface="Arial" panose="020B0604020202020204" pitchFamily="34" charset="0"/>
              <a:buChar char="•"/>
            </a:pPr>
            <a:r>
              <a:rPr lang="en-US" sz="3000" dirty="0">
                <a:latin typeface="Georgia" panose="02040502050405020303" pitchFamily="18" charset="0"/>
              </a:rPr>
              <a:t>Experimentally confirmed by DIII-D</a:t>
            </a:r>
            <a:r>
              <a:rPr lang="en-US" sz="4000" baseline="30000" dirty="0">
                <a:latin typeface="Georgia" panose="02040502050405020303" pitchFamily="18" charset="0"/>
              </a:rPr>
              <a:t>2</a:t>
            </a:r>
            <a:endParaRPr lang="en-US" sz="3600" dirty="0">
              <a:solidFill>
                <a:schemeClr val="tx1"/>
              </a:solidFill>
              <a:latin typeface="Georgia" panose="02040502050405020303" pitchFamily="18" charset="0"/>
            </a:endParaRPr>
          </a:p>
          <a:p>
            <a:pPr marL="914400" lvl="1" indent="-457200">
              <a:spcAft>
                <a:spcPts val="1200"/>
              </a:spcAft>
              <a:buFont typeface="Arial" panose="020B0604020202020204" pitchFamily="34" charset="0"/>
              <a:buChar char="•"/>
            </a:pPr>
            <a:r>
              <a:rPr lang="en-US" sz="3000" dirty="0">
                <a:latin typeface="Georgia" panose="02040502050405020303" pitchFamily="18" charset="0"/>
              </a:rPr>
              <a:t>Pressure gradients at plasma edge are kept low by NT</a:t>
            </a:r>
            <a:r>
              <a:rPr lang="en-US" sz="4000" baseline="30000" dirty="0">
                <a:latin typeface="Georgia" panose="02040502050405020303" pitchFamily="18" charset="0"/>
              </a:rPr>
              <a:t>1</a:t>
            </a:r>
            <a:endParaRPr lang="en-US" sz="3200" dirty="0">
              <a:solidFill>
                <a:schemeClr val="tx1"/>
              </a:solidFill>
              <a:latin typeface="Georgia" panose="02040502050405020303" pitchFamily="18" charset="0"/>
            </a:endParaRPr>
          </a:p>
          <a:p>
            <a:pPr marL="457200" indent="-457200">
              <a:spcAft>
                <a:spcPts val="1200"/>
              </a:spcAft>
              <a:buFont typeface="Arial" panose="020B0604020202020204" pitchFamily="34" charset="0"/>
              <a:buChar char="•"/>
            </a:pPr>
            <a:r>
              <a:rPr lang="en-US" sz="3200" dirty="0">
                <a:solidFill>
                  <a:schemeClr val="tx1"/>
                </a:solidFill>
                <a:latin typeface="Georgia" panose="02040502050405020303" pitchFamily="18" charset="0"/>
              </a:rPr>
              <a:t>Determining stable operating regions for SMART’s plasma configurations is essential to the device’s practicality</a:t>
            </a:r>
          </a:p>
        </p:txBody>
      </p:sp>
      <p:sp>
        <p:nvSpPr>
          <p:cNvPr id="1179" name="TextBox 1178">
            <a:extLst>
              <a:ext uri="{FF2B5EF4-FFF2-40B4-BE49-F238E27FC236}">
                <a16:creationId xmlns:a16="http://schemas.microsoft.com/office/drawing/2014/main" id="{184AF0E2-32F1-94CF-F881-0A60EFBC6102}"/>
              </a:ext>
            </a:extLst>
          </p:cNvPr>
          <p:cNvSpPr txBox="1"/>
          <p:nvPr/>
        </p:nvSpPr>
        <p:spPr>
          <a:xfrm>
            <a:off x="22105949" y="24087677"/>
            <a:ext cx="8435277" cy="1015663"/>
          </a:xfrm>
          <a:prstGeom prst="rect">
            <a:avLst/>
          </a:prstGeom>
          <a:noFill/>
        </p:spPr>
        <p:txBody>
          <a:bodyPr wrap="square" rtlCol="0">
            <a:spAutoFit/>
          </a:bodyPr>
          <a:lstStyle/>
          <a:p>
            <a:r>
              <a:rPr lang="en-US" sz="3000" b="1" dirty="0">
                <a:latin typeface="Georgia" panose="02040502050405020303" pitchFamily="18" charset="0"/>
              </a:rPr>
              <a:t>Fig. 3:</a:t>
            </a:r>
            <a:r>
              <a:rPr lang="en-US" sz="3000" dirty="0">
                <a:latin typeface="Georgia" panose="02040502050405020303" pitchFamily="18" charset="0"/>
              </a:rPr>
              <a:t> DCON-calculated </a:t>
            </a:r>
            <a:r>
              <a:rPr lang="en-US" sz="3000" i="1" dirty="0">
                <a:latin typeface="Georgia" panose="02040502050405020303" pitchFamily="18" charset="0"/>
              </a:rPr>
              <a:t>n</a:t>
            </a:r>
            <a:r>
              <a:rPr lang="en-US" sz="3000" dirty="0">
                <a:latin typeface="Georgia" panose="02040502050405020303" pitchFamily="18" charset="0"/>
              </a:rPr>
              <a:t> = 1 potential energy at various </a:t>
            </a:r>
            <a:r>
              <a:rPr lang="el-GR" sz="3000" i="1" dirty="0">
                <a:solidFill>
                  <a:schemeClr val="tx1"/>
                </a:solidFill>
                <a:latin typeface="Georgia" panose="02040502050405020303" pitchFamily="18" charset="0"/>
              </a:rPr>
              <a:t>β</a:t>
            </a:r>
            <a:r>
              <a:rPr lang="en-US" sz="3600" i="1" baseline="-25000" dirty="0">
                <a:solidFill>
                  <a:schemeClr val="tx1"/>
                </a:solidFill>
                <a:latin typeface="Georgia" panose="02040502050405020303" pitchFamily="18" charset="0"/>
              </a:rPr>
              <a:t>N</a:t>
            </a:r>
            <a:r>
              <a:rPr lang="en-US" sz="3000" i="1" dirty="0">
                <a:solidFill>
                  <a:schemeClr val="tx1"/>
                </a:solidFill>
                <a:latin typeface="Georgia" panose="02040502050405020303" pitchFamily="18" charset="0"/>
              </a:rPr>
              <a:t> </a:t>
            </a:r>
            <a:r>
              <a:rPr lang="en-US" sz="3000" dirty="0">
                <a:solidFill>
                  <a:schemeClr val="tx1"/>
                </a:solidFill>
                <a:latin typeface="Georgia" panose="02040502050405020303" pitchFamily="18" charset="0"/>
              </a:rPr>
              <a:t>values for both PT and NT.</a:t>
            </a:r>
            <a:endParaRPr lang="en-US" sz="3000" dirty="0">
              <a:latin typeface="Georgia" panose="02040502050405020303" pitchFamily="18" charset="0"/>
            </a:endParaRPr>
          </a:p>
        </p:txBody>
      </p:sp>
      <p:sp>
        <p:nvSpPr>
          <p:cNvPr id="1182" name="TextBox 1181">
            <a:extLst>
              <a:ext uri="{FF2B5EF4-FFF2-40B4-BE49-F238E27FC236}">
                <a16:creationId xmlns:a16="http://schemas.microsoft.com/office/drawing/2014/main" id="{635D3C50-C7C4-9D88-56B1-D06D5A70FAE7}"/>
              </a:ext>
            </a:extLst>
          </p:cNvPr>
          <p:cNvSpPr txBox="1">
            <a:spLocks noGrp="1" noRot="1" noMove="1" noResize="1" noEditPoints="1" noAdjustHandles="1" noChangeArrowheads="1" noChangeShapeType="1"/>
          </p:cNvSpPr>
          <p:nvPr/>
        </p:nvSpPr>
        <p:spPr>
          <a:xfrm>
            <a:off x="22063586" y="19805645"/>
            <a:ext cx="8435276" cy="707886"/>
          </a:xfrm>
          <a:prstGeom prst="rect">
            <a:avLst/>
          </a:prstGeom>
          <a:noFill/>
        </p:spPr>
        <p:txBody>
          <a:bodyPr wrap="square" rtlCol="0">
            <a:spAutoFit/>
          </a:bodyPr>
          <a:lstStyle/>
          <a:p>
            <a:r>
              <a:rPr lang="en-US" sz="4000" u="sng" dirty="0">
                <a:solidFill>
                  <a:schemeClr val="tx1"/>
                </a:solidFill>
                <a:latin typeface="Georgia" panose="02040502050405020303" pitchFamily="18" charset="0"/>
              </a:rPr>
              <a:t>No-Wall, Ideal MHD </a:t>
            </a:r>
            <a:r>
              <a:rPr lang="en-US" sz="4000" i="1" u="sng" dirty="0">
                <a:solidFill>
                  <a:schemeClr val="tx1"/>
                </a:solidFill>
                <a:latin typeface="Georgia" panose="02040502050405020303" pitchFamily="18" charset="0"/>
              </a:rPr>
              <a:t>n </a:t>
            </a:r>
            <a:r>
              <a:rPr lang="en-US" sz="4000" u="sng" dirty="0">
                <a:solidFill>
                  <a:schemeClr val="tx1"/>
                </a:solidFill>
                <a:latin typeface="Georgia" panose="02040502050405020303" pitchFamily="18" charset="0"/>
              </a:rPr>
              <a:t>= 1 </a:t>
            </a:r>
            <a:r>
              <a:rPr lang="el-GR" sz="4000" i="1" u="sng" dirty="0">
                <a:solidFill>
                  <a:schemeClr val="tx1"/>
                </a:solidFill>
                <a:latin typeface="Georgia" panose="02040502050405020303" pitchFamily="18" charset="0"/>
              </a:rPr>
              <a:t>β</a:t>
            </a:r>
            <a:r>
              <a:rPr lang="en-US" sz="4400" i="1" u="sng" baseline="-25000" dirty="0">
                <a:solidFill>
                  <a:schemeClr val="tx1"/>
                </a:solidFill>
                <a:latin typeface="Georgia" panose="02040502050405020303" pitchFamily="18" charset="0"/>
              </a:rPr>
              <a:t>N</a:t>
            </a:r>
            <a:r>
              <a:rPr lang="en-US" sz="4000" u="sng" dirty="0">
                <a:solidFill>
                  <a:schemeClr val="tx1"/>
                </a:solidFill>
                <a:latin typeface="Georgia" panose="02040502050405020303" pitchFamily="18" charset="0"/>
              </a:rPr>
              <a:t> Limits</a:t>
            </a:r>
          </a:p>
        </p:txBody>
      </p:sp>
      <mc:AlternateContent xmlns:mc="http://schemas.openxmlformats.org/markup-compatibility/2006">
        <mc:Choice xmlns:a14="http://schemas.microsoft.com/office/drawing/2010/main" Requires="a14">
          <p:sp>
            <p:nvSpPr>
              <p:cNvPr id="1034" name="TextBox 1033">
                <a:extLst>
                  <a:ext uri="{FF2B5EF4-FFF2-40B4-BE49-F238E27FC236}">
                    <a16:creationId xmlns:a16="http://schemas.microsoft.com/office/drawing/2014/main" id="{5581AB39-111F-22DD-05C7-B0AAA47485F4}"/>
                  </a:ext>
                </a:extLst>
              </p:cNvPr>
              <p:cNvSpPr txBox="1"/>
              <p:nvPr/>
            </p:nvSpPr>
            <p:spPr>
              <a:xfrm>
                <a:off x="24293889" y="20725048"/>
                <a:ext cx="3974671" cy="1174809"/>
              </a:xfrm>
              <a:prstGeom prst="rect">
                <a:avLst/>
              </a:prstGeom>
              <a:noFill/>
            </p:spPr>
            <p:txBody>
              <a:bodyPr wrap="square" lIns="0" tIns="0" rIns="0" bIns="0" rtlCol="0">
                <a:spAutoFit/>
              </a:bodyPr>
              <a:lstStyle/>
              <a:p>
                <a:pPr algn="ctr"/>
                <a14:m>
                  <m:oMath xmlns:m="http://schemas.openxmlformats.org/officeDocument/2006/math">
                    <m:sSubSup>
                      <m:sSubSupPr>
                        <m:ctrlPr>
                          <a:rPr lang="en-US" sz="6000" i="1" smtClean="0">
                            <a:latin typeface="Cambria Math" panose="02040503050406030204" pitchFamily="18" charset="0"/>
                          </a:rPr>
                        </m:ctrlPr>
                      </m:sSubSupPr>
                      <m:e>
                        <m:r>
                          <a:rPr lang="en-US" sz="6000" i="1" smtClean="0">
                            <a:latin typeface="Cambria Math" panose="02040503050406030204" pitchFamily="18" charset="0"/>
                            <a:ea typeface="Cambria Math" panose="02040503050406030204" pitchFamily="18" charset="0"/>
                          </a:rPr>
                          <m:t>𝛽</m:t>
                        </m:r>
                      </m:e>
                      <m:sub>
                        <m:r>
                          <a:rPr lang="en-US" sz="6000" b="0" i="1" smtClean="0">
                            <a:latin typeface="Cambria Math" panose="02040503050406030204" pitchFamily="18" charset="0"/>
                          </a:rPr>
                          <m:t>𝑁</m:t>
                        </m:r>
                      </m:sub>
                      <m:sup>
                        <m:r>
                          <m:rPr>
                            <m:nor/>
                          </m:rPr>
                          <a:rPr lang="en-US" sz="6000" i="1" dirty="0" smtClean="0">
                            <a:latin typeface="Georgia" panose="02040502050405020303" pitchFamily="18" charset="0"/>
                            <a:ea typeface="Cambria Math" panose="02040503050406030204" pitchFamily="18" charset="0"/>
                          </a:rPr>
                          <m:t>+</m:t>
                        </m:r>
                        <m:r>
                          <m:rPr>
                            <m:nor/>
                          </m:rPr>
                          <a:rPr lang="el-GR" sz="6000" i="1" dirty="0" smtClean="0">
                            <a:latin typeface="Georgia" panose="02040502050405020303" pitchFamily="18" charset="0"/>
                            <a:ea typeface="Cambria Math" panose="02040503050406030204" pitchFamily="18" charset="0"/>
                          </a:rPr>
                          <m:t>δ</m:t>
                        </m:r>
                        <m:r>
                          <m:rPr>
                            <m:nor/>
                          </m:rPr>
                          <a:rPr lang="en-US" sz="6000" i="1" dirty="0" smtClean="0">
                            <a:latin typeface="Georgia" panose="02040502050405020303" pitchFamily="18" charset="0"/>
                          </a:rPr>
                          <m:t> </m:t>
                        </m:r>
                      </m:sup>
                    </m:sSubSup>
                    <m:r>
                      <a:rPr lang="en-US" sz="6000" i="1" smtClean="0">
                        <a:latin typeface="Cambria Math" panose="02040503050406030204" pitchFamily="18" charset="0"/>
                        <a:ea typeface="Cambria Math" panose="02040503050406030204" pitchFamily="18" charset="0"/>
                      </a:rPr>
                      <m:t>≅</m:t>
                    </m:r>
                    <m:r>
                      <a:rPr lang="en-US" sz="6000" b="0" i="1" smtClean="0">
                        <a:latin typeface="Cambria Math" panose="02040503050406030204" pitchFamily="18" charset="0"/>
                        <a:ea typeface="Cambria Math" panose="02040503050406030204" pitchFamily="18" charset="0"/>
                      </a:rPr>
                      <m:t> </m:t>
                    </m:r>
                  </m:oMath>
                </a14:m>
                <a:r>
                  <a:rPr lang="en-US" sz="6000" dirty="0">
                    <a:latin typeface="Georgia" panose="02040502050405020303" pitchFamily="18" charset="0"/>
                  </a:rPr>
                  <a:t>3.6</a:t>
                </a:r>
              </a:p>
            </p:txBody>
          </p:sp>
        </mc:Choice>
        <mc:Fallback>
          <p:sp>
            <p:nvSpPr>
              <p:cNvPr id="1034" name="TextBox 1033">
                <a:extLst>
                  <a:ext uri="{FF2B5EF4-FFF2-40B4-BE49-F238E27FC236}">
                    <a16:creationId xmlns:a16="http://schemas.microsoft.com/office/drawing/2014/main" id="{5581AB39-111F-22DD-05C7-B0AAA47485F4}"/>
                  </a:ext>
                </a:extLst>
              </p:cNvPr>
              <p:cNvSpPr txBox="1">
                <a:spLocks noRot="1" noChangeAspect="1" noMove="1" noResize="1" noEditPoints="1" noAdjustHandles="1" noChangeArrowheads="1" noChangeShapeType="1" noTextEdit="1"/>
              </p:cNvSpPr>
              <p:nvPr/>
            </p:nvSpPr>
            <p:spPr>
              <a:xfrm>
                <a:off x="24293889" y="20725048"/>
                <a:ext cx="3974671" cy="1174809"/>
              </a:xfrm>
              <a:prstGeom prst="rect">
                <a:avLst/>
              </a:prstGeom>
              <a:blipFill>
                <a:blip r:embed="rId10"/>
                <a:stretch>
                  <a:fillRect r="-7055" b="-385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5" name="TextBox 1034">
                <a:extLst>
                  <a:ext uri="{FF2B5EF4-FFF2-40B4-BE49-F238E27FC236}">
                    <a16:creationId xmlns:a16="http://schemas.microsoft.com/office/drawing/2014/main" id="{7348EC65-1A66-045B-2EDC-FA35420B1EAC}"/>
                  </a:ext>
                </a:extLst>
              </p:cNvPr>
              <p:cNvSpPr txBox="1"/>
              <p:nvPr/>
            </p:nvSpPr>
            <p:spPr>
              <a:xfrm>
                <a:off x="24293889" y="22182256"/>
                <a:ext cx="3974671" cy="1174809"/>
              </a:xfrm>
              <a:prstGeom prst="rect">
                <a:avLst/>
              </a:prstGeom>
              <a:noFill/>
            </p:spPr>
            <p:txBody>
              <a:bodyPr wrap="square" lIns="0" tIns="0" rIns="0" bIns="0" rtlCol="0">
                <a:spAutoFit/>
              </a:bodyPr>
              <a:lstStyle/>
              <a:p>
                <a:pPr algn="ctr"/>
                <a14:m>
                  <m:oMath xmlns:m="http://schemas.openxmlformats.org/officeDocument/2006/math">
                    <m:sSubSup>
                      <m:sSubSupPr>
                        <m:ctrlPr>
                          <a:rPr lang="en-US" sz="6000" i="1" smtClean="0">
                            <a:latin typeface="Cambria Math" panose="02040503050406030204" pitchFamily="18" charset="0"/>
                          </a:rPr>
                        </m:ctrlPr>
                      </m:sSubSupPr>
                      <m:e>
                        <m:r>
                          <a:rPr lang="en-US" sz="6000" i="1" smtClean="0">
                            <a:latin typeface="Cambria Math" panose="02040503050406030204" pitchFamily="18" charset="0"/>
                            <a:ea typeface="Cambria Math" panose="02040503050406030204" pitchFamily="18" charset="0"/>
                          </a:rPr>
                          <m:t>𝛽</m:t>
                        </m:r>
                      </m:e>
                      <m:sub>
                        <m:r>
                          <a:rPr lang="en-US" sz="6000" b="0" i="1" smtClean="0">
                            <a:latin typeface="Cambria Math" panose="02040503050406030204" pitchFamily="18" charset="0"/>
                          </a:rPr>
                          <m:t>𝑁</m:t>
                        </m:r>
                      </m:sub>
                      <m:sup>
                        <m:r>
                          <m:rPr>
                            <m:nor/>
                          </m:rPr>
                          <a:rPr lang="en-US" sz="6000" b="0" i="1" smtClean="0">
                            <a:latin typeface="Cambria Math" panose="02040503050406030204" pitchFamily="18" charset="0"/>
                          </a:rPr>
                          <m:t>− </m:t>
                        </m:r>
                        <m:r>
                          <m:rPr>
                            <m:nor/>
                          </m:rPr>
                          <a:rPr lang="el-GR" sz="6000" i="1" dirty="0" smtClean="0">
                            <a:latin typeface="Georgia" panose="02040502050405020303" pitchFamily="18" charset="0"/>
                            <a:ea typeface="Cambria Math" panose="02040503050406030204" pitchFamily="18" charset="0"/>
                          </a:rPr>
                          <m:t>δ</m:t>
                        </m:r>
                        <m:r>
                          <m:rPr>
                            <m:nor/>
                          </m:rPr>
                          <a:rPr lang="en-US" sz="6000" i="1" dirty="0" smtClean="0">
                            <a:latin typeface="Georgia" panose="02040502050405020303" pitchFamily="18" charset="0"/>
                          </a:rPr>
                          <m:t> </m:t>
                        </m:r>
                      </m:sup>
                    </m:sSubSup>
                    <m:r>
                      <a:rPr lang="en-US" sz="6000" i="1" smtClean="0">
                        <a:latin typeface="Cambria Math" panose="02040503050406030204" pitchFamily="18" charset="0"/>
                        <a:ea typeface="Cambria Math" panose="02040503050406030204" pitchFamily="18" charset="0"/>
                      </a:rPr>
                      <m:t>≅</m:t>
                    </m:r>
                    <m:r>
                      <a:rPr lang="en-US" sz="6000" b="0" i="1" smtClean="0">
                        <a:latin typeface="Cambria Math" panose="02040503050406030204" pitchFamily="18" charset="0"/>
                        <a:ea typeface="Cambria Math" panose="02040503050406030204" pitchFamily="18" charset="0"/>
                      </a:rPr>
                      <m:t> </m:t>
                    </m:r>
                  </m:oMath>
                </a14:m>
                <a:r>
                  <a:rPr lang="en-US" sz="6000" dirty="0">
                    <a:latin typeface="Georgia" panose="02040502050405020303" pitchFamily="18" charset="0"/>
                  </a:rPr>
                  <a:t>3.3</a:t>
                </a:r>
              </a:p>
            </p:txBody>
          </p:sp>
        </mc:Choice>
        <mc:Fallback>
          <p:sp>
            <p:nvSpPr>
              <p:cNvPr id="1035" name="TextBox 1034">
                <a:extLst>
                  <a:ext uri="{FF2B5EF4-FFF2-40B4-BE49-F238E27FC236}">
                    <a16:creationId xmlns:a16="http://schemas.microsoft.com/office/drawing/2014/main" id="{7348EC65-1A66-045B-2EDC-FA35420B1EAC}"/>
                  </a:ext>
                </a:extLst>
              </p:cNvPr>
              <p:cNvSpPr txBox="1">
                <a:spLocks noRot="1" noChangeAspect="1" noMove="1" noResize="1" noEditPoints="1" noAdjustHandles="1" noChangeArrowheads="1" noChangeShapeType="1" noTextEdit="1"/>
              </p:cNvSpPr>
              <p:nvPr/>
            </p:nvSpPr>
            <p:spPr>
              <a:xfrm>
                <a:off x="24293889" y="22182256"/>
                <a:ext cx="3974671" cy="1174809"/>
              </a:xfrm>
              <a:prstGeom prst="rect">
                <a:avLst/>
              </a:prstGeom>
              <a:blipFill>
                <a:blip r:embed="rId11"/>
                <a:stretch>
                  <a:fillRect r="-9969" b="-37824"/>
                </a:stretch>
              </a:blipFill>
            </p:spPr>
            <p:txBody>
              <a:bodyPr/>
              <a:lstStyle/>
              <a:p>
                <a:r>
                  <a:rPr lang="en-US">
                    <a:noFill/>
                  </a:rPr>
                  <a:t> </a:t>
                </a:r>
              </a:p>
            </p:txBody>
          </p:sp>
        </mc:Fallback>
      </mc:AlternateContent>
      <p:cxnSp>
        <p:nvCxnSpPr>
          <p:cNvPr id="1053" name="Straight Connector 1052">
            <a:extLst>
              <a:ext uri="{FF2B5EF4-FFF2-40B4-BE49-F238E27FC236}">
                <a16:creationId xmlns:a16="http://schemas.microsoft.com/office/drawing/2014/main" id="{7B6A71E3-5D49-903B-FAF4-8CAC59573235}"/>
              </a:ext>
            </a:extLst>
          </p:cNvPr>
          <p:cNvCxnSpPr>
            <a:cxnSpLocks/>
          </p:cNvCxnSpPr>
          <p:nvPr/>
        </p:nvCxnSpPr>
        <p:spPr>
          <a:xfrm>
            <a:off x="22354802" y="25359599"/>
            <a:ext cx="8391898" cy="0"/>
          </a:xfrm>
          <a:prstGeom prst="line">
            <a:avLst/>
          </a:prstGeom>
          <a:ln w="57150">
            <a:solidFill>
              <a:schemeClr val="accent2"/>
            </a:solidFill>
            <a:prstDash val="lgDash"/>
          </a:ln>
        </p:spPr>
        <p:style>
          <a:lnRef idx="1">
            <a:schemeClr val="accent1"/>
          </a:lnRef>
          <a:fillRef idx="0">
            <a:schemeClr val="accent1"/>
          </a:fillRef>
          <a:effectRef idx="0">
            <a:schemeClr val="accent1"/>
          </a:effectRef>
          <a:fontRef idx="minor">
            <a:schemeClr val="tx1"/>
          </a:fontRef>
        </p:style>
      </p:cxnSp>
      <p:pic>
        <p:nvPicPr>
          <p:cNvPr id="1118" name="Picture 1117" descr="A green and blue graph&#10;&#10;Description automatically generated">
            <a:extLst>
              <a:ext uri="{FF2B5EF4-FFF2-40B4-BE49-F238E27FC236}">
                <a16:creationId xmlns:a16="http://schemas.microsoft.com/office/drawing/2014/main" id="{0282799D-D99C-C39B-EF63-CAFA229EC595}"/>
              </a:ext>
            </a:extLst>
          </p:cNvPr>
          <p:cNvPicPr>
            <a:picLocks noChangeAspect="1"/>
          </p:cNvPicPr>
          <p:nvPr/>
        </p:nvPicPr>
        <p:blipFill rotWithShape="1">
          <a:blip r:embed="rId12">
            <a:extLst>
              <a:ext uri="{28A0092B-C50C-407E-A947-70E740481C1C}">
                <a14:useLocalDpi xmlns:a14="http://schemas.microsoft.com/office/drawing/2010/main" val="0"/>
              </a:ext>
            </a:extLst>
          </a:blip>
          <a:srcRect l="7538" t="9320" r="8915"/>
          <a:stretch/>
        </p:blipFill>
        <p:spPr>
          <a:xfrm>
            <a:off x="23606696" y="25481967"/>
            <a:ext cx="7069084" cy="6817582"/>
          </a:xfrm>
          <a:prstGeom prst="rect">
            <a:avLst/>
          </a:prstGeom>
        </p:spPr>
      </p:pic>
      <p:sp>
        <p:nvSpPr>
          <p:cNvPr id="1042" name="TextBox 1041">
            <a:extLst>
              <a:ext uri="{FF2B5EF4-FFF2-40B4-BE49-F238E27FC236}">
                <a16:creationId xmlns:a16="http://schemas.microsoft.com/office/drawing/2014/main" id="{08BF237F-3AF9-BD89-D36E-A3120B49A8EE}"/>
              </a:ext>
            </a:extLst>
          </p:cNvPr>
          <p:cNvSpPr txBox="1"/>
          <p:nvPr/>
        </p:nvSpPr>
        <p:spPr>
          <a:xfrm>
            <a:off x="28059403" y="30836392"/>
            <a:ext cx="2438400" cy="707886"/>
          </a:xfrm>
          <a:prstGeom prst="rect">
            <a:avLst/>
          </a:prstGeom>
          <a:noFill/>
        </p:spPr>
        <p:txBody>
          <a:bodyPr wrap="square" rtlCol="0">
            <a:spAutoFit/>
          </a:bodyPr>
          <a:lstStyle/>
          <a:p>
            <a:pPr algn="ctr"/>
            <a:r>
              <a:rPr lang="en-US" sz="4000" b="1" i="1" dirty="0">
                <a:solidFill>
                  <a:schemeClr val="accent6">
                    <a:lumMod val="20000"/>
                    <a:lumOff val="80000"/>
                  </a:schemeClr>
                </a:solidFill>
                <a:latin typeface="Georgia" panose="02040502050405020303" pitchFamily="18" charset="0"/>
              </a:rPr>
              <a:t>STABLE</a:t>
            </a:r>
          </a:p>
        </p:txBody>
      </p:sp>
      <p:sp>
        <p:nvSpPr>
          <p:cNvPr id="1046" name="TextBox 1045">
            <a:extLst>
              <a:ext uri="{FF2B5EF4-FFF2-40B4-BE49-F238E27FC236}">
                <a16:creationId xmlns:a16="http://schemas.microsoft.com/office/drawing/2014/main" id="{F7B7EC43-7D88-0D6E-AC99-571918861006}"/>
              </a:ext>
            </a:extLst>
          </p:cNvPr>
          <p:cNvSpPr txBox="1"/>
          <p:nvPr/>
        </p:nvSpPr>
        <p:spPr>
          <a:xfrm>
            <a:off x="27172284" y="29429764"/>
            <a:ext cx="3356075" cy="707886"/>
          </a:xfrm>
          <a:prstGeom prst="rect">
            <a:avLst/>
          </a:prstGeom>
          <a:noFill/>
        </p:spPr>
        <p:txBody>
          <a:bodyPr wrap="square" rtlCol="0">
            <a:spAutoFit/>
          </a:bodyPr>
          <a:lstStyle/>
          <a:p>
            <a:pPr algn="ctr"/>
            <a:r>
              <a:rPr lang="en-US" sz="4000" b="1" i="1" dirty="0">
                <a:solidFill>
                  <a:schemeClr val="accent1">
                    <a:lumMod val="20000"/>
                    <a:lumOff val="80000"/>
                  </a:schemeClr>
                </a:solidFill>
                <a:latin typeface="Georgia" panose="02040502050405020303" pitchFamily="18" charset="0"/>
              </a:rPr>
              <a:t>UNSTABLE</a:t>
            </a:r>
          </a:p>
        </p:txBody>
      </p:sp>
      <p:cxnSp>
        <p:nvCxnSpPr>
          <p:cNvPr id="1054" name="Straight Connector 1053">
            <a:extLst>
              <a:ext uri="{FF2B5EF4-FFF2-40B4-BE49-F238E27FC236}">
                <a16:creationId xmlns:a16="http://schemas.microsoft.com/office/drawing/2014/main" id="{09C3DD46-68EC-314E-9756-D4FF721423C5}"/>
              </a:ext>
            </a:extLst>
          </p:cNvPr>
          <p:cNvCxnSpPr>
            <a:cxnSpLocks/>
          </p:cNvCxnSpPr>
          <p:nvPr/>
        </p:nvCxnSpPr>
        <p:spPr>
          <a:xfrm flipH="1" flipV="1">
            <a:off x="22354131" y="25359599"/>
            <a:ext cx="0" cy="997974"/>
          </a:xfrm>
          <a:prstGeom prst="line">
            <a:avLst/>
          </a:prstGeom>
          <a:ln w="57150">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1047" name="TextBox 1046">
            <a:extLst>
              <a:ext uri="{FF2B5EF4-FFF2-40B4-BE49-F238E27FC236}">
                <a16:creationId xmlns:a16="http://schemas.microsoft.com/office/drawing/2014/main" id="{4ACB0F4E-BB39-2E0E-1288-AC754848B6D8}"/>
              </a:ext>
            </a:extLst>
          </p:cNvPr>
          <p:cNvSpPr txBox="1"/>
          <p:nvPr/>
        </p:nvSpPr>
        <p:spPr>
          <a:xfrm>
            <a:off x="13821594" y="26461953"/>
            <a:ext cx="9360293" cy="1015663"/>
          </a:xfrm>
          <a:prstGeom prst="rect">
            <a:avLst/>
          </a:prstGeom>
          <a:noFill/>
        </p:spPr>
        <p:txBody>
          <a:bodyPr wrap="square" rtlCol="0">
            <a:spAutoFit/>
          </a:bodyPr>
          <a:lstStyle/>
          <a:p>
            <a:pPr algn="r"/>
            <a:r>
              <a:rPr lang="en-US" sz="3000" b="1" dirty="0">
                <a:latin typeface="Georgia" panose="02040502050405020303" pitchFamily="18" charset="0"/>
              </a:rPr>
              <a:t>Fig. 4:</a:t>
            </a:r>
            <a:r>
              <a:rPr lang="en-US" sz="3000" dirty="0">
                <a:latin typeface="Georgia" panose="02040502050405020303" pitchFamily="18" charset="0"/>
              </a:rPr>
              <a:t> </a:t>
            </a:r>
            <a:r>
              <a:rPr lang="en-US" sz="3000" dirty="0" err="1">
                <a:latin typeface="Georgia" panose="02040502050405020303" pitchFamily="18" charset="0"/>
              </a:rPr>
              <a:t>ballstab</a:t>
            </a:r>
            <a:r>
              <a:rPr lang="en-US" sz="3000" dirty="0">
                <a:latin typeface="Georgia" panose="02040502050405020303" pitchFamily="18" charset="0"/>
              </a:rPr>
              <a:t>-calculated infinite-</a:t>
            </a:r>
            <a:r>
              <a:rPr lang="en-US" sz="3000" i="1" dirty="0">
                <a:latin typeface="Georgia" panose="02040502050405020303" pitchFamily="18" charset="0"/>
              </a:rPr>
              <a:t>n</a:t>
            </a:r>
            <a:r>
              <a:rPr lang="en-US" sz="3000" dirty="0">
                <a:latin typeface="Georgia" panose="02040502050405020303" pitchFamily="18" charset="0"/>
              </a:rPr>
              <a:t> ballooning stability for PT with </a:t>
            </a:r>
            <a:r>
              <a:rPr lang="el-GR" sz="2800" i="1" dirty="0">
                <a:solidFill>
                  <a:schemeClr val="tx1"/>
                </a:solidFill>
                <a:latin typeface="Georgia" panose="02040502050405020303" pitchFamily="18" charset="0"/>
              </a:rPr>
              <a:t>β</a:t>
            </a:r>
            <a:r>
              <a:rPr lang="en-US" sz="3200" i="1" baseline="-25000" dirty="0">
                <a:solidFill>
                  <a:schemeClr val="tx1"/>
                </a:solidFill>
                <a:latin typeface="Georgia" panose="02040502050405020303" pitchFamily="18" charset="0"/>
              </a:rPr>
              <a:t>N  </a:t>
            </a:r>
            <a:r>
              <a:rPr lang="en-US" sz="3000" dirty="0">
                <a:latin typeface="Georgia" panose="02040502050405020303" pitchFamily="18" charset="0"/>
              </a:rPr>
              <a:t>= 1.11 at </a:t>
            </a:r>
            <a:r>
              <a:rPr lang="el-GR" sz="3000" i="1" dirty="0">
                <a:latin typeface="Georgia" panose="02040502050405020303" pitchFamily="18" charset="0"/>
              </a:rPr>
              <a:t>Ψ</a:t>
            </a:r>
            <a:r>
              <a:rPr lang="en-US" sz="3600" i="1" baseline="-25000" dirty="0">
                <a:solidFill>
                  <a:schemeClr val="tx1"/>
                </a:solidFill>
                <a:latin typeface="Georgia" panose="02040502050405020303" pitchFamily="18" charset="0"/>
              </a:rPr>
              <a:t>N</a:t>
            </a:r>
            <a:r>
              <a:rPr lang="en-US" sz="2800" i="1" baseline="-25000" dirty="0">
                <a:solidFill>
                  <a:schemeClr val="tx1"/>
                </a:solidFill>
                <a:latin typeface="Georgia" panose="02040502050405020303" pitchFamily="18" charset="0"/>
              </a:rPr>
              <a:t> </a:t>
            </a:r>
            <a:r>
              <a:rPr lang="en-US" sz="3000" dirty="0">
                <a:latin typeface="Georgia" panose="02040502050405020303" pitchFamily="18" charset="0"/>
              </a:rPr>
              <a:t>= 0.96 (example)</a:t>
            </a:r>
          </a:p>
        </p:txBody>
      </p:sp>
      <p:grpSp>
        <p:nvGrpSpPr>
          <p:cNvPr id="1213" name="Group 1212">
            <a:extLst>
              <a:ext uri="{FF2B5EF4-FFF2-40B4-BE49-F238E27FC236}">
                <a16:creationId xmlns:a16="http://schemas.microsoft.com/office/drawing/2014/main" id="{34EB43A7-CFE9-59B8-D497-893E41ADD126}"/>
              </a:ext>
            </a:extLst>
          </p:cNvPr>
          <p:cNvGrpSpPr/>
          <p:nvPr/>
        </p:nvGrpSpPr>
        <p:grpSpPr>
          <a:xfrm>
            <a:off x="26757566" y="6971696"/>
            <a:ext cx="3740237" cy="4823890"/>
            <a:chOff x="26801108" y="6971696"/>
            <a:chExt cx="3740237" cy="4823890"/>
          </a:xfrm>
        </p:grpSpPr>
        <p:pic>
          <p:nvPicPr>
            <p:cNvPr id="1133" name="Picture 1132">
              <a:extLst>
                <a:ext uri="{FF2B5EF4-FFF2-40B4-BE49-F238E27FC236}">
                  <a16:creationId xmlns:a16="http://schemas.microsoft.com/office/drawing/2014/main" id="{C909F090-977E-629D-2546-5601970439C0}"/>
                </a:ext>
              </a:extLst>
            </p:cNvPr>
            <p:cNvPicPr>
              <a:picLocks noChangeAspect="1"/>
            </p:cNvPicPr>
            <p:nvPr/>
          </p:nvPicPr>
          <p:blipFill rotWithShape="1">
            <a:blip r:embed="rId13"/>
            <a:srcRect l="49550" t="2709" r="1145" b="1473"/>
            <a:stretch/>
          </p:blipFill>
          <p:spPr>
            <a:xfrm>
              <a:off x="27085971" y="6971697"/>
              <a:ext cx="2900298" cy="4754962"/>
            </a:xfrm>
            <a:prstGeom prst="rect">
              <a:avLst/>
            </a:prstGeom>
          </p:spPr>
        </p:pic>
        <p:sp>
          <p:nvSpPr>
            <p:cNvPr id="1192" name="TextBox 1191">
              <a:extLst>
                <a:ext uri="{FF2B5EF4-FFF2-40B4-BE49-F238E27FC236}">
                  <a16:creationId xmlns:a16="http://schemas.microsoft.com/office/drawing/2014/main" id="{07E1D62A-23E4-4F93-BE10-0A97478E7FDF}"/>
                </a:ext>
              </a:extLst>
            </p:cNvPr>
            <p:cNvSpPr txBox="1"/>
            <p:nvPr/>
          </p:nvSpPr>
          <p:spPr>
            <a:xfrm>
              <a:off x="26801108" y="6971696"/>
              <a:ext cx="970049" cy="523220"/>
            </a:xfrm>
            <a:prstGeom prst="rect">
              <a:avLst/>
            </a:prstGeom>
            <a:noFill/>
          </p:spPr>
          <p:txBody>
            <a:bodyPr wrap="square" rtlCol="0">
              <a:spAutoFit/>
            </a:bodyPr>
            <a:lstStyle/>
            <a:p>
              <a:r>
                <a:rPr lang="en-US" sz="2800" dirty="0"/>
                <a:t>z [m]</a:t>
              </a:r>
            </a:p>
          </p:txBody>
        </p:sp>
        <p:sp>
          <p:nvSpPr>
            <p:cNvPr id="1193" name="TextBox 1192">
              <a:extLst>
                <a:ext uri="{FF2B5EF4-FFF2-40B4-BE49-F238E27FC236}">
                  <a16:creationId xmlns:a16="http://schemas.microsoft.com/office/drawing/2014/main" id="{261AC3AD-7A48-215B-3AD6-5222D5DB0042}"/>
                </a:ext>
              </a:extLst>
            </p:cNvPr>
            <p:cNvSpPr txBox="1"/>
            <p:nvPr/>
          </p:nvSpPr>
          <p:spPr>
            <a:xfrm>
              <a:off x="29521290" y="11272366"/>
              <a:ext cx="1020055" cy="523220"/>
            </a:xfrm>
            <a:prstGeom prst="rect">
              <a:avLst/>
            </a:prstGeom>
            <a:noFill/>
          </p:spPr>
          <p:txBody>
            <a:bodyPr wrap="square" rtlCol="0">
              <a:spAutoFit/>
            </a:bodyPr>
            <a:lstStyle/>
            <a:p>
              <a:r>
                <a:rPr lang="en-US" sz="2800" dirty="0"/>
                <a:t>r [m]</a:t>
              </a:r>
            </a:p>
          </p:txBody>
        </p:sp>
      </p:grpSp>
      <p:grpSp>
        <p:nvGrpSpPr>
          <p:cNvPr id="1212" name="Group 1211">
            <a:extLst>
              <a:ext uri="{FF2B5EF4-FFF2-40B4-BE49-F238E27FC236}">
                <a16:creationId xmlns:a16="http://schemas.microsoft.com/office/drawing/2014/main" id="{410DEED9-618A-4F74-4342-2EE01D8C79C6}"/>
              </a:ext>
            </a:extLst>
          </p:cNvPr>
          <p:cNvGrpSpPr/>
          <p:nvPr/>
        </p:nvGrpSpPr>
        <p:grpSpPr>
          <a:xfrm>
            <a:off x="22522928" y="6971696"/>
            <a:ext cx="3740921" cy="4823890"/>
            <a:chOff x="22533186" y="6971696"/>
            <a:chExt cx="3740921" cy="4823890"/>
          </a:xfrm>
        </p:grpSpPr>
        <p:pic>
          <p:nvPicPr>
            <p:cNvPr id="1132" name="Picture 1131">
              <a:extLst>
                <a:ext uri="{FF2B5EF4-FFF2-40B4-BE49-F238E27FC236}">
                  <a16:creationId xmlns:a16="http://schemas.microsoft.com/office/drawing/2014/main" id="{54392984-B647-D256-3B56-CCD57CD37B3A}"/>
                </a:ext>
              </a:extLst>
            </p:cNvPr>
            <p:cNvPicPr>
              <a:picLocks noChangeAspect="1"/>
            </p:cNvPicPr>
            <p:nvPr/>
          </p:nvPicPr>
          <p:blipFill rotWithShape="1">
            <a:blip r:embed="rId13"/>
            <a:srcRect t="2291" r="50695" b="1891"/>
            <a:stretch/>
          </p:blipFill>
          <p:spPr>
            <a:xfrm>
              <a:off x="22703250" y="6971696"/>
              <a:ext cx="2900298" cy="4754963"/>
            </a:xfrm>
            <a:prstGeom prst="rect">
              <a:avLst/>
            </a:prstGeom>
          </p:spPr>
        </p:pic>
        <p:sp>
          <p:nvSpPr>
            <p:cNvPr id="1194" name="TextBox 1193">
              <a:extLst>
                <a:ext uri="{FF2B5EF4-FFF2-40B4-BE49-F238E27FC236}">
                  <a16:creationId xmlns:a16="http://schemas.microsoft.com/office/drawing/2014/main" id="{9999D80B-CFE4-380F-CB09-0381E7D1F9CA}"/>
                </a:ext>
              </a:extLst>
            </p:cNvPr>
            <p:cNvSpPr txBox="1"/>
            <p:nvPr/>
          </p:nvSpPr>
          <p:spPr>
            <a:xfrm>
              <a:off x="22533186" y="6971696"/>
              <a:ext cx="930628" cy="523220"/>
            </a:xfrm>
            <a:prstGeom prst="rect">
              <a:avLst/>
            </a:prstGeom>
            <a:noFill/>
          </p:spPr>
          <p:txBody>
            <a:bodyPr wrap="square" rtlCol="0">
              <a:spAutoFit/>
            </a:bodyPr>
            <a:lstStyle/>
            <a:p>
              <a:r>
                <a:rPr lang="en-US" sz="2800" dirty="0"/>
                <a:t>z [m]</a:t>
              </a:r>
            </a:p>
          </p:txBody>
        </p:sp>
        <p:sp>
          <p:nvSpPr>
            <p:cNvPr id="1195" name="TextBox 1194">
              <a:extLst>
                <a:ext uri="{FF2B5EF4-FFF2-40B4-BE49-F238E27FC236}">
                  <a16:creationId xmlns:a16="http://schemas.microsoft.com/office/drawing/2014/main" id="{4FC718F1-784E-E87B-F6F3-60657959951E}"/>
                </a:ext>
              </a:extLst>
            </p:cNvPr>
            <p:cNvSpPr txBox="1"/>
            <p:nvPr/>
          </p:nvSpPr>
          <p:spPr>
            <a:xfrm>
              <a:off x="25200032" y="11272366"/>
              <a:ext cx="1074075" cy="523220"/>
            </a:xfrm>
            <a:prstGeom prst="rect">
              <a:avLst/>
            </a:prstGeom>
            <a:noFill/>
          </p:spPr>
          <p:txBody>
            <a:bodyPr wrap="square" rtlCol="0">
              <a:spAutoFit/>
            </a:bodyPr>
            <a:lstStyle/>
            <a:p>
              <a:r>
                <a:rPr lang="en-US" sz="2800" dirty="0"/>
                <a:t> r [m]</a:t>
              </a:r>
            </a:p>
          </p:txBody>
        </p:sp>
      </p:grpSp>
      <p:sp>
        <p:nvSpPr>
          <p:cNvPr id="1200" name="TextBox 1199">
            <a:extLst>
              <a:ext uri="{FF2B5EF4-FFF2-40B4-BE49-F238E27FC236}">
                <a16:creationId xmlns:a16="http://schemas.microsoft.com/office/drawing/2014/main" id="{E036471A-FC73-9B6D-1891-79AF38074FC6}"/>
              </a:ext>
            </a:extLst>
          </p:cNvPr>
          <p:cNvSpPr txBox="1"/>
          <p:nvPr/>
        </p:nvSpPr>
        <p:spPr>
          <a:xfrm>
            <a:off x="23969646" y="27231583"/>
            <a:ext cx="1910642" cy="523220"/>
          </a:xfrm>
          <a:prstGeom prst="rect">
            <a:avLst/>
          </a:prstGeom>
          <a:noFill/>
        </p:spPr>
        <p:txBody>
          <a:bodyPr wrap="square" rtlCol="0">
            <a:spAutoFit/>
          </a:bodyPr>
          <a:lstStyle/>
          <a:p>
            <a:pPr algn="ctr"/>
            <a:r>
              <a:rPr lang="en-US" sz="2800" dirty="0">
                <a:latin typeface="Georgia" panose="02040502050405020303" pitchFamily="18" charset="0"/>
              </a:rPr>
              <a:t>See Fig. 2</a:t>
            </a:r>
          </a:p>
        </p:txBody>
      </p:sp>
      <p:pic>
        <p:nvPicPr>
          <p:cNvPr id="1203" name="Picture 1202" descr="A graph of a function&#10;&#10;Description automatically generated with medium confidence">
            <a:extLst>
              <a:ext uri="{FF2B5EF4-FFF2-40B4-BE49-F238E27FC236}">
                <a16:creationId xmlns:a16="http://schemas.microsoft.com/office/drawing/2014/main" id="{496C5133-5144-C244-9621-4D74489BEF9E}"/>
              </a:ext>
            </a:extLst>
          </p:cNvPr>
          <p:cNvPicPr>
            <a:picLocks noChangeAspect="1"/>
          </p:cNvPicPr>
          <p:nvPr/>
        </p:nvPicPr>
        <p:blipFill rotWithShape="1">
          <a:blip r:embed="rId14">
            <a:extLst>
              <a:ext uri="{28A0092B-C50C-407E-A947-70E740481C1C}">
                <a14:useLocalDpi xmlns:a14="http://schemas.microsoft.com/office/drawing/2010/main" val="0"/>
              </a:ext>
            </a:extLst>
          </a:blip>
          <a:srcRect l="6707" t="4107" r="6107"/>
          <a:stretch/>
        </p:blipFill>
        <p:spPr>
          <a:xfrm>
            <a:off x="37389961" y="6843952"/>
            <a:ext cx="5926716" cy="5822462"/>
          </a:xfrm>
          <a:prstGeom prst="rect">
            <a:avLst/>
          </a:prstGeom>
        </p:spPr>
      </p:pic>
      <p:pic>
        <p:nvPicPr>
          <p:cNvPr id="1207" name="Picture 1206" descr="A graph of a function&#10;&#10;Description automatically generated with medium confidence">
            <a:extLst>
              <a:ext uri="{FF2B5EF4-FFF2-40B4-BE49-F238E27FC236}">
                <a16:creationId xmlns:a16="http://schemas.microsoft.com/office/drawing/2014/main" id="{88955551-7282-1C27-D88B-4DB0198BDEA2}"/>
              </a:ext>
            </a:extLst>
          </p:cNvPr>
          <p:cNvPicPr>
            <a:picLocks noChangeAspect="1"/>
          </p:cNvPicPr>
          <p:nvPr/>
        </p:nvPicPr>
        <p:blipFill rotWithShape="1">
          <a:blip r:embed="rId15">
            <a:extLst>
              <a:ext uri="{28A0092B-C50C-407E-A947-70E740481C1C}">
                <a14:useLocalDpi xmlns:a14="http://schemas.microsoft.com/office/drawing/2010/main" val="0"/>
              </a:ext>
            </a:extLst>
          </a:blip>
          <a:srcRect l="2069" t="4734" r="7042"/>
          <a:stretch/>
        </p:blipFill>
        <p:spPr>
          <a:xfrm>
            <a:off x="30409631" y="6887808"/>
            <a:ext cx="6714517" cy="5734749"/>
          </a:xfrm>
          <a:prstGeom prst="rect">
            <a:avLst/>
          </a:prstGeom>
        </p:spPr>
      </p:pic>
      <p:sp>
        <p:nvSpPr>
          <p:cNvPr id="1208" name="TextBox 1207">
            <a:extLst>
              <a:ext uri="{FF2B5EF4-FFF2-40B4-BE49-F238E27FC236}">
                <a16:creationId xmlns:a16="http://schemas.microsoft.com/office/drawing/2014/main" id="{0745D73B-DD18-8A2D-50B6-33EA4F8A0CF0}"/>
              </a:ext>
            </a:extLst>
          </p:cNvPr>
          <p:cNvSpPr txBox="1"/>
          <p:nvPr/>
        </p:nvSpPr>
        <p:spPr>
          <a:xfrm>
            <a:off x="37333628" y="6971696"/>
            <a:ext cx="425151" cy="501303"/>
          </a:xfrm>
          <a:prstGeom prst="rect">
            <a:avLst/>
          </a:prstGeom>
          <a:solidFill>
            <a:schemeClr val="bg1"/>
          </a:solidFill>
        </p:spPr>
        <p:txBody>
          <a:bodyPr wrap="square" rtlCol="0">
            <a:spAutoFit/>
          </a:bodyPr>
          <a:lstStyle/>
          <a:p>
            <a:endParaRPr lang="en-US" dirty="0"/>
          </a:p>
        </p:txBody>
      </p:sp>
      <p:sp>
        <p:nvSpPr>
          <p:cNvPr id="1209" name="TextBox 1208">
            <a:extLst>
              <a:ext uri="{FF2B5EF4-FFF2-40B4-BE49-F238E27FC236}">
                <a16:creationId xmlns:a16="http://schemas.microsoft.com/office/drawing/2014/main" id="{15D911EC-6AC1-90B2-366F-8F6D7A4465D1}"/>
              </a:ext>
            </a:extLst>
          </p:cNvPr>
          <p:cNvSpPr txBox="1"/>
          <p:nvPr/>
        </p:nvSpPr>
        <p:spPr>
          <a:xfrm>
            <a:off x="30713769" y="6943525"/>
            <a:ext cx="425151" cy="501303"/>
          </a:xfrm>
          <a:prstGeom prst="rect">
            <a:avLst/>
          </a:prstGeom>
          <a:solidFill>
            <a:schemeClr val="bg1"/>
          </a:solidFill>
        </p:spPr>
        <p:txBody>
          <a:bodyPr wrap="square" rtlCol="0">
            <a:spAutoFit/>
          </a:bodyPr>
          <a:lstStyle/>
          <a:p>
            <a:endParaRPr lang="en-US" dirty="0"/>
          </a:p>
        </p:txBody>
      </p:sp>
      <p:pic>
        <p:nvPicPr>
          <p:cNvPr id="1205" name="Picture 1204" descr="A graph of a function&#10;&#10;Description automatically generated">
            <a:extLst>
              <a:ext uri="{FF2B5EF4-FFF2-40B4-BE49-F238E27FC236}">
                <a16:creationId xmlns:a16="http://schemas.microsoft.com/office/drawing/2014/main" id="{71073C41-C09D-C0D0-176A-8C0BE03CE722}"/>
              </a:ext>
            </a:extLst>
          </p:cNvPr>
          <p:cNvPicPr>
            <a:picLocks noChangeAspect="1"/>
          </p:cNvPicPr>
          <p:nvPr/>
        </p:nvPicPr>
        <p:blipFill rotWithShape="1">
          <a:blip r:embed="rId16">
            <a:extLst>
              <a:ext uri="{28A0092B-C50C-407E-A947-70E740481C1C}">
                <a14:useLocalDpi xmlns:a14="http://schemas.microsoft.com/office/drawing/2010/main" val="0"/>
              </a:ext>
            </a:extLst>
          </a:blip>
          <a:srcRect l="6437" t="6066" r="5729"/>
          <a:stretch/>
        </p:blipFill>
        <p:spPr>
          <a:xfrm>
            <a:off x="26337361" y="11745496"/>
            <a:ext cx="4425860" cy="4908651"/>
          </a:xfrm>
          <a:prstGeom prst="rect">
            <a:avLst/>
          </a:prstGeom>
        </p:spPr>
      </p:pic>
      <p:pic>
        <p:nvPicPr>
          <p:cNvPr id="1211" name="Picture 1210" descr="A graph of a function&#10;&#10;Description automatically generated">
            <a:extLst>
              <a:ext uri="{FF2B5EF4-FFF2-40B4-BE49-F238E27FC236}">
                <a16:creationId xmlns:a16="http://schemas.microsoft.com/office/drawing/2014/main" id="{49D26CEA-2202-860A-954B-EBA0E7FB3721}"/>
              </a:ext>
            </a:extLst>
          </p:cNvPr>
          <p:cNvPicPr>
            <a:picLocks noGrp="1" noRot="1" noChangeAspect="1" noMove="1" noResize="1" noEditPoints="1" noAdjustHandles="1" noChangeArrowheads="1" noChangeShapeType="1" noCrop="1"/>
          </p:cNvPicPr>
          <p:nvPr/>
        </p:nvPicPr>
        <p:blipFill rotWithShape="1">
          <a:blip r:embed="rId17">
            <a:extLst>
              <a:ext uri="{28A0092B-C50C-407E-A947-70E740481C1C}">
                <a14:useLocalDpi xmlns:a14="http://schemas.microsoft.com/office/drawing/2010/main" val="0"/>
              </a:ext>
            </a:extLst>
          </a:blip>
          <a:srcRect l="980" t="7601" r="5992"/>
          <a:stretch/>
        </p:blipFill>
        <p:spPr>
          <a:xfrm>
            <a:off x="22063586" y="11815801"/>
            <a:ext cx="4265574" cy="4838346"/>
          </a:xfrm>
          <a:prstGeom prst="rect">
            <a:avLst/>
          </a:prstGeom>
        </p:spPr>
      </p:pic>
      <p:sp>
        <p:nvSpPr>
          <p:cNvPr id="1218" name="TextBox 1217">
            <a:extLst>
              <a:ext uri="{FF2B5EF4-FFF2-40B4-BE49-F238E27FC236}">
                <a16:creationId xmlns:a16="http://schemas.microsoft.com/office/drawing/2014/main" id="{45C7A52F-2D9B-945E-DB7A-DF2D9209FD33}"/>
              </a:ext>
            </a:extLst>
          </p:cNvPr>
          <p:cNvSpPr txBox="1"/>
          <p:nvPr/>
        </p:nvSpPr>
        <p:spPr>
          <a:xfrm>
            <a:off x="36402261" y="8810912"/>
            <a:ext cx="24765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0</a:t>
            </a:r>
          </a:p>
        </p:txBody>
      </p:sp>
      <p:sp>
        <p:nvSpPr>
          <p:cNvPr id="1219" name="TextBox 1218">
            <a:extLst>
              <a:ext uri="{FF2B5EF4-FFF2-40B4-BE49-F238E27FC236}">
                <a16:creationId xmlns:a16="http://schemas.microsoft.com/office/drawing/2014/main" id="{311B47CC-A328-9B33-DA6E-87947D601838}"/>
              </a:ext>
            </a:extLst>
          </p:cNvPr>
          <p:cNvSpPr txBox="1"/>
          <p:nvPr/>
        </p:nvSpPr>
        <p:spPr>
          <a:xfrm>
            <a:off x="36410728" y="9527358"/>
            <a:ext cx="24765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0</a:t>
            </a:r>
          </a:p>
        </p:txBody>
      </p:sp>
      <p:pic>
        <p:nvPicPr>
          <p:cNvPr id="1227" name="Picture 1226">
            <a:extLst>
              <a:ext uri="{FF2B5EF4-FFF2-40B4-BE49-F238E27FC236}">
                <a16:creationId xmlns:a16="http://schemas.microsoft.com/office/drawing/2014/main" id="{75804975-F0D8-3E5C-CEA7-EE9AB4E295D2}"/>
              </a:ext>
            </a:extLst>
          </p:cNvPr>
          <p:cNvPicPr>
            <a:picLocks noChangeAspect="1"/>
          </p:cNvPicPr>
          <p:nvPr/>
        </p:nvPicPr>
        <p:blipFill>
          <a:blip r:embed="rId18"/>
          <a:stretch>
            <a:fillRect/>
          </a:stretch>
        </p:blipFill>
        <p:spPr>
          <a:xfrm>
            <a:off x="23202497" y="27884586"/>
            <a:ext cx="513748" cy="1243809"/>
          </a:xfrm>
          <a:prstGeom prst="rect">
            <a:avLst/>
          </a:prstGeom>
        </p:spPr>
      </p:pic>
      <p:sp>
        <p:nvSpPr>
          <p:cNvPr id="1230" name="Arrow: Down 1229">
            <a:extLst>
              <a:ext uri="{FF2B5EF4-FFF2-40B4-BE49-F238E27FC236}">
                <a16:creationId xmlns:a16="http://schemas.microsoft.com/office/drawing/2014/main" id="{1C472F26-C0F9-EC9E-9621-B42D76709F8E}"/>
              </a:ext>
            </a:extLst>
          </p:cNvPr>
          <p:cNvSpPr/>
          <p:nvPr/>
        </p:nvSpPr>
        <p:spPr>
          <a:xfrm rot="16200000">
            <a:off x="25757906" y="12584889"/>
            <a:ext cx="175422" cy="40970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1" name="Arrow: Down 1230">
            <a:extLst>
              <a:ext uri="{FF2B5EF4-FFF2-40B4-BE49-F238E27FC236}">
                <a16:creationId xmlns:a16="http://schemas.microsoft.com/office/drawing/2014/main" id="{6D5B8FB2-A4D8-BE38-AB97-45D0A9516B00}"/>
              </a:ext>
            </a:extLst>
          </p:cNvPr>
          <p:cNvSpPr/>
          <p:nvPr/>
        </p:nvSpPr>
        <p:spPr>
          <a:xfrm>
            <a:off x="36765780" y="11374241"/>
            <a:ext cx="175422" cy="40970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3" name="Arrow: Down 1232">
            <a:extLst>
              <a:ext uri="{FF2B5EF4-FFF2-40B4-BE49-F238E27FC236}">
                <a16:creationId xmlns:a16="http://schemas.microsoft.com/office/drawing/2014/main" id="{FAF4B407-A7CB-47EA-7287-420CDA37A391}"/>
              </a:ext>
            </a:extLst>
          </p:cNvPr>
          <p:cNvSpPr/>
          <p:nvPr/>
        </p:nvSpPr>
        <p:spPr>
          <a:xfrm>
            <a:off x="24512640" y="27712894"/>
            <a:ext cx="175422" cy="40970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5" name="TextBox 1234">
            <a:extLst>
              <a:ext uri="{FF2B5EF4-FFF2-40B4-BE49-F238E27FC236}">
                <a16:creationId xmlns:a16="http://schemas.microsoft.com/office/drawing/2014/main" id="{CB845BFF-0C5E-CB08-C82A-0027E582289D}"/>
              </a:ext>
            </a:extLst>
          </p:cNvPr>
          <p:cNvSpPr txBox="1"/>
          <p:nvPr/>
        </p:nvSpPr>
        <p:spPr>
          <a:xfrm>
            <a:off x="24493689" y="12313082"/>
            <a:ext cx="1648031" cy="461665"/>
          </a:xfrm>
          <a:prstGeom prst="rect">
            <a:avLst/>
          </a:prstGeom>
          <a:noFill/>
        </p:spPr>
        <p:txBody>
          <a:bodyPr wrap="square">
            <a:spAutoFit/>
          </a:bodyPr>
          <a:lstStyle/>
          <a:p>
            <a:r>
              <a:rPr lang="el-GR" sz="2400" i="1" dirty="0">
                <a:latin typeface="Georgia" panose="02040502050405020303" pitchFamily="18" charset="0"/>
              </a:rPr>
              <a:t>Ψ</a:t>
            </a:r>
            <a:r>
              <a:rPr lang="en-US" sz="2400" i="1" baseline="-25000" dirty="0">
                <a:solidFill>
                  <a:schemeClr val="tx1"/>
                </a:solidFill>
                <a:latin typeface="Georgia" panose="02040502050405020303" pitchFamily="18" charset="0"/>
              </a:rPr>
              <a:t>N </a:t>
            </a:r>
            <a:r>
              <a:rPr lang="en-US" sz="2400" dirty="0">
                <a:latin typeface="Georgia" panose="02040502050405020303" pitchFamily="18" charset="0"/>
              </a:rPr>
              <a:t>= 0.96 </a:t>
            </a:r>
            <a:endParaRPr lang="en-US" sz="2400" dirty="0"/>
          </a:p>
        </p:txBody>
      </p:sp>
      <p:sp>
        <p:nvSpPr>
          <p:cNvPr id="1236" name="TextBox 1235">
            <a:extLst>
              <a:ext uri="{FF2B5EF4-FFF2-40B4-BE49-F238E27FC236}">
                <a16:creationId xmlns:a16="http://schemas.microsoft.com/office/drawing/2014/main" id="{4FAA3B40-11FC-B7AA-6C9F-8663F7CCCDC2}"/>
              </a:ext>
            </a:extLst>
          </p:cNvPr>
          <p:cNvSpPr txBox="1"/>
          <p:nvPr/>
        </p:nvSpPr>
        <p:spPr>
          <a:xfrm>
            <a:off x="35646182" y="10913295"/>
            <a:ext cx="1648031" cy="461665"/>
          </a:xfrm>
          <a:prstGeom prst="rect">
            <a:avLst/>
          </a:prstGeom>
          <a:noFill/>
        </p:spPr>
        <p:txBody>
          <a:bodyPr wrap="square">
            <a:spAutoFit/>
          </a:bodyPr>
          <a:lstStyle/>
          <a:p>
            <a:r>
              <a:rPr lang="el-GR" sz="2400" i="1" dirty="0">
                <a:latin typeface="Georgia" panose="02040502050405020303" pitchFamily="18" charset="0"/>
              </a:rPr>
              <a:t>Ψ</a:t>
            </a:r>
            <a:r>
              <a:rPr lang="en-US" sz="2400" i="1" baseline="-25000" dirty="0">
                <a:solidFill>
                  <a:schemeClr val="tx1"/>
                </a:solidFill>
                <a:latin typeface="Georgia" panose="02040502050405020303" pitchFamily="18" charset="0"/>
              </a:rPr>
              <a:t>N </a:t>
            </a:r>
            <a:r>
              <a:rPr lang="en-US" sz="2400" dirty="0">
                <a:latin typeface="Georgia" panose="02040502050405020303" pitchFamily="18" charset="0"/>
              </a:rPr>
              <a:t>= 0.96 </a:t>
            </a:r>
            <a:endParaRPr lang="en-US" sz="2400" dirty="0"/>
          </a:p>
        </p:txBody>
      </p:sp>
      <p:grpSp>
        <p:nvGrpSpPr>
          <p:cNvPr id="1238" name="Group 1237">
            <a:extLst>
              <a:ext uri="{FF2B5EF4-FFF2-40B4-BE49-F238E27FC236}">
                <a16:creationId xmlns:a16="http://schemas.microsoft.com/office/drawing/2014/main" id="{A4914FB2-62D7-8CD1-7C43-5AE9494BD032}"/>
              </a:ext>
            </a:extLst>
          </p:cNvPr>
          <p:cNvGrpSpPr/>
          <p:nvPr/>
        </p:nvGrpSpPr>
        <p:grpSpPr>
          <a:xfrm>
            <a:off x="15675791" y="27623051"/>
            <a:ext cx="5070341" cy="754822"/>
            <a:chOff x="15735597" y="27419854"/>
            <a:chExt cx="5070341" cy="754822"/>
          </a:xfrm>
        </p:grpSpPr>
        <mc:AlternateContent xmlns:mc="http://schemas.openxmlformats.org/markup-compatibility/2006" xmlns:a14="http://schemas.microsoft.com/office/drawing/2010/main">
          <mc:Choice Requires="a14">
            <p:sp>
              <p:nvSpPr>
                <p:cNvPr id="1232" name="TextBox 1231">
                  <a:extLst>
                    <a:ext uri="{FF2B5EF4-FFF2-40B4-BE49-F238E27FC236}">
                      <a16:creationId xmlns:a16="http://schemas.microsoft.com/office/drawing/2014/main" id="{98AC2951-4E28-7709-EAED-076898367318}"/>
                    </a:ext>
                  </a:extLst>
                </p:cNvPr>
                <p:cNvSpPr txBox="1"/>
                <p:nvPr/>
              </p:nvSpPr>
              <p:spPr>
                <a:xfrm>
                  <a:off x="15735597" y="27427644"/>
                  <a:ext cx="1793336" cy="7392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𝑠</m:t>
                            </m:r>
                          </m:e>
                        </m:acc>
                        <m:r>
                          <a:rPr lang="en-US" sz="3600" b="0" i="1" smtClean="0">
                            <a:latin typeface="Cambria Math" panose="02040503050406030204" pitchFamily="18" charset="0"/>
                          </a:rPr>
                          <m:t>=</m:t>
                        </m:r>
                        <m:box>
                          <m:boxPr>
                            <m:ctrlPr>
                              <a:rPr lang="en-US" sz="3600" b="0" i="1" smtClean="0">
                                <a:latin typeface="Cambria Math" panose="02040503050406030204" pitchFamily="18" charset="0"/>
                              </a:rPr>
                            </m:ctrlPr>
                          </m:boxPr>
                          <m:e>
                            <m:argPr>
                              <m:argSz m:val="-1"/>
                            </m:argP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𝑟</m:t>
                                </m:r>
                              </m:num>
                              <m:den>
                                <m:r>
                                  <a:rPr lang="en-US" sz="3600" b="0" i="1" smtClean="0">
                                    <a:latin typeface="Cambria Math" panose="02040503050406030204" pitchFamily="18" charset="0"/>
                                  </a:rPr>
                                  <m:t>𝑞</m:t>
                                </m:r>
                              </m:den>
                            </m:f>
                            <m:box>
                              <m:boxPr>
                                <m:ctrlPr>
                                  <a:rPr lang="en-US" sz="3600" b="0" i="1" smtClean="0">
                                    <a:latin typeface="Cambria Math" panose="02040503050406030204" pitchFamily="18" charset="0"/>
                                  </a:rPr>
                                </m:ctrlPr>
                              </m:boxPr>
                              <m:e>
                                <m:argPr>
                                  <m:argSz m:val="-1"/>
                                </m:argPr>
                                <m:f>
                                  <m:fPr>
                                    <m:ctrlPr>
                                      <a:rPr lang="en-US" sz="3600" b="0" i="1" smtClean="0">
                                        <a:latin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𝑞</m:t>
                                    </m:r>
                                  </m:num>
                                  <m:den>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𝑟</m:t>
                                    </m:r>
                                  </m:den>
                                </m:f>
                              </m:e>
                            </m:box>
                          </m:e>
                        </m:box>
                      </m:oMath>
                    </m:oMathPara>
                  </a14:m>
                  <a:endParaRPr lang="en-US" sz="3600" dirty="0">
                    <a:latin typeface="Georgia" panose="02040502050405020303" pitchFamily="18" charset="0"/>
                  </a:endParaRPr>
                </a:p>
              </p:txBody>
            </p:sp>
          </mc:Choice>
          <mc:Fallback xmlns="">
            <p:sp>
              <p:nvSpPr>
                <p:cNvPr id="1232" name="TextBox 1231">
                  <a:extLst>
                    <a:ext uri="{FF2B5EF4-FFF2-40B4-BE49-F238E27FC236}">
                      <a16:creationId xmlns:a16="http://schemas.microsoft.com/office/drawing/2014/main" id="{98AC2951-4E28-7709-EAED-076898367318}"/>
                    </a:ext>
                  </a:extLst>
                </p:cNvPr>
                <p:cNvSpPr txBox="1">
                  <a:spLocks noRot="1" noChangeAspect="1" noMove="1" noResize="1" noEditPoints="1" noAdjustHandles="1" noChangeArrowheads="1" noChangeShapeType="1" noTextEdit="1"/>
                </p:cNvSpPr>
                <p:nvPr/>
              </p:nvSpPr>
              <p:spPr>
                <a:xfrm>
                  <a:off x="15735597" y="27427644"/>
                  <a:ext cx="1793336" cy="739241"/>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7" name="TextBox 1236">
                  <a:extLst>
                    <a:ext uri="{FF2B5EF4-FFF2-40B4-BE49-F238E27FC236}">
                      <a16:creationId xmlns:a16="http://schemas.microsoft.com/office/drawing/2014/main" id="{D164E54E-0D98-E4E6-F512-92F1F264F7FC}"/>
                    </a:ext>
                  </a:extLst>
                </p:cNvPr>
                <p:cNvSpPr txBox="1"/>
                <p:nvPr/>
              </p:nvSpPr>
              <p:spPr>
                <a:xfrm>
                  <a:off x="18435907" y="27419854"/>
                  <a:ext cx="2370031" cy="7548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3600" i="1" smtClean="0">
                                <a:latin typeface="Cambria Math" panose="02040503050406030204" pitchFamily="18" charset="0"/>
                              </a:rPr>
                            </m:ctrlPr>
                          </m:boxPr>
                          <m:e>
                            <m:argPr>
                              <m:argSz m:val="-1"/>
                            </m:argPr>
                            <m:f>
                              <m:fPr>
                                <m:ctrlPr>
                                  <a:rPr lang="en-US" sz="3600" i="1">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r>
                                  <a:rPr lang="en-US" sz="3600" i="1" smtClean="0">
                                    <a:latin typeface="Cambria Math" panose="02040503050406030204" pitchFamily="18" charset="0"/>
                                    <a:ea typeface="Cambria Math" panose="02040503050406030204" pitchFamily="18" charset="0"/>
                                  </a:rPr>
                                  <m:t>𝛽</m:t>
                                </m:r>
                              </m:num>
                              <m:den>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m:rPr>
                                        <m:sty m:val="p"/>
                                      </m:rPr>
                                      <a:rPr lang="el-GR" sz="3600" i="1" smtClean="0">
                                        <a:latin typeface="Cambria Math" panose="02040503050406030204" pitchFamily="18" charset="0"/>
                                        <a:ea typeface="Cambria Math" panose="02040503050406030204" pitchFamily="18" charset="0"/>
                                      </a:rPr>
                                      <m:t>Ψ</m:t>
                                    </m:r>
                                  </m:e>
                                  <m:sub>
                                    <m:r>
                                      <a:rPr lang="en-US" sz="3600" b="0" i="1" smtClean="0">
                                        <a:latin typeface="Cambria Math" panose="02040503050406030204" pitchFamily="18" charset="0"/>
                                        <a:ea typeface="Cambria Math" panose="02040503050406030204" pitchFamily="18" charset="0"/>
                                      </a:rPr>
                                      <m:t>𝑁</m:t>
                                    </m:r>
                                  </m:sub>
                                </m:sSub>
                              </m:den>
                            </m:f>
                          </m:e>
                        </m:box>
                        <m:r>
                          <a:rPr lang="en-US" sz="3600" i="1">
                            <a:latin typeface="Cambria Math" panose="02040503050406030204" pitchFamily="18" charset="0"/>
                          </a:rPr>
                          <m:t>∼</m:t>
                        </m:r>
                        <m:box>
                          <m:boxPr>
                            <m:ctrlPr>
                              <a:rPr lang="en-US" sz="3600" b="0" i="1" smtClean="0">
                                <a:latin typeface="Cambria Math" panose="02040503050406030204" pitchFamily="18" charset="0"/>
                              </a:rPr>
                            </m:ctrlPr>
                          </m:boxPr>
                          <m:e>
                            <m:argPr>
                              <m:argSz m:val="-1"/>
                            </m:argPr>
                            <m:box>
                              <m:boxPr>
                                <m:ctrlPr>
                                  <a:rPr lang="en-US" sz="3600" b="0" i="1" smtClean="0">
                                    <a:latin typeface="Cambria Math" panose="02040503050406030204" pitchFamily="18" charset="0"/>
                                  </a:rPr>
                                </m:ctrlPr>
                              </m:boxPr>
                              <m:e>
                                <m:argPr>
                                  <m:argSz m:val="-1"/>
                                </m:argPr>
                                <m:f>
                                  <m:fPr>
                                    <m:ctrlPr>
                                      <a:rPr lang="en-US" sz="3600" b="0" i="1" smtClean="0">
                                        <a:latin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𝑝</m:t>
                                    </m:r>
                                  </m:num>
                                  <m:den>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m:rPr>
                                            <m:sty m:val="p"/>
                                          </m:rPr>
                                          <a:rPr lang="el-GR" sz="3600" b="0" i="1" smtClean="0">
                                            <a:latin typeface="Cambria Math" panose="02040503050406030204" pitchFamily="18" charset="0"/>
                                            <a:ea typeface="Cambria Math" panose="02040503050406030204" pitchFamily="18" charset="0"/>
                                          </a:rPr>
                                          <m:t>Ψ</m:t>
                                        </m:r>
                                      </m:e>
                                      <m:sub>
                                        <m:r>
                                          <a:rPr lang="en-US" sz="3600" b="0" i="1" smtClean="0">
                                            <a:latin typeface="Cambria Math" panose="02040503050406030204" pitchFamily="18" charset="0"/>
                                            <a:ea typeface="Cambria Math" panose="02040503050406030204" pitchFamily="18" charset="0"/>
                                          </a:rPr>
                                          <m:t>𝑁</m:t>
                                        </m:r>
                                      </m:sub>
                                    </m:sSub>
                                  </m:den>
                                </m:f>
                              </m:e>
                            </m:box>
                          </m:e>
                        </m:box>
                      </m:oMath>
                    </m:oMathPara>
                  </a14:m>
                  <a:endParaRPr lang="en-US" sz="3600" dirty="0">
                    <a:latin typeface="Georgia" panose="02040502050405020303" pitchFamily="18" charset="0"/>
                  </a:endParaRPr>
                </a:p>
              </p:txBody>
            </p:sp>
          </mc:Choice>
          <mc:Fallback xmlns="">
            <p:sp>
              <p:nvSpPr>
                <p:cNvPr id="1237" name="TextBox 1236">
                  <a:extLst>
                    <a:ext uri="{FF2B5EF4-FFF2-40B4-BE49-F238E27FC236}">
                      <a16:creationId xmlns:a16="http://schemas.microsoft.com/office/drawing/2014/main" id="{D164E54E-0D98-E4E6-F512-92F1F264F7FC}"/>
                    </a:ext>
                  </a:extLst>
                </p:cNvPr>
                <p:cNvSpPr txBox="1">
                  <a:spLocks noRot="1" noChangeAspect="1" noMove="1" noResize="1" noEditPoints="1" noAdjustHandles="1" noChangeArrowheads="1" noChangeShapeType="1" noTextEdit="1"/>
                </p:cNvSpPr>
                <p:nvPr/>
              </p:nvSpPr>
              <p:spPr>
                <a:xfrm>
                  <a:off x="18435907" y="27419854"/>
                  <a:ext cx="2370031" cy="754822"/>
                </a:xfrm>
                <a:prstGeom prst="rect">
                  <a:avLst/>
                </a:prstGeom>
                <a:blipFill>
                  <a:blip r:embed="rId24"/>
                  <a:stretch>
                    <a:fillRect/>
                  </a:stretch>
                </a:blipFill>
              </p:spPr>
              <p:txBody>
                <a:bodyPr/>
                <a:lstStyle/>
                <a:p>
                  <a:r>
                    <a:rPr lang="en-US">
                      <a:noFill/>
                    </a:rPr>
                    <a:t> </a:t>
                  </a:r>
                </a:p>
              </p:txBody>
            </p:sp>
          </mc:Fallback>
        </mc:AlternateContent>
      </p:grpSp>
      <p:pic>
        <p:nvPicPr>
          <p:cNvPr id="3" name="Picture 2">
            <a:extLst>
              <a:ext uri="{FF2B5EF4-FFF2-40B4-BE49-F238E27FC236}">
                <a16:creationId xmlns:a16="http://schemas.microsoft.com/office/drawing/2014/main" id="{5D676A8E-429C-9D30-2598-FF4E01CDF258}"/>
              </a:ext>
            </a:extLst>
          </p:cNvPr>
          <p:cNvPicPr>
            <a:picLocks noChangeAspect="1"/>
          </p:cNvPicPr>
          <p:nvPr/>
        </p:nvPicPr>
        <p:blipFill>
          <a:blip r:embed="rId25"/>
          <a:stretch>
            <a:fillRect/>
          </a:stretch>
        </p:blipFill>
        <p:spPr>
          <a:xfrm>
            <a:off x="13188412" y="30393929"/>
            <a:ext cx="10014085" cy="1660209"/>
          </a:xfrm>
          <a:prstGeom prst="rect">
            <a:avLst/>
          </a:prstGeom>
        </p:spPr>
      </p:pic>
      <p:pic>
        <p:nvPicPr>
          <p:cNvPr id="11" name="Picture 10" descr="A table with black text and black letters&#10;&#10;Description automatically generated">
            <a:extLst>
              <a:ext uri="{FF2B5EF4-FFF2-40B4-BE49-F238E27FC236}">
                <a16:creationId xmlns:a16="http://schemas.microsoft.com/office/drawing/2014/main" id="{3F2A5BD7-A86A-F620-71E0-496B761F91A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3188412" y="28676768"/>
            <a:ext cx="9993475" cy="1625311"/>
          </a:xfrm>
          <a:prstGeom prst="rect">
            <a:avLst/>
          </a:prstGeom>
        </p:spPr>
      </p:pic>
      <p:sp>
        <p:nvSpPr>
          <p:cNvPr id="12" name="TextBox 11">
            <a:extLst>
              <a:ext uri="{FF2B5EF4-FFF2-40B4-BE49-F238E27FC236}">
                <a16:creationId xmlns:a16="http://schemas.microsoft.com/office/drawing/2014/main" id="{8A6033EE-AE5C-5132-4712-088EEBBCB974}"/>
              </a:ext>
            </a:extLst>
          </p:cNvPr>
          <p:cNvSpPr txBox="1"/>
          <p:nvPr/>
        </p:nvSpPr>
        <p:spPr>
          <a:xfrm>
            <a:off x="25373071" y="15543804"/>
            <a:ext cx="764785" cy="584775"/>
          </a:xfrm>
          <a:prstGeom prst="rect">
            <a:avLst/>
          </a:prstGeom>
          <a:noFill/>
          <a:ln>
            <a:solidFill>
              <a:schemeClr val="tx1"/>
            </a:solidFill>
          </a:ln>
        </p:spPr>
        <p:txBody>
          <a:bodyPr wrap="square" rtlCol="0">
            <a:spAutoFit/>
          </a:bodyPr>
          <a:lstStyle/>
          <a:p>
            <a:pPr algn="ctr"/>
            <a:r>
              <a:rPr lang="en-US" sz="3200" dirty="0">
                <a:latin typeface="Georgia" panose="02040502050405020303" pitchFamily="18" charset="0"/>
              </a:rPr>
              <a:t>PT</a:t>
            </a:r>
          </a:p>
        </p:txBody>
      </p:sp>
      <p:pic>
        <p:nvPicPr>
          <p:cNvPr id="20" name="Picture 19" descr="A blue and white logo&#10;&#10;Description automatically generated">
            <a:extLst>
              <a:ext uri="{FF2B5EF4-FFF2-40B4-BE49-F238E27FC236}">
                <a16:creationId xmlns:a16="http://schemas.microsoft.com/office/drawing/2014/main" id="{548A637C-F436-4C63-EF03-2460012764C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8240835" y="4127494"/>
            <a:ext cx="5625872" cy="818956"/>
          </a:xfrm>
          <a:prstGeom prst="rect">
            <a:avLst/>
          </a:prstGeom>
        </p:spPr>
      </p:pic>
      <p:pic>
        <p:nvPicPr>
          <p:cNvPr id="1140" name="Picture 1139" descr="A blue and white logo&#10;&#10;Description automatically generated">
            <a:extLst>
              <a:ext uri="{FF2B5EF4-FFF2-40B4-BE49-F238E27FC236}">
                <a16:creationId xmlns:a16="http://schemas.microsoft.com/office/drawing/2014/main" id="{F4F7FC8B-2513-EE72-E46D-7D20579EF3F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0347973" y="-314839"/>
            <a:ext cx="4511040" cy="3383280"/>
          </a:xfrm>
          <a:prstGeom prst="rect">
            <a:avLst/>
          </a:prstGeom>
        </p:spPr>
      </p:pic>
      <p:sp>
        <p:nvSpPr>
          <p:cNvPr id="1144" name="TextBox 1143">
            <a:extLst>
              <a:ext uri="{FF2B5EF4-FFF2-40B4-BE49-F238E27FC236}">
                <a16:creationId xmlns:a16="http://schemas.microsoft.com/office/drawing/2014/main" id="{77F6E39D-5FF7-E1A3-4DB4-74BCA5C39394}"/>
              </a:ext>
            </a:extLst>
          </p:cNvPr>
          <p:cNvSpPr txBox="1"/>
          <p:nvPr/>
        </p:nvSpPr>
        <p:spPr>
          <a:xfrm>
            <a:off x="29787845" y="15541951"/>
            <a:ext cx="764785" cy="584775"/>
          </a:xfrm>
          <a:prstGeom prst="rect">
            <a:avLst/>
          </a:prstGeom>
          <a:noFill/>
          <a:ln>
            <a:solidFill>
              <a:schemeClr val="tx1"/>
            </a:solidFill>
          </a:ln>
        </p:spPr>
        <p:txBody>
          <a:bodyPr wrap="square" rtlCol="0">
            <a:spAutoFit/>
          </a:bodyPr>
          <a:lstStyle/>
          <a:p>
            <a:pPr algn="ctr"/>
            <a:r>
              <a:rPr lang="en-US" sz="3200" dirty="0">
                <a:latin typeface="Georgia" panose="02040502050405020303" pitchFamily="18" charset="0"/>
              </a:rPr>
              <a:t>NT</a:t>
            </a:r>
          </a:p>
        </p:txBody>
      </p:sp>
      <p:sp>
        <p:nvSpPr>
          <p:cNvPr id="1145" name="TextBox 1144">
            <a:extLst>
              <a:ext uri="{FF2B5EF4-FFF2-40B4-BE49-F238E27FC236}">
                <a16:creationId xmlns:a16="http://schemas.microsoft.com/office/drawing/2014/main" id="{D5DB14D2-3A50-8188-10F6-4A7A59F6D3E2}"/>
              </a:ext>
            </a:extLst>
          </p:cNvPr>
          <p:cNvSpPr txBox="1"/>
          <p:nvPr/>
        </p:nvSpPr>
        <p:spPr>
          <a:xfrm>
            <a:off x="31180417" y="11437440"/>
            <a:ext cx="764785" cy="584775"/>
          </a:xfrm>
          <a:prstGeom prst="rect">
            <a:avLst/>
          </a:prstGeom>
          <a:noFill/>
          <a:ln>
            <a:solidFill>
              <a:schemeClr val="tx1"/>
            </a:solidFill>
          </a:ln>
        </p:spPr>
        <p:txBody>
          <a:bodyPr wrap="square" rtlCol="0">
            <a:spAutoFit/>
          </a:bodyPr>
          <a:lstStyle/>
          <a:p>
            <a:pPr algn="ctr"/>
            <a:r>
              <a:rPr lang="en-US" sz="3200" dirty="0">
                <a:latin typeface="Georgia" panose="02040502050405020303" pitchFamily="18" charset="0"/>
              </a:rPr>
              <a:t>PT</a:t>
            </a:r>
          </a:p>
        </p:txBody>
      </p:sp>
      <p:sp>
        <p:nvSpPr>
          <p:cNvPr id="1147" name="TextBox 1146">
            <a:extLst>
              <a:ext uri="{FF2B5EF4-FFF2-40B4-BE49-F238E27FC236}">
                <a16:creationId xmlns:a16="http://schemas.microsoft.com/office/drawing/2014/main" id="{9AA872C0-DF77-3A7F-3ED7-56DFF9D41AEE}"/>
              </a:ext>
            </a:extLst>
          </p:cNvPr>
          <p:cNvSpPr txBox="1"/>
          <p:nvPr/>
        </p:nvSpPr>
        <p:spPr>
          <a:xfrm>
            <a:off x="37781951" y="11478674"/>
            <a:ext cx="764785" cy="584775"/>
          </a:xfrm>
          <a:prstGeom prst="rect">
            <a:avLst/>
          </a:prstGeom>
          <a:noFill/>
          <a:ln>
            <a:solidFill>
              <a:schemeClr val="tx1"/>
            </a:solidFill>
          </a:ln>
        </p:spPr>
        <p:txBody>
          <a:bodyPr wrap="square" rtlCol="0">
            <a:spAutoFit/>
          </a:bodyPr>
          <a:lstStyle/>
          <a:p>
            <a:pPr algn="ctr"/>
            <a:r>
              <a:rPr lang="en-US" sz="3200" dirty="0">
                <a:latin typeface="Georgia" panose="02040502050405020303" pitchFamily="18" charset="0"/>
              </a:rPr>
              <a:t>NT</a:t>
            </a:r>
          </a:p>
        </p:txBody>
      </p:sp>
      <p:sp>
        <p:nvSpPr>
          <p:cNvPr id="1148" name="TextBox 1147">
            <a:extLst>
              <a:ext uri="{FF2B5EF4-FFF2-40B4-BE49-F238E27FC236}">
                <a16:creationId xmlns:a16="http://schemas.microsoft.com/office/drawing/2014/main" id="{5BA1FEEF-DD03-679D-1DFC-141CCEA3E0CB}"/>
              </a:ext>
            </a:extLst>
          </p:cNvPr>
          <p:cNvSpPr txBox="1"/>
          <p:nvPr/>
        </p:nvSpPr>
        <p:spPr>
          <a:xfrm>
            <a:off x="25368418" y="7030957"/>
            <a:ext cx="764785" cy="584775"/>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sz="3200" dirty="0">
                <a:latin typeface="Georgia" panose="02040502050405020303" pitchFamily="18" charset="0"/>
              </a:rPr>
              <a:t>PT</a:t>
            </a:r>
          </a:p>
        </p:txBody>
      </p:sp>
      <p:sp>
        <p:nvSpPr>
          <p:cNvPr id="1149" name="TextBox 1148">
            <a:extLst>
              <a:ext uri="{FF2B5EF4-FFF2-40B4-BE49-F238E27FC236}">
                <a16:creationId xmlns:a16="http://schemas.microsoft.com/office/drawing/2014/main" id="{00CFB0C9-587E-7260-5C9B-46E0ABC48F7B}"/>
              </a:ext>
            </a:extLst>
          </p:cNvPr>
          <p:cNvSpPr txBox="1"/>
          <p:nvPr/>
        </p:nvSpPr>
        <p:spPr>
          <a:xfrm>
            <a:off x="29532301" y="7025051"/>
            <a:ext cx="764785" cy="584775"/>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sz="3200" dirty="0">
                <a:latin typeface="Georgia" panose="02040502050405020303" pitchFamily="18" charset="0"/>
              </a:rPr>
              <a:t>NT</a:t>
            </a:r>
          </a:p>
        </p:txBody>
      </p:sp>
      <p:sp>
        <p:nvSpPr>
          <p:cNvPr id="1044" name="Rectangle 1043">
            <a:extLst>
              <a:ext uri="{FF2B5EF4-FFF2-40B4-BE49-F238E27FC236}">
                <a16:creationId xmlns:a16="http://schemas.microsoft.com/office/drawing/2014/main" id="{67D3A672-2CB0-2DA0-9EBC-7F749788F7B4}"/>
              </a:ext>
            </a:extLst>
          </p:cNvPr>
          <p:cNvSpPr>
            <a:spLocks/>
          </p:cNvSpPr>
          <p:nvPr/>
        </p:nvSpPr>
        <p:spPr>
          <a:xfrm>
            <a:off x="13131809" y="18677866"/>
            <a:ext cx="17647920" cy="91440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latin typeface="Georgia" panose="02040502050405020303" pitchFamily="18" charset="0"/>
              </a:rPr>
              <a:t>Results</a:t>
            </a:r>
          </a:p>
        </p:txBody>
      </p:sp>
      <p:sp>
        <p:nvSpPr>
          <p:cNvPr id="1164" name="TextBox 1163">
            <a:extLst>
              <a:ext uri="{FF2B5EF4-FFF2-40B4-BE49-F238E27FC236}">
                <a16:creationId xmlns:a16="http://schemas.microsoft.com/office/drawing/2014/main" id="{CF7C4BB1-2685-30EC-4D27-A08032FDBE00}"/>
              </a:ext>
            </a:extLst>
          </p:cNvPr>
          <p:cNvSpPr txBox="1"/>
          <p:nvPr/>
        </p:nvSpPr>
        <p:spPr>
          <a:xfrm>
            <a:off x="23969646" y="13334868"/>
            <a:ext cx="24765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0</a:t>
            </a:r>
          </a:p>
        </p:txBody>
      </p:sp>
      <p:sp>
        <p:nvSpPr>
          <p:cNvPr id="1165" name="TextBox 1164">
            <a:extLst>
              <a:ext uri="{FF2B5EF4-FFF2-40B4-BE49-F238E27FC236}">
                <a16:creationId xmlns:a16="http://schemas.microsoft.com/office/drawing/2014/main" id="{78FCD945-2F00-A91B-0DBB-0C70C017C021}"/>
              </a:ext>
            </a:extLst>
          </p:cNvPr>
          <p:cNvSpPr txBox="1"/>
          <p:nvPr/>
        </p:nvSpPr>
        <p:spPr>
          <a:xfrm>
            <a:off x="23976085" y="13968423"/>
            <a:ext cx="24765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0</a:t>
            </a:r>
          </a:p>
        </p:txBody>
      </p:sp>
      <p:pic>
        <p:nvPicPr>
          <p:cNvPr id="1167" name="Picture 1166" descr="A graph of a graph showing the value of a product&#10;&#10;Description automatically generated with medium confidence">
            <a:extLst>
              <a:ext uri="{FF2B5EF4-FFF2-40B4-BE49-F238E27FC236}">
                <a16:creationId xmlns:a16="http://schemas.microsoft.com/office/drawing/2014/main" id="{313C460B-89D0-586D-C3D6-A24C0895C197}"/>
              </a:ext>
            </a:extLst>
          </p:cNvPr>
          <p:cNvPicPr>
            <a:picLocks noChangeAspect="1"/>
          </p:cNvPicPr>
          <p:nvPr/>
        </p:nvPicPr>
        <p:blipFill rotWithShape="1">
          <a:blip r:embed="rId29">
            <a:extLst>
              <a:ext uri="{28A0092B-C50C-407E-A947-70E740481C1C}">
                <a14:useLocalDpi xmlns:a14="http://schemas.microsoft.com/office/drawing/2010/main" val="0"/>
              </a:ext>
            </a:extLst>
          </a:blip>
          <a:srcRect l="3063" t="9801" r="7300"/>
          <a:stretch/>
        </p:blipFill>
        <p:spPr>
          <a:xfrm>
            <a:off x="13165372" y="19681403"/>
            <a:ext cx="8919733" cy="6583680"/>
          </a:xfrm>
          <a:prstGeom prst="rect">
            <a:avLst/>
          </a:prstGeom>
        </p:spPr>
      </p:pic>
      <p:sp>
        <p:nvSpPr>
          <p:cNvPr id="13" name="TextBox 12">
            <a:extLst>
              <a:ext uri="{FF2B5EF4-FFF2-40B4-BE49-F238E27FC236}">
                <a16:creationId xmlns:a16="http://schemas.microsoft.com/office/drawing/2014/main" id="{47927D64-CF4D-480B-1B72-24D60E121791}"/>
              </a:ext>
            </a:extLst>
          </p:cNvPr>
          <p:cNvSpPr txBox="1"/>
          <p:nvPr/>
        </p:nvSpPr>
        <p:spPr>
          <a:xfrm>
            <a:off x="14180104" y="23599766"/>
            <a:ext cx="3269224" cy="707886"/>
          </a:xfrm>
          <a:prstGeom prst="rect">
            <a:avLst/>
          </a:prstGeom>
          <a:noFill/>
        </p:spPr>
        <p:txBody>
          <a:bodyPr wrap="square" rtlCol="0">
            <a:spAutoFit/>
          </a:bodyPr>
          <a:lstStyle/>
          <a:p>
            <a:r>
              <a:rPr lang="en-US" sz="4000" b="1" i="1" dirty="0">
                <a:latin typeface="Georgia" panose="02040502050405020303" pitchFamily="18" charset="0"/>
              </a:rPr>
              <a:t>UNSTABLE</a:t>
            </a:r>
          </a:p>
        </p:txBody>
      </p:sp>
      <p:sp>
        <p:nvSpPr>
          <p:cNvPr id="14" name="TextBox 13">
            <a:extLst>
              <a:ext uri="{FF2B5EF4-FFF2-40B4-BE49-F238E27FC236}">
                <a16:creationId xmlns:a16="http://schemas.microsoft.com/office/drawing/2014/main" id="{A1C44850-E72C-2986-56B3-47439E154EF5}"/>
              </a:ext>
            </a:extLst>
          </p:cNvPr>
          <p:cNvSpPr txBox="1"/>
          <p:nvPr/>
        </p:nvSpPr>
        <p:spPr>
          <a:xfrm>
            <a:off x="14220253" y="22853846"/>
            <a:ext cx="2438400" cy="707886"/>
          </a:xfrm>
          <a:prstGeom prst="rect">
            <a:avLst/>
          </a:prstGeom>
          <a:noFill/>
        </p:spPr>
        <p:txBody>
          <a:bodyPr wrap="square" rtlCol="0">
            <a:spAutoFit/>
          </a:bodyPr>
          <a:lstStyle/>
          <a:p>
            <a:pPr algn="ctr"/>
            <a:r>
              <a:rPr lang="en-US" sz="4000" b="1" i="1" dirty="0">
                <a:latin typeface="Georgia" panose="02040502050405020303" pitchFamily="18" charset="0"/>
              </a:rPr>
              <a:t>STABLE</a:t>
            </a:r>
          </a:p>
        </p:txBody>
      </p:sp>
      <p:cxnSp>
        <p:nvCxnSpPr>
          <p:cNvPr id="1052" name="Straight Connector 1051">
            <a:extLst>
              <a:ext uri="{FF2B5EF4-FFF2-40B4-BE49-F238E27FC236}">
                <a16:creationId xmlns:a16="http://schemas.microsoft.com/office/drawing/2014/main" id="{B0015D9B-FBA2-4CDD-9DBD-2DC2CAA06B9E}"/>
              </a:ext>
            </a:extLst>
          </p:cNvPr>
          <p:cNvCxnSpPr>
            <a:cxnSpLocks/>
          </p:cNvCxnSpPr>
          <p:nvPr/>
        </p:nvCxnSpPr>
        <p:spPr>
          <a:xfrm>
            <a:off x="13121640" y="26357573"/>
            <a:ext cx="9232491" cy="0"/>
          </a:xfrm>
          <a:prstGeom prst="line">
            <a:avLst/>
          </a:prstGeom>
          <a:ln w="57150">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1168" name="Rectangle 1167">
            <a:extLst>
              <a:ext uri="{FF2B5EF4-FFF2-40B4-BE49-F238E27FC236}">
                <a16:creationId xmlns:a16="http://schemas.microsoft.com/office/drawing/2014/main" id="{8CDCA424-2427-751F-E0C1-375F652A6FCC}"/>
              </a:ext>
            </a:extLst>
          </p:cNvPr>
          <p:cNvSpPr/>
          <p:nvPr/>
        </p:nvSpPr>
        <p:spPr>
          <a:xfrm>
            <a:off x="21293552" y="28755212"/>
            <a:ext cx="652048" cy="186247"/>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a:extLst>
              <a:ext uri="{FF2B5EF4-FFF2-40B4-BE49-F238E27FC236}">
                <a16:creationId xmlns:a16="http://schemas.microsoft.com/office/drawing/2014/main" id="{1F9C56D9-5B91-1E31-EDA3-940764FCDE5B}"/>
              </a:ext>
            </a:extLst>
          </p:cNvPr>
          <p:cNvSpPr/>
          <p:nvPr/>
        </p:nvSpPr>
        <p:spPr>
          <a:xfrm>
            <a:off x="21379077" y="30522774"/>
            <a:ext cx="652048" cy="186247"/>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5540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2305</TotalTime>
  <Words>803</Words>
  <Application>Microsoft Office PowerPoint</Application>
  <PresentationFormat>Custom</PresentationFormat>
  <Paragraphs>145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Georgia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Anthony Labbate</dc:creator>
  <cp:lastModifiedBy>John Anthony Labbate</cp:lastModifiedBy>
  <cp:revision>1</cp:revision>
  <dcterms:created xsi:type="dcterms:W3CDTF">2023-07-28T05:08:42Z</dcterms:created>
  <dcterms:modified xsi:type="dcterms:W3CDTF">2023-08-02T16:38:23Z</dcterms:modified>
</cp:coreProperties>
</file>