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8001B-3C8E-490D-BC79-BB4308024E7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F69E00-7177-47F2-BADC-B4609E7204A3}">
      <dgm:prSet/>
      <dgm:spPr/>
      <dgm:t>
        <a:bodyPr/>
        <a:lstStyle/>
        <a:p>
          <a:r>
            <a:rPr lang="en-US"/>
            <a:t>Definition of hibernate.</a:t>
          </a:r>
        </a:p>
      </dgm:t>
    </dgm:pt>
    <dgm:pt modelId="{0C2EB798-67FC-4BC4-955C-40DF97EF01EB}" type="parTrans" cxnId="{833F482A-4E08-424D-996F-CBEAC8DE3607}">
      <dgm:prSet/>
      <dgm:spPr/>
      <dgm:t>
        <a:bodyPr/>
        <a:lstStyle/>
        <a:p>
          <a:endParaRPr lang="en-US"/>
        </a:p>
      </dgm:t>
    </dgm:pt>
    <dgm:pt modelId="{E8AF45FE-3F36-43B5-8D74-0C903FC836A4}" type="sibTrans" cxnId="{833F482A-4E08-424D-996F-CBEAC8DE3607}">
      <dgm:prSet/>
      <dgm:spPr/>
      <dgm:t>
        <a:bodyPr/>
        <a:lstStyle/>
        <a:p>
          <a:endParaRPr lang="en-US"/>
        </a:p>
      </dgm:t>
    </dgm:pt>
    <dgm:pt modelId="{B8087702-93A0-4F66-8AFE-8D1EF07602E3}">
      <dgm:prSet/>
      <dgm:spPr/>
      <dgm:t>
        <a:bodyPr/>
        <a:lstStyle/>
        <a:p>
          <a:r>
            <a:rPr lang="en-US"/>
            <a:t>Architecture of hibernate.</a:t>
          </a:r>
        </a:p>
      </dgm:t>
    </dgm:pt>
    <dgm:pt modelId="{D5892445-599B-4839-BE67-3F38F453FB1C}" type="parTrans" cxnId="{9F2A8AA0-9990-4180-8AAA-DF43D03868E3}">
      <dgm:prSet/>
      <dgm:spPr/>
      <dgm:t>
        <a:bodyPr/>
        <a:lstStyle/>
        <a:p>
          <a:endParaRPr lang="en-US"/>
        </a:p>
      </dgm:t>
    </dgm:pt>
    <dgm:pt modelId="{820618C7-14BB-4DFE-80DB-B4A0016FFB9C}" type="sibTrans" cxnId="{9F2A8AA0-9990-4180-8AAA-DF43D03868E3}">
      <dgm:prSet/>
      <dgm:spPr/>
      <dgm:t>
        <a:bodyPr/>
        <a:lstStyle/>
        <a:p>
          <a:endParaRPr lang="en-US"/>
        </a:p>
      </dgm:t>
    </dgm:pt>
    <dgm:pt modelId="{E3145891-4B67-4A26-8664-660C1B746192}">
      <dgm:prSet/>
      <dgm:spPr/>
      <dgm:t>
        <a:bodyPr/>
        <a:lstStyle/>
        <a:p>
          <a:r>
            <a:rPr lang="en-US"/>
            <a:t>Benefits of hibernate.</a:t>
          </a:r>
        </a:p>
      </dgm:t>
    </dgm:pt>
    <dgm:pt modelId="{1651DC05-717A-4774-A39D-172F2A7EE942}" type="parTrans" cxnId="{EEF74352-5EBB-418A-B05F-221BCB15A095}">
      <dgm:prSet/>
      <dgm:spPr/>
      <dgm:t>
        <a:bodyPr/>
        <a:lstStyle/>
        <a:p>
          <a:endParaRPr lang="en-US"/>
        </a:p>
      </dgm:t>
    </dgm:pt>
    <dgm:pt modelId="{A3515E04-11CC-49CA-9891-BBE96F8A63C4}" type="sibTrans" cxnId="{EEF74352-5EBB-418A-B05F-221BCB15A095}">
      <dgm:prSet/>
      <dgm:spPr/>
      <dgm:t>
        <a:bodyPr/>
        <a:lstStyle/>
        <a:p>
          <a:endParaRPr lang="en-US"/>
        </a:p>
      </dgm:t>
    </dgm:pt>
    <dgm:pt modelId="{3CAFA305-4D23-4557-8144-F2B63175DB38}">
      <dgm:prSet/>
      <dgm:spPr/>
      <dgm:t>
        <a:bodyPr/>
        <a:lstStyle/>
        <a:p>
          <a:r>
            <a:rPr lang="en-US"/>
            <a:t>Demerits of JDBC.</a:t>
          </a:r>
        </a:p>
      </dgm:t>
    </dgm:pt>
    <dgm:pt modelId="{42493C6E-A47D-4DC4-8965-8E080A6EA1BA}" type="parTrans" cxnId="{D29C237D-557D-47EE-A92E-2C4578D55905}">
      <dgm:prSet/>
      <dgm:spPr/>
      <dgm:t>
        <a:bodyPr/>
        <a:lstStyle/>
        <a:p>
          <a:endParaRPr lang="en-US"/>
        </a:p>
      </dgm:t>
    </dgm:pt>
    <dgm:pt modelId="{52C2F48F-8196-4439-8A7A-3DCE92D98161}" type="sibTrans" cxnId="{D29C237D-557D-47EE-A92E-2C4578D55905}">
      <dgm:prSet/>
      <dgm:spPr/>
      <dgm:t>
        <a:bodyPr/>
        <a:lstStyle/>
        <a:p>
          <a:endParaRPr lang="en-US"/>
        </a:p>
      </dgm:t>
    </dgm:pt>
    <dgm:pt modelId="{1981F87C-42D9-43C1-8DA0-1C87649FFC03}">
      <dgm:prSet/>
      <dgm:spPr/>
      <dgm:t>
        <a:bodyPr/>
        <a:lstStyle/>
        <a:p>
          <a:r>
            <a:rPr lang="en-US"/>
            <a:t>Hibernate caching.</a:t>
          </a:r>
        </a:p>
      </dgm:t>
    </dgm:pt>
    <dgm:pt modelId="{9A2BC390-DEDA-41A1-8028-F52832E5CCAC}" type="parTrans" cxnId="{1DEC3FB5-7FC1-4D51-9CE2-E380AF5A0304}">
      <dgm:prSet/>
      <dgm:spPr/>
      <dgm:t>
        <a:bodyPr/>
        <a:lstStyle/>
        <a:p>
          <a:endParaRPr lang="en-US"/>
        </a:p>
      </dgm:t>
    </dgm:pt>
    <dgm:pt modelId="{547E19A6-7372-4BDA-A1A9-F2EDD42404A3}" type="sibTrans" cxnId="{1DEC3FB5-7FC1-4D51-9CE2-E380AF5A0304}">
      <dgm:prSet/>
      <dgm:spPr/>
      <dgm:t>
        <a:bodyPr/>
        <a:lstStyle/>
        <a:p>
          <a:endParaRPr lang="en-US"/>
        </a:p>
      </dgm:t>
    </dgm:pt>
    <dgm:pt modelId="{EF8A9C81-FEC1-4683-98A0-BF985EF7B33B}">
      <dgm:prSet/>
      <dgm:spPr/>
      <dgm:t>
        <a:bodyPr/>
        <a:lstStyle/>
        <a:p>
          <a:r>
            <a:rPr lang="en-US"/>
            <a:t>Hibernate mapping.</a:t>
          </a:r>
        </a:p>
      </dgm:t>
    </dgm:pt>
    <dgm:pt modelId="{5082F781-1C3A-42A2-BC33-567F7E3657C8}" type="parTrans" cxnId="{9A1A3C2D-92BB-4379-80C3-9B898D245718}">
      <dgm:prSet/>
      <dgm:spPr/>
      <dgm:t>
        <a:bodyPr/>
        <a:lstStyle/>
        <a:p>
          <a:endParaRPr lang="en-US"/>
        </a:p>
      </dgm:t>
    </dgm:pt>
    <dgm:pt modelId="{8F2E388B-096A-4514-AB3E-EC56B6499CFE}" type="sibTrans" cxnId="{9A1A3C2D-92BB-4379-80C3-9B898D245718}">
      <dgm:prSet/>
      <dgm:spPr/>
      <dgm:t>
        <a:bodyPr/>
        <a:lstStyle/>
        <a:p>
          <a:endParaRPr lang="en-US"/>
        </a:p>
      </dgm:t>
    </dgm:pt>
    <dgm:pt modelId="{F1762A34-271C-4E6C-AD5E-36E0FB5F195F}">
      <dgm:prSet/>
      <dgm:spPr/>
      <dgm:t>
        <a:bodyPr/>
        <a:lstStyle/>
        <a:p>
          <a:r>
            <a:rPr lang="en-US" dirty="0"/>
            <a:t>Demerits of Hibernate.</a:t>
          </a:r>
        </a:p>
      </dgm:t>
    </dgm:pt>
    <dgm:pt modelId="{BEAAADF4-CABC-449D-A8BF-87A2FA18CD65}" type="parTrans" cxnId="{6FA166BD-FD9B-4839-80A5-AAF7C1BDA364}">
      <dgm:prSet/>
      <dgm:spPr/>
      <dgm:t>
        <a:bodyPr/>
        <a:lstStyle/>
        <a:p>
          <a:endParaRPr lang="en-US"/>
        </a:p>
      </dgm:t>
    </dgm:pt>
    <dgm:pt modelId="{C81817CA-3956-4682-965E-BF2492359AE5}" type="sibTrans" cxnId="{6FA166BD-FD9B-4839-80A5-AAF7C1BDA364}">
      <dgm:prSet/>
      <dgm:spPr/>
      <dgm:t>
        <a:bodyPr/>
        <a:lstStyle/>
        <a:p>
          <a:endParaRPr lang="en-US"/>
        </a:p>
      </dgm:t>
    </dgm:pt>
    <dgm:pt modelId="{ABDEEFF4-CCDE-40D2-A007-64164DE8113B}" type="pres">
      <dgm:prSet presAssocID="{2208001B-3C8E-490D-BC79-BB4308024E73}" presName="linear" presStyleCnt="0">
        <dgm:presLayoutVars>
          <dgm:animLvl val="lvl"/>
          <dgm:resizeHandles val="exact"/>
        </dgm:presLayoutVars>
      </dgm:prSet>
      <dgm:spPr/>
    </dgm:pt>
    <dgm:pt modelId="{EB72E8F4-D7F4-4914-955B-1E5111342332}" type="pres">
      <dgm:prSet presAssocID="{52F69E00-7177-47F2-BADC-B4609E7204A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EA74536-6108-4568-88FB-2D3CD9C11350}" type="pres">
      <dgm:prSet presAssocID="{E8AF45FE-3F36-43B5-8D74-0C903FC836A4}" presName="spacer" presStyleCnt="0"/>
      <dgm:spPr/>
    </dgm:pt>
    <dgm:pt modelId="{2345CB92-775A-4D7C-8B73-6AE9B2A24577}" type="pres">
      <dgm:prSet presAssocID="{B8087702-93A0-4F66-8AFE-8D1EF07602E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F580125-6996-4C5D-9602-F59FDA565A13}" type="pres">
      <dgm:prSet presAssocID="{820618C7-14BB-4DFE-80DB-B4A0016FFB9C}" presName="spacer" presStyleCnt="0"/>
      <dgm:spPr/>
    </dgm:pt>
    <dgm:pt modelId="{EB8BA07B-F0F2-4CAB-94F1-198CB2E94E58}" type="pres">
      <dgm:prSet presAssocID="{E3145891-4B67-4A26-8664-660C1B74619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726B8FA-69BD-4F82-B973-6F24C66758D2}" type="pres">
      <dgm:prSet presAssocID="{A3515E04-11CC-49CA-9891-BBE96F8A63C4}" presName="spacer" presStyleCnt="0"/>
      <dgm:spPr/>
    </dgm:pt>
    <dgm:pt modelId="{B524EEE3-707D-4158-B512-C9B497102230}" type="pres">
      <dgm:prSet presAssocID="{3CAFA305-4D23-4557-8144-F2B63175DB3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0298999-549C-400D-B170-25F4D0B07BE7}" type="pres">
      <dgm:prSet presAssocID="{52C2F48F-8196-4439-8A7A-3DCE92D98161}" presName="spacer" presStyleCnt="0"/>
      <dgm:spPr/>
    </dgm:pt>
    <dgm:pt modelId="{FCC65FF8-512D-4D2C-9751-DDA11B088278}" type="pres">
      <dgm:prSet presAssocID="{1981F87C-42D9-43C1-8DA0-1C87649FFC0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EF3E11B-AC0C-4B62-9BC9-E1F4C92E5A29}" type="pres">
      <dgm:prSet presAssocID="{547E19A6-7372-4BDA-A1A9-F2EDD42404A3}" presName="spacer" presStyleCnt="0"/>
      <dgm:spPr/>
    </dgm:pt>
    <dgm:pt modelId="{EDDC4A51-B866-4550-BC47-A18BB78700CC}" type="pres">
      <dgm:prSet presAssocID="{EF8A9C81-FEC1-4683-98A0-BF985EF7B33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1827A71-06CC-4065-8D2A-8ECEDFD343D5}" type="pres">
      <dgm:prSet presAssocID="{8F2E388B-096A-4514-AB3E-EC56B6499CFE}" presName="spacer" presStyleCnt="0"/>
      <dgm:spPr/>
    </dgm:pt>
    <dgm:pt modelId="{EA911127-4405-4E0E-81ED-DED1AF3BCF92}" type="pres">
      <dgm:prSet presAssocID="{F1762A34-271C-4E6C-AD5E-36E0FB5F195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7AD7107-7805-476F-B944-3C2799CDA465}" type="presOf" srcId="{E3145891-4B67-4A26-8664-660C1B746192}" destId="{EB8BA07B-F0F2-4CAB-94F1-198CB2E94E58}" srcOrd="0" destOrd="0" presId="urn:microsoft.com/office/officeart/2005/8/layout/vList2"/>
    <dgm:cxn modelId="{E496D21F-7C5E-407B-852C-49EA2F05E904}" type="presOf" srcId="{EF8A9C81-FEC1-4683-98A0-BF985EF7B33B}" destId="{EDDC4A51-B866-4550-BC47-A18BB78700CC}" srcOrd="0" destOrd="0" presId="urn:microsoft.com/office/officeart/2005/8/layout/vList2"/>
    <dgm:cxn modelId="{833F482A-4E08-424D-996F-CBEAC8DE3607}" srcId="{2208001B-3C8E-490D-BC79-BB4308024E73}" destId="{52F69E00-7177-47F2-BADC-B4609E7204A3}" srcOrd="0" destOrd="0" parTransId="{0C2EB798-67FC-4BC4-955C-40DF97EF01EB}" sibTransId="{E8AF45FE-3F36-43B5-8D74-0C903FC836A4}"/>
    <dgm:cxn modelId="{9A1A3C2D-92BB-4379-80C3-9B898D245718}" srcId="{2208001B-3C8E-490D-BC79-BB4308024E73}" destId="{EF8A9C81-FEC1-4683-98A0-BF985EF7B33B}" srcOrd="5" destOrd="0" parTransId="{5082F781-1C3A-42A2-BC33-567F7E3657C8}" sibTransId="{8F2E388B-096A-4514-AB3E-EC56B6499CFE}"/>
    <dgm:cxn modelId="{53F8725B-B429-4DA2-9E4E-7BEFAC50339B}" type="presOf" srcId="{2208001B-3C8E-490D-BC79-BB4308024E73}" destId="{ABDEEFF4-CCDE-40D2-A007-64164DE8113B}" srcOrd="0" destOrd="0" presId="urn:microsoft.com/office/officeart/2005/8/layout/vList2"/>
    <dgm:cxn modelId="{ED1B3970-5C5D-4655-A5F3-850B2C809196}" type="presOf" srcId="{52F69E00-7177-47F2-BADC-B4609E7204A3}" destId="{EB72E8F4-D7F4-4914-955B-1E5111342332}" srcOrd="0" destOrd="0" presId="urn:microsoft.com/office/officeart/2005/8/layout/vList2"/>
    <dgm:cxn modelId="{EEF74352-5EBB-418A-B05F-221BCB15A095}" srcId="{2208001B-3C8E-490D-BC79-BB4308024E73}" destId="{E3145891-4B67-4A26-8664-660C1B746192}" srcOrd="2" destOrd="0" parTransId="{1651DC05-717A-4774-A39D-172F2A7EE942}" sibTransId="{A3515E04-11CC-49CA-9891-BBE96F8A63C4}"/>
    <dgm:cxn modelId="{6EA60A76-E541-4ED9-B475-4B9094F5334E}" type="presOf" srcId="{B8087702-93A0-4F66-8AFE-8D1EF07602E3}" destId="{2345CB92-775A-4D7C-8B73-6AE9B2A24577}" srcOrd="0" destOrd="0" presId="urn:microsoft.com/office/officeart/2005/8/layout/vList2"/>
    <dgm:cxn modelId="{D29C237D-557D-47EE-A92E-2C4578D55905}" srcId="{2208001B-3C8E-490D-BC79-BB4308024E73}" destId="{3CAFA305-4D23-4557-8144-F2B63175DB38}" srcOrd="3" destOrd="0" parTransId="{42493C6E-A47D-4DC4-8965-8E080A6EA1BA}" sibTransId="{52C2F48F-8196-4439-8A7A-3DCE92D98161}"/>
    <dgm:cxn modelId="{1095A895-378F-46A1-9CEE-2C7D6A0D2937}" type="presOf" srcId="{1981F87C-42D9-43C1-8DA0-1C87649FFC03}" destId="{FCC65FF8-512D-4D2C-9751-DDA11B088278}" srcOrd="0" destOrd="0" presId="urn:microsoft.com/office/officeart/2005/8/layout/vList2"/>
    <dgm:cxn modelId="{9F2A8AA0-9990-4180-8AAA-DF43D03868E3}" srcId="{2208001B-3C8E-490D-BC79-BB4308024E73}" destId="{B8087702-93A0-4F66-8AFE-8D1EF07602E3}" srcOrd="1" destOrd="0" parTransId="{D5892445-599B-4839-BE67-3F38F453FB1C}" sibTransId="{820618C7-14BB-4DFE-80DB-B4A0016FFB9C}"/>
    <dgm:cxn modelId="{4D8961AD-4843-4D48-8EEE-06B793CDC5A9}" type="presOf" srcId="{F1762A34-271C-4E6C-AD5E-36E0FB5F195F}" destId="{EA911127-4405-4E0E-81ED-DED1AF3BCF92}" srcOrd="0" destOrd="0" presId="urn:microsoft.com/office/officeart/2005/8/layout/vList2"/>
    <dgm:cxn modelId="{1DEC3FB5-7FC1-4D51-9CE2-E380AF5A0304}" srcId="{2208001B-3C8E-490D-BC79-BB4308024E73}" destId="{1981F87C-42D9-43C1-8DA0-1C87649FFC03}" srcOrd="4" destOrd="0" parTransId="{9A2BC390-DEDA-41A1-8028-F52832E5CCAC}" sibTransId="{547E19A6-7372-4BDA-A1A9-F2EDD42404A3}"/>
    <dgm:cxn modelId="{6FA166BD-FD9B-4839-80A5-AAF7C1BDA364}" srcId="{2208001B-3C8E-490D-BC79-BB4308024E73}" destId="{F1762A34-271C-4E6C-AD5E-36E0FB5F195F}" srcOrd="6" destOrd="0" parTransId="{BEAAADF4-CABC-449D-A8BF-87A2FA18CD65}" sibTransId="{C81817CA-3956-4682-965E-BF2492359AE5}"/>
    <dgm:cxn modelId="{99193FC0-2974-4CB6-AAB1-62471837B8BE}" type="presOf" srcId="{3CAFA305-4D23-4557-8144-F2B63175DB38}" destId="{B524EEE3-707D-4158-B512-C9B497102230}" srcOrd="0" destOrd="0" presId="urn:microsoft.com/office/officeart/2005/8/layout/vList2"/>
    <dgm:cxn modelId="{13C5394D-BEE5-4917-9010-BD875370DB2E}" type="presParOf" srcId="{ABDEEFF4-CCDE-40D2-A007-64164DE8113B}" destId="{EB72E8F4-D7F4-4914-955B-1E5111342332}" srcOrd="0" destOrd="0" presId="urn:microsoft.com/office/officeart/2005/8/layout/vList2"/>
    <dgm:cxn modelId="{E62D0D70-089E-4754-9592-6D832EE6195F}" type="presParOf" srcId="{ABDEEFF4-CCDE-40D2-A007-64164DE8113B}" destId="{EEA74536-6108-4568-88FB-2D3CD9C11350}" srcOrd="1" destOrd="0" presId="urn:microsoft.com/office/officeart/2005/8/layout/vList2"/>
    <dgm:cxn modelId="{23B5ADAB-0ADB-4847-9B98-9E07279189B9}" type="presParOf" srcId="{ABDEEFF4-CCDE-40D2-A007-64164DE8113B}" destId="{2345CB92-775A-4D7C-8B73-6AE9B2A24577}" srcOrd="2" destOrd="0" presId="urn:microsoft.com/office/officeart/2005/8/layout/vList2"/>
    <dgm:cxn modelId="{54DD4DF4-D98F-496A-B523-56B87FC44DD1}" type="presParOf" srcId="{ABDEEFF4-CCDE-40D2-A007-64164DE8113B}" destId="{2F580125-6996-4C5D-9602-F59FDA565A13}" srcOrd="3" destOrd="0" presId="urn:microsoft.com/office/officeart/2005/8/layout/vList2"/>
    <dgm:cxn modelId="{C0058FFD-04F1-438D-A029-2D01F1BBEA1B}" type="presParOf" srcId="{ABDEEFF4-CCDE-40D2-A007-64164DE8113B}" destId="{EB8BA07B-F0F2-4CAB-94F1-198CB2E94E58}" srcOrd="4" destOrd="0" presId="urn:microsoft.com/office/officeart/2005/8/layout/vList2"/>
    <dgm:cxn modelId="{C116B95B-51BE-4487-8D00-F93D45FAF51D}" type="presParOf" srcId="{ABDEEFF4-CCDE-40D2-A007-64164DE8113B}" destId="{6726B8FA-69BD-4F82-B973-6F24C66758D2}" srcOrd="5" destOrd="0" presId="urn:microsoft.com/office/officeart/2005/8/layout/vList2"/>
    <dgm:cxn modelId="{A23D7F7A-DF46-4843-9DC5-F8591F76401F}" type="presParOf" srcId="{ABDEEFF4-CCDE-40D2-A007-64164DE8113B}" destId="{B524EEE3-707D-4158-B512-C9B497102230}" srcOrd="6" destOrd="0" presId="urn:microsoft.com/office/officeart/2005/8/layout/vList2"/>
    <dgm:cxn modelId="{5552C442-44F4-4911-B287-BBF7B167D1B9}" type="presParOf" srcId="{ABDEEFF4-CCDE-40D2-A007-64164DE8113B}" destId="{C0298999-549C-400D-B170-25F4D0B07BE7}" srcOrd="7" destOrd="0" presId="urn:microsoft.com/office/officeart/2005/8/layout/vList2"/>
    <dgm:cxn modelId="{29957B70-0B7A-45C3-9EBE-7DEE14432B77}" type="presParOf" srcId="{ABDEEFF4-CCDE-40D2-A007-64164DE8113B}" destId="{FCC65FF8-512D-4D2C-9751-DDA11B088278}" srcOrd="8" destOrd="0" presId="urn:microsoft.com/office/officeart/2005/8/layout/vList2"/>
    <dgm:cxn modelId="{613F6040-89BB-4CC6-B12E-19C52EED367B}" type="presParOf" srcId="{ABDEEFF4-CCDE-40D2-A007-64164DE8113B}" destId="{0EF3E11B-AC0C-4B62-9BC9-E1F4C92E5A29}" srcOrd="9" destOrd="0" presId="urn:microsoft.com/office/officeart/2005/8/layout/vList2"/>
    <dgm:cxn modelId="{FEDF395D-DEF2-4DF5-BB70-D26D8F8530D8}" type="presParOf" srcId="{ABDEEFF4-CCDE-40D2-A007-64164DE8113B}" destId="{EDDC4A51-B866-4550-BC47-A18BB78700CC}" srcOrd="10" destOrd="0" presId="urn:microsoft.com/office/officeart/2005/8/layout/vList2"/>
    <dgm:cxn modelId="{743DD907-1967-4735-9597-5DAC1DA75C2E}" type="presParOf" srcId="{ABDEEFF4-CCDE-40D2-A007-64164DE8113B}" destId="{D1827A71-06CC-4065-8D2A-8ECEDFD343D5}" srcOrd="11" destOrd="0" presId="urn:microsoft.com/office/officeart/2005/8/layout/vList2"/>
    <dgm:cxn modelId="{A6513709-B904-4F44-AAC8-0871B5F52B2B}" type="presParOf" srcId="{ABDEEFF4-CCDE-40D2-A007-64164DE8113B}" destId="{EA911127-4405-4E0E-81ED-DED1AF3BCF9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E1170-1C38-4174-ACF9-7C076D4897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75A5A6-609F-43D1-A498-F52FDD84BF11}">
      <dgm:prSet/>
      <dgm:spPr/>
      <dgm:t>
        <a:bodyPr/>
        <a:lstStyle/>
        <a:p>
          <a:pPr>
            <a:defRPr cap="all"/>
          </a:pPr>
          <a:r>
            <a:rPr lang="en-US"/>
            <a:t>One to One Mapping</a:t>
          </a:r>
        </a:p>
      </dgm:t>
    </dgm:pt>
    <dgm:pt modelId="{36760F33-0388-4F58-9764-83CE80AF99AA}" type="parTrans" cxnId="{C4D3A80F-D358-4308-8F2E-5091EF600A7E}">
      <dgm:prSet/>
      <dgm:spPr/>
      <dgm:t>
        <a:bodyPr/>
        <a:lstStyle/>
        <a:p>
          <a:endParaRPr lang="en-US"/>
        </a:p>
      </dgm:t>
    </dgm:pt>
    <dgm:pt modelId="{87B325A4-3977-4003-8A73-C13C7C497E0D}" type="sibTrans" cxnId="{C4D3A80F-D358-4308-8F2E-5091EF600A7E}">
      <dgm:prSet/>
      <dgm:spPr/>
      <dgm:t>
        <a:bodyPr/>
        <a:lstStyle/>
        <a:p>
          <a:endParaRPr lang="en-US"/>
        </a:p>
      </dgm:t>
    </dgm:pt>
    <dgm:pt modelId="{715D2A4D-9909-400E-A69C-98E5CE30B528}">
      <dgm:prSet/>
      <dgm:spPr/>
      <dgm:t>
        <a:bodyPr/>
        <a:lstStyle/>
        <a:p>
          <a:pPr>
            <a:defRPr cap="all"/>
          </a:pPr>
          <a:r>
            <a:rPr lang="en-US"/>
            <a:t>One to Many Mapping</a:t>
          </a:r>
        </a:p>
      </dgm:t>
    </dgm:pt>
    <dgm:pt modelId="{C3064A60-A723-4110-B919-3D5D075FCAFE}" type="parTrans" cxnId="{B5EB0B07-68C4-4CE9-9DD6-A71135DEA0BC}">
      <dgm:prSet/>
      <dgm:spPr/>
      <dgm:t>
        <a:bodyPr/>
        <a:lstStyle/>
        <a:p>
          <a:endParaRPr lang="en-US"/>
        </a:p>
      </dgm:t>
    </dgm:pt>
    <dgm:pt modelId="{4AB8EE5A-6215-46E1-8D74-857FD498EF2F}" type="sibTrans" cxnId="{B5EB0B07-68C4-4CE9-9DD6-A71135DEA0BC}">
      <dgm:prSet/>
      <dgm:spPr/>
      <dgm:t>
        <a:bodyPr/>
        <a:lstStyle/>
        <a:p>
          <a:endParaRPr lang="en-US"/>
        </a:p>
      </dgm:t>
    </dgm:pt>
    <dgm:pt modelId="{08A8865D-5109-4CA5-AB6A-3DD600287254}">
      <dgm:prSet/>
      <dgm:spPr/>
      <dgm:t>
        <a:bodyPr/>
        <a:lstStyle/>
        <a:p>
          <a:pPr>
            <a:defRPr cap="all"/>
          </a:pPr>
          <a:r>
            <a:rPr lang="en-US"/>
            <a:t>Many to Many Mapping</a:t>
          </a:r>
        </a:p>
      </dgm:t>
    </dgm:pt>
    <dgm:pt modelId="{7B1EB48A-E76B-41DC-B9C7-44C4A1A5F191}" type="parTrans" cxnId="{F95EF634-F4F4-4E9D-B775-53157CB3E4D9}">
      <dgm:prSet/>
      <dgm:spPr/>
      <dgm:t>
        <a:bodyPr/>
        <a:lstStyle/>
        <a:p>
          <a:endParaRPr lang="en-US"/>
        </a:p>
      </dgm:t>
    </dgm:pt>
    <dgm:pt modelId="{AA0FE0DC-3E3C-4B7C-9F96-7952B810E73C}" type="sibTrans" cxnId="{F95EF634-F4F4-4E9D-B775-53157CB3E4D9}">
      <dgm:prSet/>
      <dgm:spPr/>
      <dgm:t>
        <a:bodyPr/>
        <a:lstStyle/>
        <a:p>
          <a:endParaRPr lang="en-US"/>
        </a:p>
      </dgm:t>
    </dgm:pt>
    <dgm:pt modelId="{0FF18952-D8EC-4CE7-8F8F-A2211E7607F6}" type="pres">
      <dgm:prSet presAssocID="{E0BE1170-1C38-4174-ACF9-7C076D489736}" presName="root" presStyleCnt="0">
        <dgm:presLayoutVars>
          <dgm:dir/>
          <dgm:resizeHandles val="exact"/>
        </dgm:presLayoutVars>
      </dgm:prSet>
      <dgm:spPr/>
    </dgm:pt>
    <dgm:pt modelId="{5B36DB09-3469-46AA-8EEB-0C4024101405}" type="pres">
      <dgm:prSet presAssocID="{CE75A5A6-609F-43D1-A498-F52FDD84BF11}" presName="compNode" presStyleCnt="0"/>
      <dgm:spPr/>
    </dgm:pt>
    <dgm:pt modelId="{0948355E-18BC-4A13-862E-8DE289F37113}" type="pres">
      <dgm:prSet presAssocID="{CE75A5A6-609F-43D1-A498-F52FDD84BF11}" presName="iconBgRect" presStyleLbl="bgShp" presStyleIdx="0" presStyleCnt="3"/>
      <dgm:spPr/>
    </dgm:pt>
    <dgm:pt modelId="{77D706F1-DC7A-4FDC-A331-4EAB4D84A5E8}" type="pres">
      <dgm:prSet presAssocID="{CE75A5A6-609F-43D1-A498-F52FDD84BF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319554C-AD53-4622-B367-3BE954B3EB49}" type="pres">
      <dgm:prSet presAssocID="{CE75A5A6-609F-43D1-A498-F52FDD84BF11}" presName="spaceRect" presStyleCnt="0"/>
      <dgm:spPr/>
    </dgm:pt>
    <dgm:pt modelId="{819AC85F-78E7-4670-99D6-D82FCB0AC011}" type="pres">
      <dgm:prSet presAssocID="{CE75A5A6-609F-43D1-A498-F52FDD84BF11}" presName="textRect" presStyleLbl="revTx" presStyleIdx="0" presStyleCnt="3">
        <dgm:presLayoutVars>
          <dgm:chMax val="1"/>
          <dgm:chPref val="1"/>
        </dgm:presLayoutVars>
      </dgm:prSet>
      <dgm:spPr/>
    </dgm:pt>
    <dgm:pt modelId="{30CD71D1-8F75-4EB6-A8A6-42B82770499F}" type="pres">
      <dgm:prSet presAssocID="{87B325A4-3977-4003-8A73-C13C7C497E0D}" presName="sibTrans" presStyleCnt="0"/>
      <dgm:spPr/>
    </dgm:pt>
    <dgm:pt modelId="{D3E59B3F-E7C4-4877-9435-908AEA620C65}" type="pres">
      <dgm:prSet presAssocID="{715D2A4D-9909-400E-A69C-98E5CE30B528}" presName="compNode" presStyleCnt="0"/>
      <dgm:spPr/>
    </dgm:pt>
    <dgm:pt modelId="{42BF3C1D-FBE8-4092-86C2-8FCDA4D62B8A}" type="pres">
      <dgm:prSet presAssocID="{715D2A4D-9909-400E-A69C-98E5CE30B528}" presName="iconBgRect" presStyleLbl="bgShp" presStyleIdx="1" presStyleCnt="3"/>
      <dgm:spPr/>
    </dgm:pt>
    <dgm:pt modelId="{EFE49819-A6FE-4C92-8456-49FD09552462}" type="pres">
      <dgm:prSet presAssocID="{715D2A4D-9909-400E-A69C-98E5CE30B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97E6702-77D8-48BF-96DB-4B6F28A0342E}" type="pres">
      <dgm:prSet presAssocID="{715D2A4D-9909-400E-A69C-98E5CE30B528}" presName="spaceRect" presStyleCnt="0"/>
      <dgm:spPr/>
    </dgm:pt>
    <dgm:pt modelId="{6A37AE97-81E9-479C-8757-425084FD531A}" type="pres">
      <dgm:prSet presAssocID="{715D2A4D-9909-400E-A69C-98E5CE30B528}" presName="textRect" presStyleLbl="revTx" presStyleIdx="1" presStyleCnt="3">
        <dgm:presLayoutVars>
          <dgm:chMax val="1"/>
          <dgm:chPref val="1"/>
        </dgm:presLayoutVars>
      </dgm:prSet>
      <dgm:spPr/>
    </dgm:pt>
    <dgm:pt modelId="{320C3609-CFE4-4837-A1E5-6EA18E844C0D}" type="pres">
      <dgm:prSet presAssocID="{4AB8EE5A-6215-46E1-8D74-857FD498EF2F}" presName="sibTrans" presStyleCnt="0"/>
      <dgm:spPr/>
    </dgm:pt>
    <dgm:pt modelId="{0ECB7E52-751F-44A0-A15A-E0D058AB1DDC}" type="pres">
      <dgm:prSet presAssocID="{08A8865D-5109-4CA5-AB6A-3DD600287254}" presName="compNode" presStyleCnt="0"/>
      <dgm:spPr/>
    </dgm:pt>
    <dgm:pt modelId="{0C8766BE-B491-488B-84D8-FB73F66DC00E}" type="pres">
      <dgm:prSet presAssocID="{08A8865D-5109-4CA5-AB6A-3DD600287254}" presName="iconBgRect" presStyleLbl="bgShp" presStyleIdx="2" presStyleCnt="3"/>
      <dgm:spPr/>
    </dgm:pt>
    <dgm:pt modelId="{D920A1BE-E567-49E3-995F-3BC93A2E8EC0}" type="pres">
      <dgm:prSet presAssocID="{08A8865D-5109-4CA5-AB6A-3DD6002872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FE6337D-3AAB-40A1-BBC9-198FB8D41900}" type="pres">
      <dgm:prSet presAssocID="{08A8865D-5109-4CA5-AB6A-3DD600287254}" presName="spaceRect" presStyleCnt="0"/>
      <dgm:spPr/>
    </dgm:pt>
    <dgm:pt modelId="{415333AC-2D81-4AFD-8F7B-AAB3DD0D1456}" type="pres">
      <dgm:prSet presAssocID="{08A8865D-5109-4CA5-AB6A-3DD6002872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EB0B07-68C4-4CE9-9DD6-A71135DEA0BC}" srcId="{E0BE1170-1C38-4174-ACF9-7C076D489736}" destId="{715D2A4D-9909-400E-A69C-98E5CE30B528}" srcOrd="1" destOrd="0" parTransId="{C3064A60-A723-4110-B919-3D5D075FCAFE}" sibTransId="{4AB8EE5A-6215-46E1-8D74-857FD498EF2F}"/>
    <dgm:cxn modelId="{C4D3A80F-D358-4308-8F2E-5091EF600A7E}" srcId="{E0BE1170-1C38-4174-ACF9-7C076D489736}" destId="{CE75A5A6-609F-43D1-A498-F52FDD84BF11}" srcOrd="0" destOrd="0" parTransId="{36760F33-0388-4F58-9764-83CE80AF99AA}" sibTransId="{87B325A4-3977-4003-8A73-C13C7C497E0D}"/>
    <dgm:cxn modelId="{F76B7734-C559-4AA1-809C-53691C67D15C}" type="presOf" srcId="{715D2A4D-9909-400E-A69C-98E5CE30B528}" destId="{6A37AE97-81E9-479C-8757-425084FD531A}" srcOrd="0" destOrd="0" presId="urn:microsoft.com/office/officeart/2018/5/layout/IconCircleLabelList"/>
    <dgm:cxn modelId="{F95EF634-F4F4-4E9D-B775-53157CB3E4D9}" srcId="{E0BE1170-1C38-4174-ACF9-7C076D489736}" destId="{08A8865D-5109-4CA5-AB6A-3DD600287254}" srcOrd="2" destOrd="0" parTransId="{7B1EB48A-E76B-41DC-B9C7-44C4A1A5F191}" sibTransId="{AA0FE0DC-3E3C-4B7C-9F96-7952B810E73C}"/>
    <dgm:cxn modelId="{ADBDACAD-6561-4EEA-87F0-1F4F2CCC9A23}" type="presOf" srcId="{E0BE1170-1C38-4174-ACF9-7C076D489736}" destId="{0FF18952-D8EC-4CE7-8F8F-A2211E7607F6}" srcOrd="0" destOrd="0" presId="urn:microsoft.com/office/officeart/2018/5/layout/IconCircleLabelList"/>
    <dgm:cxn modelId="{3C8862B9-6A9A-49AF-BA74-DB6C13481B26}" type="presOf" srcId="{CE75A5A6-609F-43D1-A498-F52FDD84BF11}" destId="{819AC85F-78E7-4670-99D6-D82FCB0AC011}" srcOrd="0" destOrd="0" presId="urn:microsoft.com/office/officeart/2018/5/layout/IconCircleLabelList"/>
    <dgm:cxn modelId="{B32BAEFB-95F1-45D7-8E9E-6E708F0094DD}" type="presOf" srcId="{08A8865D-5109-4CA5-AB6A-3DD600287254}" destId="{415333AC-2D81-4AFD-8F7B-AAB3DD0D1456}" srcOrd="0" destOrd="0" presId="urn:microsoft.com/office/officeart/2018/5/layout/IconCircleLabelList"/>
    <dgm:cxn modelId="{C33715E0-08F9-4603-B3A2-602701B30AC7}" type="presParOf" srcId="{0FF18952-D8EC-4CE7-8F8F-A2211E7607F6}" destId="{5B36DB09-3469-46AA-8EEB-0C4024101405}" srcOrd="0" destOrd="0" presId="urn:microsoft.com/office/officeart/2018/5/layout/IconCircleLabelList"/>
    <dgm:cxn modelId="{EC3C28DE-8A50-455F-98DC-3BBFF81799A2}" type="presParOf" srcId="{5B36DB09-3469-46AA-8EEB-0C4024101405}" destId="{0948355E-18BC-4A13-862E-8DE289F37113}" srcOrd="0" destOrd="0" presId="urn:microsoft.com/office/officeart/2018/5/layout/IconCircleLabelList"/>
    <dgm:cxn modelId="{6D66A606-D291-46B8-8E69-64B3D2839085}" type="presParOf" srcId="{5B36DB09-3469-46AA-8EEB-0C4024101405}" destId="{77D706F1-DC7A-4FDC-A331-4EAB4D84A5E8}" srcOrd="1" destOrd="0" presId="urn:microsoft.com/office/officeart/2018/5/layout/IconCircleLabelList"/>
    <dgm:cxn modelId="{39F3A7FA-F91A-434F-9108-3D943BAFA2DF}" type="presParOf" srcId="{5B36DB09-3469-46AA-8EEB-0C4024101405}" destId="{F319554C-AD53-4622-B367-3BE954B3EB49}" srcOrd="2" destOrd="0" presId="urn:microsoft.com/office/officeart/2018/5/layout/IconCircleLabelList"/>
    <dgm:cxn modelId="{98C82200-4E6E-428F-A777-76A22CF2235B}" type="presParOf" srcId="{5B36DB09-3469-46AA-8EEB-0C4024101405}" destId="{819AC85F-78E7-4670-99D6-D82FCB0AC011}" srcOrd="3" destOrd="0" presId="urn:microsoft.com/office/officeart/2018/5/layout/IconCircleLabelList"/>
    <dgm:cxn modelId="{DF094B44-33BC-43EF-B101-A9C495FE32D6}" type="presParOf" srcId="{0FF18952-D8EC-4CE7-8F8F-A2211E7607F6}" destId="{30CD71D1-8F75-4EB6-A8A6-42B82770499F}" srcOrd="1" destOrd="0" presId="urn:microsoft.com/office/officeart/2018/5/layout/IconCircleLabelList"/>
    <dgm:cxn modelId="{40683B37-B31F-4CAE-903B-1CF9E1699264}" type="presParOf" srcId="{0FF18952-D8EC-4CE7-8F8F-A2211E7607F6}" destId="{D3E59B3F-E7C4-4877-9435-908AEA620C65}" srcOrd="2" destOrd="0" presId="urn:microsoft.com/office/officeart/2018/5/layout/IconCircleLabelList"/>
    <dgm:cxn modelId="{5A92A108-9EB5-4BE2-90A0-037C5A7D0894}" type="presParOf" srcId="{D3E59B3F-E7C4-4877-9435-908AEA620C65}" destId="{42BF3C1D-FBE8-4092-86C2-8FCDA4D62B8A}" srcOrd="0" destOrd="0" presId="urn:microsoft.com/office/officeart/2018/5/layout/IconCircleLabelList"/>
    <dgm:cxn modelId="{C75F76CF-946B-45B2-A20F-76F73EBA5A7E}" type="presParOf" srcId="{D3E59B3F-E7C4-4877-9435-908AEA620C65}" destId="{EFE49819-A6FE-4C92-8456-49FD09552462}" srcOrd="1" destOrd="0" presId="urn:microsoft.com/office/officeart/2018/5/layout/IconCircleLabelList"/>
    <dgm:cxn modelId="{FE2BB82E-2F67-4A6F-B644-BAA53DE981FB}" type="presParOf" srcId="{D3E59B3F-E7C4-4877-9435-908AEA620C65}" destId="{797E6702-77D8-48BF-96DB-4B6F28A0342E}" srcOrd="2" destOrd="0" presId="urn:microsoft.com/office/officeart/2018/5/layout/IconCircleLabelList"/>
    <dgm:cxn modelId="{AFBF9DDF-EAB0-4230-9014-3EC56D219314}" type="presParOf" srcId="{D3E59B3F-E7C4-4877-9435-908AEA620C65}" destId="{6A37AE97-81E9-479C-8757-425084FD531A}" srcOrd="3" destOrd="0" presId="urn:microsoft.com/office/officeart/2018/5/layout/IconCircleLabelList"/>
    <dgm:cxn modelId="{8185CEB1-7A41-4156-8FAD-15C512D61F8E}" type="presParOf" srcId="{0FF18952-D8EC-4CE7-8F8F-A2211E7607F6}" destId="{320C3609-CFE4-4837-A1E5-6EA18E844C0D}" srcOrd="3" destOrd="0" presId="urn:microsoft.com/office/officeart/2018/5/layout/IconCircleLabelList"/>
    <dgm:cxn modelId="{E1C2470A-1D74-4E8B-9EC5-F8E49A6C90DF}" type="presParOf" srcId="{0FF18952-D8EC-4CE7-8F8F-A2211E7607F6}" destId="{0ECB7E52-751F-44A0-A15A-E0D058AB1DDC}" srcOrd="4" destOrd="0" presId="urn:microsoft.com/office/officeart/2018/5/layout/IconCircleLabelList"/>
    <dgm:cxn modelId="{9C6A955C-92A3-4667-9080-7C20967625F3}" type="presParOf" srcId="{0ECB7E52-751F-44A0-A15A-E0D058AB1DDC}" destId="{0C8766BE-B491-488B-84D8-FB73F66DC00E}" srcOrd="0" destOrd="0" presId="urn:microsoft.com/office/officeart/2018/5/layout/IconCircleLabelList"/>
    <dgm:cxn modelId="{010CD6D7-DE12-4B80-9B14-A5EF4DBDA434}" type="presParOf" srcId="{0ECB7E52-751F-44A0-A15A-E0D058AB1DDC}" destId="{D920A1BE-E567-49E3-995F-3BC93A2E8EC0}" srcOrd="1" destOrd="0" presId="urn:microsoft.com/office/officeart/2018/5/layout/IconCircleLabelList"/>
    <dgm:cxn modelId="{76D1226D-9ECA-4B6A-A524-2BA7BDEF9067}" type="presParOf" srcId="{0ECB7E52-751F-44A0-A15A-E0D058AB1DDC}" destId="{2FE6337D-3AAB-40A1-BBC9-198FB8D41900}" srcOrd="2" destOrd="0" presId="urn:microsoft.com/office/officeart/2018/5/layout/IconCircleLabelList"/>
    <dgm:cxn modelId="{DFB869CB-2DC7-4A7A-AEDC-5432F3854B16}" type="presParOf" srcId="{0ECB7E52-751F-44A0-A15A-E0D058AB1DDC}" destId="{415333AC-2D81-4AFD-8F7B-AAB3DD0D14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2E8F4-D7F4-4914-955B-1E5111342332}">
      <dsp:nvSpPr>
        <dsp:cNvPr id="0" name=""/>
        <dsp:cNvSpPr/>
      </dsp:nvSpPr>
      <dsp:spPr>
        <a:xfrm>
          <a:off x="0" y="55043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Definition of hibernate.</a:t>
          </a:r>
        </a:p>
      </dsp:txBody>
      <dsp:txXfrm>
        <a:off x="28557" y="83600"/>
        <a:ext cx="5856323" cy="527886"/>
      </dsp:txXfrm>
    </dsp:sp>
    <dsp:sp modelId="{2345CB92-775A-4D7C-8B73-6AE9B2A24577}">
      <dsp:nvSpPr>
        <dsp:cNvPr id="0" name=""/>
        <dsp:cNvSpPr/>
      </dsp:nvSpPr>
      <dsp:spPr>
        <a:xfrm>
          <a:off x="0" y="712043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565496"/>
                <a:satOff val="1864"/>
                <a:lumOff val="199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65496"/>
                <a:satOff val="1864"/>
                <a:lumOff val="199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65496"/>
                <a:satOff val="1864"/>
                <a:lumOff val="199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Architecture of hibernate.</a:t>
          </a:r>
        </a:p>
      </dsp:txBody>
      <dsp:txXfrm>
        <a:off x="28557" y="740600"/>
        <a:ext cx="5856323" cy="527886"/>
      </dsp:txXfrm>
    </dsp:sp>
    <dsp:sp modelId="{EB8BA07B-F0F2-4CAB-94F1-198CB2E94E58}">
      <dsp:nvSpPr>
        <dsp:cNvPr id="0" name=""/>
        <dsp:cNvSpPr/>
      </dsp:nvSpPr>
      <dsp:spPr>
        <a:xfrm>
          <a:off x="0" y="1369043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 of hibernate.</a:t>
          </a:r>
        </a:p>
      </dsp:txBody>
      <dsp:txXfrm>
        <a:off x="28557" y="1397600"/>
        <a:ext cx="5856323" cy="527886"/>
      </dsp:txXfrm>
    </dsp:sp>
    <dsp:sp modelId="{B524EEE3-707D-4158-B512-C9B497102230}">
      <dsp:nvSpPr>
        <dsp:cNvPr id="0" name=""/>
        <dsp:cNvSpPr/>
      </dsp:nvSpPr>
      <dsp:spPr>
        <a:xfrm>
          <a:off x="0" y="2026044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Demerits of JDBC.</a:t>
          </a:r>
        </a:p>
      </dsp:txBody>
      <dsp:txXfrm>
        <a:off x="28557" y="2054601"/>
        <a:ext cx="5856323" cy="527886"/>
      </dsp:txXfrm>
    </dsp:sp>
    <dsp:sp modelId="{FCC65FF8-512D-4D2C-9751-DDA11B088278}">
      <dsp:nvSpPr>
        <dsp:cNvPr id="0" name=""/>
        <dsp:cNvSpPr/>
      </dsp:nvSpPr>
      <dsp:spPr>
        <a:xfrm>
          <a:off x="0" y="2683044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Hibernate caching.</a:t>
          </a:r>
        </a:p>
      </dsp:txBody>
      <dsp:txXfrm>
        <a:off x="28557" y="2711601"/>
        <a:ext cx="5856323" cy="527886"/>
      </dsp:txXfrm>
    </dsp:sp>
    <dsp:sp modelId="{EDDC4A51-B866-4550-BC47-A18BB78700CC}">
      <dsp:nvSpPr>
        <dsp:cNvPr id="0" name=""/>
        <dsp:cNvSpPr/>
      </dsp:nvSpPr>
      <dsp:spPr>
        <a:xfrm>
          <a:off x="0" y="3340044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2827479"/>
                <a:satOff val="9321"/>
                <a:lumOff val="99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827479"/>
                <a:satOff val="9321"/>
                <a:lumOff val="99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827479"/>
                <a:satOff val="9321"/>
                <a:lumOff val="99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Hibernate mapping.</a:t>
          </a:r>
        </a:p>
      </dsp:txBody>
      <dsp:txXfrm>
        <a:off x="28557" y="3368601"/>
        <a:ext cx="5856323" cy="527886"/>
      </dsp:txXfrm>
    </dsp:sp>
    <dsp:sp modelId="{EA911127-4405-4E0E-81ED-DED1AF3BCF92}">
      <dsp:nvSpPr>
        <dsp:cNvPr id="0" name=""/>
        <dsp:cNvSpPr/>
      </dsp:nvSpPr>
      <dsp:spPr>
        <a:xfrm>
          <a:off x="0" y="3997044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Demerits of Hibernate.</a:t>
          </a:r>
        </a:p>
      </dsp:txBody>
      <dsp:txXfrm>
        <a:off x="28557" y="4025601"/>
        <a:ext cx="5856323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8355E-18BC-4A13-862E-8DE289F37113}">
      <dsp:nvSpPr>
        <dsp:cNvPr id="0" name=""/>
        <dsp:cNvSpPr/>
      </dsp:nvSpPr>
      <dsp:spPr>
        <a:xfrm>
          <a:off x="639687" y="177247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706F1-DC7A-4FDC-A331-4EAB4D84A5E8}">
      <dsp:nvSpPr>
        <dsp:cNvPr id="0" name=""/>
        <dsp:cNvSpPr/>
      </dsp:nvSpPr>
      <dsp:spPr>
        <a:xfrm>
          <a:off x="1005312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AC85F-78E7-4670-99D6-D82FCB0AC011}">
      <dsp:nvSpPr>
        <dsp:cNvPr id="0" name=""/>
        <dsp:cNvSpPr/>
      </dsp:nvSpPr>
      <dsp:spPr>
        <a:xfrm>
          <a:off x="91250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One to One Mapping</a:t>
          </a:r>
        </a:p>
      </dsp:txBody>
      <dsp:txXfrm>
        <a:off x="91250" y="2427247"/>
        <a:ext cx="2812500" cy="720000"/>
      </dsp:txXfrm>
    </dsp:sp>
    <dsp:sp modelId="{42BF3C1D-FBE8-4092-86C2-8FCDA4D62B8A}">
      <dsp:nvSpPr>
        <dsp:cNvPr id="0" name=""/>
        <dsp:cNvSpPr/>
      </dsp:nvSpPr>
      <dsp:spPr>
        <a:xfrm>
          <a:off x="3944375" y="177247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49819-A6FE-4C92-8456-49FD09552462}">
      <dsp:nvSpPr>
        <dsp:cNvPr id="0" name=""/>
        <dsp:cNvSpPr/>
      </dsp:nvSpPr>
      <dsp:spPr>
        <a:xfrm>
          <a:off x="4310000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7AE97-81E9-479C-8757-425084FD531A}">
      <dsp:nvSpPr>
        <dsp:cNvPr id="0" name=""/>
        <dsp:cNvSpPr/>
      </dsp:nvSpPr>
      <dsp:spPr>
        <a:xfrm>
          <a:off x="3395937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One to Many Mapping</a:t>
          </a:r>
        </a:p>
      </dsp:txBody>
      <dsp:txXfrm>
        <a:off x="3395937" y="2427247"/>
        <a:ext cx="2812500" cy="720000"/>
      </dsp:txXfrm>
    </dsp:sp>
    <dsp:sp modelId="{0C8766BE-B491-488B-84D8-FB73F66DC00E}">
      <dsp:nvSpPr>
        <dsp:cNvPr id="0" name=""/>
        <dsp:cNvSpPr/>
      </dsp:nvSpPr>
      <dsp:spPr>
        <a:xfrm>
          <a:off x="7249062" y="177247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0A1BE-E567-49E3-995F-3BC93A2E8EC0}">
      <dsp:nvSpPr>
        <dsp:cNvPr id="0" name=""/>
        <dsp:cNvSpPr/>
      </dsp:nvSpPr>
      <dsp:spPr>
        <a:xfrm>
          <a:off x="7614687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333AC-2D81-4AFD-8F7B-AAB3DD0D1456}">
      <dsp:nvSpPr>
        <dsp:cNvPr id="0" name=""/>
        <dsp:cNvSpPr/>
      </dsp:nvSpPr>
      <dsp:spPr>
        <a:xfrm>
          <a:off x="6700625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Many to Many Mapping</a:t>
          </a:r>
        </a:p>
      </dsp:txBody>
      <dsp:txXfrm>
        <a:off x="6700625" y="2427247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6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3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0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9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9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3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3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1FF2-08A5-4D39-B016-1CAE33FF64A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70261C-F2D2-42F9-A927-2B5BA2A20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3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EE22B-7B57-4159-AF41-4AF917B61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        HIBERNATE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87BB2-351D-48F7-BA3A-0F060EE75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Object relational  mapping tool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By Renuka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prasada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4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6B24-1FB8-4D8C-8AEC-677AA875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761394"/>
          </a:xfrm>
        </p:spPr>
        <p:txBody>
          <a:bodyPr/>
          <a:lstStyle/>
          <a:p>
            <a:r>
              <a:rPr lang="en-US" dirty="0"/>
              <a:t> 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</a:t>
            </a:r>
            <a:r>
              <a:rPr lang="en-US" sz="5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04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06465-025E-4E10-A395-ED61F871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List of 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DD65A4-37E9-4B40-807B-4551A70FD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48538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008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7FF-7431-41E8-A4F6-03BD3707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72490"/>
          </a:xfrm>
        </p:spPr>
        <p:txBody>
          <a:bodyPr/>
          <a:lstStyle/>
          <a:p>
            <a:r>
              <a:rPr lang="en-US" dirty="0"/>
              <a:t>Definition of hibernate.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35DD-CFFF-4A1E-8373-92ED839E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 is an open source object relational mapping (ORM) tool that provides a framework to map object-oriented domain models to relational databases for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926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B9BE-FADC-41E4-982D-B1B7CBB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hibernate.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77BCD-D5ED-46C1-A3B8-01E606419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832" y="1989621"/>
            <a:ext cx="4242870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395C6C-1732-4DF6-9936-D8A1B9444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9621"/>
            <a:ext cx="4010082" cy="3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8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D763-35D5-43F1-9B53-344E3393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Benefits of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7D92-F607-4EDD-AF70-3989B5C2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5304"/>
            <a:ext cx="9603275" cy="4333461"/>
          </a:xfrm>
        </p:spPr>
        <p:txBody>
          <a:bodyPr>
            <a:noAutofit/>
          </a:bodyPr>
          <a:lstStyle/>
          <a:p>
            <a:r>
              <a:rPr lang="en-US" sz="1800" dirty="0"/>
              <a:t>ORM easily solves the data mismatch found between the object oriented classes of an application and relational database.</a:t>
            </a:r>
          </a:p>
          <a:p>
            <a:r>
              <a:rPr lang="en-US" sz="1800" dirty="0"/>
              <a:t>Transparent Persistence: Hibernates transparent persistence ensures automatic connection between the application’s objects with the database tables. </a:t>
            </a:r>
          </a:p>
          <a:p>
            <a:r>
              <a:rPr lang="en-US" sz="1800" dirty="0"/>
              <a:t>Database independent: Hibernate is database independent. It can be used to connect with any database like Oracle, MySQL, Sybase and DB2 to name a few.</a:t>
            </a:r>
          </a:p>
          <a:p>
            <a:r>
              <a:rPr lang="en-US" sz="1800" dirty="0"/>
              <a:t>HQL: Hibernate supports a powerful query language called HQL (Hibernate Query Language). This query language is more powerful than SQL and is completely object oriented. </a:t>
            </a:r>
          </a:p>
          <a:p>
            <a:r>
              <a:rPr lang="en-US" sz="1800" dirty="0"/>
              <a:t>Dual-layer Caching: Hibernate supports both first level and second level caching mechanisms. </a:t>
            </a:r>
          </a:p>
          <a:p>
            <a:r>
              <a:rPr lang="en-US" sz="1800" dirty="0"/>
              <a:t> The lazy-loading concept fetches only the necessary object that is required for the execution of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6932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A17-4389-4862-8B08-4882AF16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Demerits of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713D-7126-469B-A64B-BF47D9D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jdbc all exceptions are checked exceptions, so we must write code in try, catch and throws. </a:t>
            </a:r>
          </a:p>
          <a:p>
            <a:r>
              <a:rPr lang="en-US" dirty="0"/>
              <a:t>Jdbc makes the java code to be tightly coupled to Database.</a:t>
            </a:r>
          </a:p>
          <a:p>
            <a:r>
              <a:rPr lang="en-US" dirty="0"/>
              <a:t>Developer has to write lot of boiler plate code.</a:t>
            </a:r>
          </a:p>
          <a:p>
            <a:r>
              <a:rPr lang="en-US" dirty="0"/>
              <a:t>Jdbc retrieves the data in table format, in terms of rows and columns not in object format we have to traverse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9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F34E-8BFC-47C0-9A15-69C51E45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804520"/>
            <a:ext cx="9901915" cy="587718"/>
          </a:xfrm>
        </p:spPr>
        <p:txBody>
          <a:bodyPr/>
          <a:lstStyle/>
          <a:p>
            <a:r>
              <a:rPr lang="en-US" dirty="0"/>
              <a:t>Hibernate caching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C63435-DDD1-434F-ACE1-3FA695495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288" y="1881808"/>
            <a:ext cx="5474486" cy="4174871"/>
          </a:xfrm>
        </p:spPr>
      </p:pic>
    </p:spTree>
    <p:extLst>
      <p:ext uri="{BB962C8B-B14F-4D97-AF65-F5344CB8AC3E}">
        <p14:creationId xmlns:p14="http://schemas.microsoft.com/office/powerpoint/2010/main" val="93266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743B-D659-4DDE-957C-FDD48CF2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Hibernate mapping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0648E5-A3ED-46E5-99FA-620849146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61436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98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80AE-8E4F-48A0-9020-B29D0C02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Demerits of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02BA-C02B-4199-B9C2-A9E649748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Debugging: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Sometimes debugging and performance tuning becomes difficult.</a:t>
            </a:r>
          </a:p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Slower than JDBC: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Hibernate is slower than pure JDBC as it is generating lots of SQL statements in runtime.</a:t>
            </a:r>
          </a:p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suitable for Batch processing: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advisable to use pure JDBC for batch processing.</a:t>
            </a:r>
          </a:p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suitable for Small projects 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small project having few tables it is useless to work with hibernate.</a:t>
            </a:r>
          </a:p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Generates complex quires with many joins 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complex data, mapping from Object-to-tables and vise versa reduces performance and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increases time of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06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        HIBERNATE</vt:lpstr>
      <vt:lpstr>List of contents</vt:lpstr>
      <vt:lpstr>Definition of hibernate.</vt:lpstr>
      <vt:lpstr>Architecture of hibernate. </vt:lpstr>
      <vt:lpstr>Benefits of hibernate</vt:lpstr>
      <vt:lpstr>Demerits of JDBC</vt:lpstr>
      <vt:lpstr>Hibernate caching </vt:lpstr>
      <vt:lpstr>Hibernate mapping </vt:lpstr>
      <vt:lpstr>Demerits of Hibernate</vt:lpstr>
      <vt:lpstr>       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Renuka Prasada</dc:creator>
  <cp:lastModifiedBy>Renuka Prasada</cp:lastModifiedBy>
  <cp:revision>7</cp:revision>
  <dcterms:created xsi:type="dcterms:W3CDTF">2019-03-31T16:57:05Z</dcterms:created>
  <dcterms:modified xsi:type="dcterms:W3CDTF">2019-03-31T17:14:59Z</dcterms:modified>
</cp:coreProperties>
</file>