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3716000" cx="24384000"/>
  <p:notesSz cx="6858000" cy="9144000"/>
  <p:embeddedFontLst>
    <p:embeddedFont>
      <p:font typeface="NT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tq1Vapdvolhoo7fQvEAJ5pdJg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AF7611-4E1F-4B62-B65F-9565CEE3333F}">
  <a:tblStyle styleId="{58AF7611-4E1F-4B62-B65F-9565CEE33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NT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168b5438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168b5438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6168b5438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168b5438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168b5438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6168b5438f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7b8419b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7b8419b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5f7b8419b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7b8419b8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7b8419b8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5f7b8419b8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16712977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16712977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616712977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16712977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16712977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6167129776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 4">
  <p:cSld name="Úvodní snímek 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5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6350"/>
            <a:ext cx="24371300" cy="137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5"/>
          <p:cNvSpPr txBox="1"/>
          <p:nvPr/>
        </p:nvSpPr>
        <p:spPr>
          <a:xfrm>
            <a:off x="882478" y="11815763"/>
            <a:ext cx="847248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cs-CZ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www.newton.university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0000" y="903600"/>
            <a:ext cx="4500000" cy="81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413" y="889200"/>
            <a:ext cx="14805545" cy="72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 txBox="1"/>
          <p:nvPr>
            <p:ph type="ctrTitle"/>
          </p:nvPr>
        </p:nvSpPr>
        <p:spPr>
          <a:xfrm>
            <a:off x="887412" y="8621714"/>
            <a:ext cx="22609175" cy="316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0"/>
              <a:buFont typeface="Arial"/>
              <a:buNone/>
              <a:defRPr sz="9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59">
          <p15:clr>
            <a:srgbClr val="FBAE40"/>
          </p15:clr>
        </p15:guide>
        <p15:guide id="2" pos="14801">
          <p15:clr>
            <a:srgbClr val="FBAE40"/>
          </p15:clr>
        </p15:guide>
        <p15:guide id="3" orient="horz" pos="7427">
          <p15:clr>
            <a:srgbClr val="FBAE40"/>
          </p15:clr>
        </p15:guide>
        <p15:guide id="4" orient="horz" pos="543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sah s titulkem">
  <p:cSld name="Obsah s titulke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8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8"/>
          <p:cNvSpPr txBox="1"/>
          <p:nvPr>
            <p:ph idx="1" type="body"/>
          </p:nvPr>
        </p:nvSpPr>
        <p:spPr>
          <a:xfrm>
            <a:off x="12912725" y="3294064"/>
            <a:ext cx="9324975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8"/>
          <p:cNvSpPr txBox="1"/>
          <p:nvPr>
            <p:ph idx="2" type="body"/>
          </p:nvPr>
        </p:nvSpPr>
        <p:spPr>
          <a:xfrm>
            <a:off x="3730625" y="3294064"/>
            <a:ext cx="774065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78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0">
          <p15:clr>
            <a:srgbClr val="FBAE40"/>
          </p15:clr>
        </p15:guide>
        <p15:guide id="2" pos="7226">
          <p15:clr>
            <a:srgbClr val="FBAE40"/>
          </p15:clr>
        </p15:guide>
        <p15:guide id="3" pos="8134">
          <p15:clr>
            <a:srgbClr val="FBAE40"/>
          </p15:clr>
        </p15:guide>
        <p15:guide id="4" pos="2350">
          <p15:clr>
            <a:srgbClr val="FBAE40"/>
          </p15:clr>
        </p15:guide>
        <p15:guide id="5" pos="1352">
          <p15:clr>
            <a:srgbClr val="FBAE40"/>
          </p15:clr>
        </p15:guide>
        <p15:guide id="6" pos="400">
          <p15:clr>
            <a:srgbClr val="FBAE40"/>
          </p15:clr>
        </p15:guide>
        <p15:guide id="7" pos="14008">
          <p15:clr>
            <a:srgbClr val="FBAE40"/>
          </p15:clr>
        </p15:guide>
        <p15:guide id="8" pos="14960">
          <p15:clr>
            <a:srgbClr val="FBAE40"/>
          </p15:clr>
        </p15:guide>
        <p15:guide id="9" orient="horz" pos="4955">
          <p15:clr>
            <a:srgbClr val="FBAE40"/>
          </p15:clr>
        </p15:guide>
        <p15:guide id="10" orient="horz" pos="2075">
          <p15:clr>
            <a:srgbClr val="FBAE40"/>
          </p15:clr>
        </p15:guide>
        <p15:guide id="11" orient="horz" pos="1598">
          <p15:clr>
            <a:srgbClr val="FBAE40"/>
          </p15:clr>
        </p15:guide>
        <p15:guide id="12" orient="horz" pos="396">
          <p15:clr>
            <a:srgbClr val="FBAE40"/>
          </p15:clr>
        </p15:guide>
        <p15:guide id="13" orient="horz" pos="78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ázek s titulkem">
  <p:cSld name="Obrázek s titulkem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9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9"/>
          <p:cNvSpPr/>
          <p:nvPr>
            <p:ph idx="2" type="pic"/>
          </p:nvPr>
        </p:nvSpPr>
        <p:spPr>
          <a:xfrm>
            <a:off x="12912725" y="3294064"/>
            <a:ext cx="9324975" cy="9144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79"/>
          <p:cNvSpPr txBox="1"/>
          <p:nvPr>
            <p:ph idx="1" type="body"/>
          </p:nvPr>
        </p:nvSpPr>
        <p:spPr>
          <a:xfrm>
            <a:off x="3730625" y="3294064"/>
            <a:ext cx="774065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79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0">
          <p15:clr>
            <a:srgbClr val="FBAE40"/>
          </p15:clr>
        </p15:guide>
        <p15:guide id="2" pos="7226">
          <p15:clr>
            <a:srgbClr val="FBAE40"/>
          </p15:clr>
        </p15:guide>
        <p15:guide id="3" pos="8134">
          <p15:clr>
            <a:srgbClr val="FBAE40"/>
          </p15:clr>
        </p15:guide>
        <p15:guide id="4" pos="2350">
          <p15:clr>
            <a:srgbClr val="FBAE40"/>
          </p15:clr>
        </p15:guide>
        <p15:guide id="5" pos="1352">
          <p15:clr>
            <a:srgbClr val="FBAE40"/>
          </p15:clr>
        </p15:guide>
        <p15:guide id="6" pos="400">
          <p15:clr>
            <a:srgbClr val="FBAE40"/>
          </p15:clr>
        </p15:guide>
        <p15:guide id="7" pos="14008">
          <p15:clr>
            <a:srgbClr val="FBAE40"/>
          </p15:clr>
        </p15:guide>
        <p15:guide id="8" pos="14960">
          <p15:clr>
            <a:srgbClr val="FBAE40"/>
          </p15:clr>
        </p15:guide>
        <p15:guide id="9" orient="horz" pos="4955">
          <p15:clr>
            <a:srgbClr val="FBAE40"/>
          </p15:clr>
        </p15:guide>
        <p15:guide id="10" orient="horz" pos="2075">
          <p15:clr>
            <a:srgbClr val="FBAE40"/>
          </p15:clr>
        </p15:guide>
        <p15:guide id="11" orient="horz" pos="1598">
          <p15:clr>
            <a:srgbClr val="FBAE40"/>
          </p15:clr>
        </p15:guide>
        <p15:guide id="12" orient="horz" pos="396">
          <p15:clr>
            <a:srgbClr val="FBAE40"/>
          </p15:clr>
        </p15:guide>
        <p15:guide id="13" orient="horz" pos="78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, obsah a dva obrázky">
  <p:cSld name="Nadpis, obsah a dva obrázk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0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0"/>
          <p:cNvSpPr/>
          <p:nvPr>
            <p:ph idx="2" type="pic"/>
          </p:nvPr>
        </p:nvSpPr>
        <p:spPr>
          <a:xfrm>
            <a:off x="16621125" y="8226424"/>
            <a:ext cx="5616575" cy="4211637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80"/>
          <p:cNvSpPr/>
          <p:nvPr>
            <p:ph idx="3" type="pic"/>
          </p:nvPr>
        </p:nvSpPr>
        <p:spPr>
          <a:xfrm>
            <a:off x="16621125" y="3294063"/>
            <a:ext cx="5616575" cy="4211637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80"/>
          <p:cNvSpPr txBox="1"/>
          <p:nvPr>
            <p:ph idx="1" type="body"/>
          </p:nvPr>
        </p:nvSpPr>
        <p:spPr>
          <a:xfrm>
            <a:off x="3730625" y="3294064"/>
            <a:ext cx="1144905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80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470">
          <p15:clr>
            <a:srgbClr val="FBAE40"/>
          </p15:clr>
        </p15:guide>
        <p15:guide id="2" pos="14008">
          <p15:clr>
            <a:srgbClr val="FBAE40"/>
          </p15:clr>
        </p15:guide>
        <p15:guide id="3" orient="horz" pos="2528">
          <p15:clr>
            <a:srgbClr val="FBAE40"/>
          </p15:clr>
        </p15:guide>
        <p15:guide id="4" orient="horz" pos="4728">
          <p15:clr>
            <a:srgbClr val="FBAE40"/>
          </p15:clr>
        </p15:guide>
        <p15:guide id="5" orient="horz" pos="5182">
          <p15:clr>
            <a:srgbClr val="FBAE40"/>
          </p15:clr>
        </p15:guide>
        <p15:guide id="6" pos="9562">
          <p15:clr>
            <a:srgbClr val="FBAE40"/>
          </p15:clr>
        </p15:guide>
        <p15:guide id="7" orient="horz" pos="2075">
          <p15:clr>
            <a:srgbClr val="FBAE40"/>
          </p15:clr>
        </p15:guide>
        <p15:guide id="8" orient="horz" pos="1598">
          <p15:clr>
            <a:srgbClr val="FBAE40"/>
          </p15:clr>
        </p15:guide>
        <p15:guide id="9" orient="horz" pos="396">
          <p15:clr>
            <a:srgbClr val="FBAE40"/>
          </p15:clr>
        </p15:guide>
        <p15:guide id="10" orient="horz" pos="7835">
          <p15:clr>
            <a:srgbClr val="FBAE40"/>
          </p15:clr>
        </p15:guide>
        <p15:guide id="11" pos="2350">
          <p15:clr>
            <a:srgbClr val="FBAE40"/>
          </p15:clr>
        </p15:guide>
        <p15:guide id="12" pos="1352">
          <p15:clr>
            <a:srgbClr val="FBAE40"/>
          </p15:clr>
        </p15:guide>
        <p15:guide id="13" pos="400">
          <p15:clr>
            <a:srgbClr val="FBAE40"/>
          </p15:clr>
        </p15:guide>
        <p15:guide id="14" pos="14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Šest ikon s popisem">
  <p:cSld name="Šest ikon s popise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1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1"/>
          <p:cNvSpPr txBox="1"/>
          <p:nvPr>
            <p:ph idx="1" type="body"/>
          </p:nvPr>
        </p:nvSpPr>
        <p:spPr>
          <a:xfrm>
            <a:off x="16295688" y="10890246"/>
            <a:ext cx="4356000" cy="1547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81"/>
          <p:cNvSpPr txBox="1"/>
          <p:nvPr>
            <p:ph idx="2" type="body"/>
          </p:nvPr>
        </p:nvSpPr>
        <p:spPr>
          <a:xfrm>
            <a:off x="10013155" y="10890246"/>
            <a:ext cx="4356000" cy="1547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81"/>
          <p:cNvSpPr txBox="1"/>
          <p:nvPr>
            <p:ph idx="3" type="body"/>
          </p:nvPr>
        </p:nvSpPr>
        <p:spPr>
          <a:xfrm>
            <a:off x="3730625" y="10890249"/>
            <a:ext cx="4355997" cy="1547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81"/>
          <p:cNvSpPr txBox="1"/>
          <p:nvPr>
            <p:ph idx="4" type="body"/>
          </p:nvPr>
        </p:nvSpPr>
        <p:spPr>
          <a:xfrm>
            <a:off x="16295688" y="5489575"/>
            <a:ext cx="4356000" cy="1547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81"/>
          <p:cNvSpPr txBox="1"/>
          <p:nvPr>
            <p:ph idx="5" type="body"/>
          </p:nvPr>
        </p:nvSpPr>
        <p:spPr>
          <a:xfrm>
            <a:off x="10013155" y="5489574"/>
            <a:ext cx="4356000" cy="1547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81"/>
          <p:cNvSpPr txBox="1"/>
          <p:nvPr>
            <p:ph idx="6" type="body"/>
          </p:nvPr>
        </p:nvSpPr>
        <p:spPr>
          <a:xfrm>
            <a:off x="3730623" y="5489575"/>
            <a:ext cx="43560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81"/>
          <p:cNvSpPr/>
          <p:nvPr>
            <p:ph idx="7" type="pic"/>
          </p:nvPr>
        </p:nvSpPr>
        <p:spPr>
          <a:xfrm>
            <a:off x="16295688" y="8729665"/>
            <a:ext cx="1800225" cy="1800223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81"/>
          <p:cNvSpPr/>
          <p:nvPr>
            <p:ph idx="8" type="pic"/>
          </p:nvPr>
        </p:nvSpPr>
        <p:spPr>
          <a:xfrm>
            <a:off x="10011600" y="8731358"/>
            <a:ext cx="1800225" cy="1800223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81"/>
          <p:cNvSpPr/>
          <p:nvPr>
            <p:ph idx="9" type="pic"/>
          </p:nvPr>
        </p:nvSpPr>
        <p:spPr>
          <a:xfrm>
            <a:off x="3730623" y="8729663"/>
            <a:ext cx="1800225" cy="1800223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81"/>
          <p:cNvSpPr/>
          <p:nvPr>
            <p:ph idx="13" type="pic"/>
          </p:nvPr>
        </p:nvSpPr>
        <p:spPr>
          <a:xfrm>
            <a:off x="16295688" y="3291620"/>
            <a:ext cx="1800225" cy="1800223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81"/>
          <p:cNvSpPr/>
          <p:nvPr>
            <p:ph idx="14" type="pic"/>
          </p:nvPr>
        </p:nvSpPr>
        <p:spPr>
          <a:xfrm>
            <a:off x="10013155" y="3293313"/>
            <a:ext cx="1800225" cy="1800223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81"/>
          <p:cNvSpPr/>
          <p:nvPr>
            <p:ph idx="15" type="pic"/>
          </p:nvPr>
        </p:nvSpPr>
        <p:spPr>
          <a:xfrm>
            <a:off x="3730623" y="3291618"/>
            <a:ext cx="1800225" cy="1800223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81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835">
          <p15:clr>
            <a:srgbClr val="FBAE40"/>
          </p15:clr>
        </p15:guide>
        <p15:guide id="2" orient="horz" pos="3209">
          <p15:clr>
            <a:srgbClr val="FBAE40"/>
          </p15:clr>
        </p15:guide>
        <p15:guide id="3" orient="horz" pos="5499">
          <p15:clr>
            <a:srgbClr val="FBAE40"/>
          </p15:clr>
        </p15:guide>
        <p15:guide id="4" orient="horz" pos="6860">
          <p15:clr>
            <a:srgbClr val="FBAE40"/>
          </p15:clr>
        </p15:guide>
        <p15:guide id="5" orient="horz" pos="4433">
          <p15:clr>
            <a:srgbClr val="FBAE40"/>
          </p15:clr>
        </p15:guide>
        <p15:guide id="6" pos="2350">
          <p15:clr>
            <a:srgbClr val="FBAE40"/>
          </p15:clr>
        </p15:guide>
        <p15:guide id="7" pos="6297">
          <p15:clr>
            <a:srgbClr val="FBAE40"/>
          </p15:clr>
        </p15:guide>
        <p15:guide id="8" orient="horz" pos="6633">
          <p15:clr>
            <a:srgbClr val="FBAE40"/>
          </p15:clr>
        </p15:guide>
        <p15:guide id="9" pos="10265">
          <p15:clr>
            <a:srgbClr val="FBAE40"/>
          </p15:clr>
        </p15:guide>
        <p15:guide id="10" pos="14008">
          <p15:clr>
            <a:srgbClr val="FBAE40"/>
          </p15:clr>
        </p15:guide>
        <p15:guide id="11" pos="3484">
          <p15:clr>
            <a:srgbClr val="FBAE40"/>
          </p15:clr>
        </p15:guide>
        <p15:guide id="12" orient="horz" pos="3458">
          <p15:clr>
            <a:srgbClr val="FBAE40"/>
          </p15:clr>
        </p15:guide>
        <p15:guide id="13" pos="5095">
          <p15:clr>
            <a:srgbClr val="FBAE40"/>
          </p15:clr>
        </p15:guide>
        <p15:guide id="14" pos="9063">
          <p15:clr>
            <a:srgbClr val="FBAE40"/>
          </p15:clr>
        </p15:guide>
        <p15:guide id="15" pos="1352">
          <p15:clr>
            <a:srgbClr val="FBAE40"/>
          </p15:clr>
        </p15:guide>
        <p15:guide id="16" pos="400">
          <p15:clr>
            <a:srgbClr val="FBAE40"/>
          </p15:clr>
        </p15:guide>
        <p15:guide id="17" pos="14960">
          <p15:clr>
            <a:srgbClr val="FBAE40"/>
          </p15:clr>
        </p15:guide>
        <p15:guide id="18" orient="horz" pos="1598">
          <p15:clr>
            <a:srgbClr val="FBAE40"/>
          </p15:clr>
        </p15:guide>
        <p15:guide id="19" orient="horz" pos="2075">
          <p15:clr>
            <a:srgbClr val="FBAE40"/>
          </p15:clr>
        </p15:guide>
        <p15:guide id="20" pos="7431">
          <p15:clr>
            <a:srgbClr val="FBAE40"/>
          </p15:clr>
        </p15:guide>
        <p15:guide id="21" pos="11399">
          <p15:clr>
            <a:srgbClr val="FBAE40"/>
          </p15:clr>
        </p15:guide>
        <p15:guide id="22" pos="1301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graf">
  <p:cSld name="Nadpis a graf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2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2"/>
          <p:cNvSpPr/>
          <p:nvPr>
            <p:ph idx="2" type="chart"/>
          </p:nvPr>
        </p:nvSpPr>
        <p:spPr>
          <a:xfrm>
            <a:off x="3730624" y="3294063"/>
            <a:ext cx="16922750" cy="91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/>
        </p:txBody>
      </p:sp>
      <p:sp>
        <p:nvSpPr>
          <p:cNvPr id="112" name="Google Shape;112;p82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50">
          <p15:clr>
            <a:srgbClr val="FBAE40"/>
          </p15:clr>
        </p15:guide>
        <p15:guide id="2" pos="1352">
          <p15:clr>
            <a:srgbClr val="FBAE40"/>
          </p15:clr>
        </p15:guide>
        <p15:guide id="3" pos="400">
          <p15:clr>
            <a:srgbClr val="FBAE40"/>
          </p15:clr>
        </p15:guide>
        <p15:guide id="4" pos="13010">
          <p15:clr>
            <a:srgbClr val="FBAE40"/>
          </p15:clr>
        </p15:guide>
        <p15:guide id="5" pos="14008">
          <p15:clr>
            <a:srgbClr val="FBAE40"/>
          </p15:clr>
        </p15:guide>
        <p15:guide id="6" pos="14960">
          <p15:clr>
            <a:srgbClr val="FBAE40"/>
          </p15:clr>
        </p15:guide>
        <p15:guide id="7" orient="horz" pos="2075">
          <p15:clr>
            <a:srgbClr val="FBAE40"/>
          </p15:clr>
        </p15:guide>
        <p15:guide id="8" orient="horz" pos="1598">
          <p15:clr>
            <a:srgbClr val="FBAE40"/>
          </p15:clr>
        </p15:guide>
        <p15:guide id="9" orient="horz" pos="396">
          <p15:clr>
            <a:srgbClr val="FBAE40"/>
          </p15:clr>
        </p15:guide>
        <p15:guide id="10" orient="horz" pos="78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nom nadpis">
  <p:cSld name="Jenom nadpi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3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83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0">
          <p15:clr>
            <a:srgbClr val="FBAE40"/>
          </p15:clr>
        </p15:guide>
        <p15:guide id="2" pos="2350">
          <p15:clr>
            <a:srgbClr val="FBAE40"/>
          </p15:clr>
        </p15:guide>
        <p15:guide id="3" pos="1352">
          <p15:clr>
            <a:srgbClr val="FBAE40"/>
          </p15:clr>
        </p15:guide>
        <p15:guide id="4" pos="400">
          <p15:clr>
            <a:srgbClr val="FBAE40"/>
          </p15:clr>
        </p15:guide>
        <p15:guide id="5" pos="13010">
          <p15:clr>
            <a:srgbClr val="FBAE40"/>
          </p15:clr>
        </p15:guide>
        <p15:guide id="6" pos="14008">
          <p15:clr>
            <a:srgbClr val="FBAE40"/>
          </p15:clr>
        </p15:guide>
        <p15:guide id="7" pos="14960">
          <p15:clr>
            <a:srgbClr val="FBAE40"/>
          </p15:clr>
        </p15:guide>
        <p15:guide id="8" orient="horz" pos="4955">
          <p15:clr>
            <a:srgbClr val="FBAE40"/>
          </p15:clr>
        </p15:guide>
        <p15:guide id="9" orient="horz" pos="2075">
          <p15:clr>
            <a:srgbClr val="FBAE40"/>
          </p15:clr>
        </p15:guide>
        <p15:guide id="10" orient="horz" pos="1598">
          <p15:clr>
            <a:srgbClr val="FBAE40"/>
          </p15:clr>
        </p15:guide>
        <p15:guide id="11" orient="horz" pos="396">
          <p15:clr>
            <a:srgbClr val="FBAE40"/>
          </p15:clr>
        </p15:guide>
        <p15:guide id="12" orient="horz" pos="78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" type="body"/>
          </p:nvPr>
        </p:nvSpPr>
        <p:spPr>
          <a:xfrm>
            <a:off x="3730624" y="3294063"/>
            <a:ext cx="16922750" cy="91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50">
          <p15:clr>
            <a:srgbClr val="FBAE40"/>
          </p15:clr>
        </p15:guide>
        <p15:guide id="2" pos="1352">
          <p15:clr>
            <a:srgbClr val="FBAE40"/>
          </p15:clr>
        </p15:guide>
        <p15:guide id="3" pos="400">
          <p15:clr>
            <a:srgbClr val="FBAE40"/>
          </p15:clr>
        </p15:guide>
        <p15:guide id="4" pos="13010">
          <p15:clr>
            <a:srgbClr val="FBAE40"/>
          </p15:clr>
        </p15:guide>
        <p15:guide id="5" pos="14008">
          <p15:clr>
            <a:srgbClr val="FBAE40"/>
          </p15:clr>
        </p15:guide>
        <p15:guide id="6" pos="14960">
          <p15:clr>
            <a:srgbClr val="FBAE40"/>
          </p15:clr>
        </p15:guide>
        <p15:guide id="7" orient="horz" pos="396">
          <p15:clr>
            <a:srgbClr val="FBAE40"/>
          </p15:clr>
        </p15:guide>
        <p15:guide id="8" orient="horz" pos="1598">
          <p15:clr>
            <a:srgbClr val="FBAE40"/>
          </p15:clr>
        </p15:guide>
        <p15:guide id="9" orient="horz" pos="2075">
          <p15:clr>
            <a:srgbClr val="FBAE40"/>
          </p15:clr>
        </p15:guide>
        <p15:guide id="10" orient="horz" pos="78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věrečný snímek 2">
  <p:cSld name="Závěrečný snímek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2"/>
          <p:cNvSpPr txBox="1"/>
          <p:nvPr/>
        </p:nvSpPr>
        <p:spPr>
          <a:xfrm>
            <a:off x="14891441" y="12153114"/>
            <a:ext cx="847248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0" i="0" lang="cs-CZ" sz="5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www.newton.university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7413" y="889200"/>
            <a:ext cx="14805545" cy="72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0000" y="903600"/>
            <a:ext cx="4500000" cy="81355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2"/>
          <p:cNvSpPr txBox="1"/>
          <p:nvPr>
            <p:ph type="ctrTitle"/>
          </p:nvPr>
        </p:nvSpPr>
        <p:spPr>
          <a:xfrm>
            <a:off x="11141476" y="6137275"/>
            <a:ext cx="12355111" cy="558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00"/>
              <a:buFont typeface="Arial"/>
              <a:buNone/>
              <a:defRPr sz="1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59">
          <p15:clr>
            <a:srgbClr val="FBAE40"/>
          </p15:clr>
        </p15:guide>
        <p15:guide id="2" pos="14801">
          <p15:clr>
            <a:srgbClr val="FBAE40"/>
          </p15:clr>
        </p15:guide>
        <p15:guide id="3" orient="horz" pos="3866">
          <p15:clr>
            <a:srgbClr val="FBAE40"/>
          </p15:clr>
        </p15:guide>
        <p15:guide id="4" orient="horz" pos="7382">
          <p15:clr>
            <a:srgbClr val="FBAE40"/>
          </p15:clr>
        </p15:guide>
        <p15:guide id="5" orient="horz" pos="5409">
          <p15:clr>
            <a:srgbClr val="FBAE40"/>
          </p15:clr>
        </p15:guide>
        <p15:guide id="6" orient="horz" pos="8062">
          <p15:clr>
            <a:srgbClr val="FBAE40"/>
          </p15:clr>
        </p15:guide>
        <p15:guide id="7" pos="702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dva číslované body">
  <p:cSld name="Nadpis a dva číslované 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7"/>
          <p:cNvCxnSpPr/>
          <p:nvPr/>
        </p:nvCxnSpPr>
        <p:spPr>
          <a:xfrm>
            <a:off x="12818533" y="4064000"/>
            <a:ext cx="0" cy="4241800"/>
          </a:xfrm>
          <a:prstGeom prst="straightConnector1">
            <a:avLst/>
          </a:prstGeom>
          <a:noFill/>
          <a:ln cap="flat" cmpd="sng" w="25400">
            <a:solidFill>
              <a:srgbClr val="313B5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57"/>
          <p:cNvSpPr txBox="1"/>
          <p:nvPr>
            <p:ph idx="1" type="body"/>
          </p:nvPr>
        </p:nvSpPr>
        <p:spPr>
          <a:xfrm>
            <a:off x="15505112" y="4410075"/>
            <a:ext cx="6732587" cy="802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indent="-482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2pPr>
            <a:lvl3pPr indent="-482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3pPr>
            <a:lvl4pPr indent="-482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4pPr>
            <a:lvl5pPr indent="-482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7"/>
          <p:cNvSpPr txBox="1"/>
          <p:nvPr>
            <p:ph idx="2" type="body"/>
          </p:nvPr>
        </p:nvSpPr>
        <p:spPr>
          <a:xfrm>
            <a:off x="4991100" y="4410075"/>
            <a:ext cx="7200900" cy="802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indent="-482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2pPr>
            <a:lvl3pPr indent="-482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3pPr>
            <a:lvl4pPr indent="-482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4pPr>
            <a:lvl5pPr indent="-482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7"/>
          <p:cNvSpPr txBox="1"/>
          <p:nvPr>
            <p:ph idx="3" type="body"/>
          </p:nvPr>
        </p:nvSpPr>
        <p:spPr>
          <a:xfrm>
            <a:off x="13884275" y="4410000"/>
            <a:ext cx="125512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0"/>
              <a:buFont typeface="Arial"/>
              <a:buNone/>
              <a:defRPr b="1" sz="14000">
                <a:solidFill>
                  <a:schemeClr val="accent2"/>
                </a:solidFill>
              </a:defRPr>
            </a:lvl1pPr>
            <a:lvl2pPr indent="-482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7"/>
          <p:cNvSpPr txBox="1"/>
          <p:nvPr>
            <p:ph idx="4" type="body"/>
          </p:nvPr>
        </p:nvSpPr>
        <p:spPr>
          <a:xfrm>
            <a:off x="3730625" y="4410075"/>
            <a:ext cx="125902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0"/>
              <a:buFont typeface="Arial"/>
              <a:buNone/>
              <a:defRPr b="1" sz="14000">
                <a:solidFill>
                  <a:schemeClr val="accent2"/>
                </a:solidFill>
              </a:defRPr>
            </a:lvl1pPr>
            <a:lvl2pPr indent="-482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7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0">
          <p15:clr>
            <a:srgbClr val="FBAE40"/>
          </p15:clr>
        </p15:guide>
        <p15:guide id="2" pos="2350">
          <p15:clr>
            <a:srgbClr val="FBAE40"/>
          </p15:clr>
        </p15:guide>
        <p15:guide id="3" pos="1352">
          <p15:clr>
            <a:srgbClr val="FBAE40"/>
          </p15:clr>
        </p15:guide>
        <p15:guide id="4" pos="400">
          <p15:clr>
            <a:srgbClr val="FBAE40"/>
          </p15:clr>
        </p15:guide>
        <p15:guide id="5" pos="13010">
          <p15:clr>
            <a:srgbClr val="FBAE40"/>
          </p15:clr>
        </p15:guide>
        <p15:guide id="6" pos="14008">
          <p15:clr>
            <a:srgbClr val="FBAE40"/>
          </p15:clr>
        </p15:guide>
        <p15:guide id="7" pos="14960">
          <p15:clr>
            <a:srgbClr val="FBAE40"/>
          </p15:clr>
        </p15:guide>
        <p15:guide id="8" orient="horz" pos="4955">
          <p15:clr>
            <a:srgbClr val="FBAE40"/>
          </p15:clr>
        </p15:guide>
        <p15:guide id="9" orient="horz" pos="2075">
          <p15:clr>
            <a:srgbClr val="FBAE40"/>
          </p15:clr>
        </p15:guide>
        <p15:guide id="10" orient="horz" pos="1598">
          <p15:clr>
            <a:srgbClr val="FBAE40"/>
          </p15:clr>
        </p15:guide>
        <p15:guide id="11" orient="horz" pos="396">
          <p15:clr>
            <a:srgbClr val="FBAE40"/>
          </p15:clr>
        </p15:guide>
        <p15:guide id="12" orient="horz" pos="7835">
          <p15:clr>
            <a:srgbClr val="FBAE40"/>
          </p15:clr>
        </p15:guide>
        <p15:guide id="13" orient="horz" pos="2778">
          <p15:clr>
            <a:srgbClr val="FBAE40"/>
          </p15:clr>
        </p15:guide>
        <p15:guide id="14" pos="8746">
          <p15:clr>
            <a:srgbClr val="FBAE40"/>
          </p15:clr>
        </p15:guide>
        <p15:guide id="15" pos="3144">
          <p15:clr>
            <a:srgbClr val="FBAE40"/>
          </p15:clr>
        </p15:guide>
        <p15:guide id="16" pos="97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3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3"/>
          <p:cNvSpPr txBox="1"/>
          <p:nvPr>
            <p:ph idx="1" type="body"/>
          </p:nvPr>
        </p:nvSpPr>
        <p:spPr>
          <a:xfrm>
            <a:off x="12912725" y="3294063"/>
            <a:ext cx="7740650" cy="91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3"/>
          <p:cNvSpPr txBox="1"/>
          <p:nvPr>
            <p:ph idx="2" type="body"/>
          </p:nvPr>
        </p:nvSpPr>
        <p:spPr>
          <a:xfrm>
            <a:off x="3730624" y="3294063"/>
            <a:ext cx="7740651" cy="91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3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0">
          <p15:clr>
            <a:srgbClr val="FBAE40"/>
          </p15:clr>
        </p15:guide>
        <p15:guide id="2" pos="2350">
          <p15:clr>
            <a:srgbClr val="FBAE40"/>
          </p15:clr>
        </p15:guide>
        <p15:guide id="3" pos="1352">
          <p15:clr>
            <a:srgbClr val="FBAE40"/>
          </p15:clr>
        </p15:guide>
        <p15:guide id="4" pos="400">
          <p15:clr>
            <a:srgbClr val="FBAE40"/>
          </p15:clr>
        </p15:guide>
        <p15:guide id="5" pos="7226">
          <p15:clr>
            <a:srgbClr val="FBAE40"/>
          </p15:clr>
        </p15:guide>
        <p15:guide id="6" pos="8134">
          <p15:clr>
            <a:srgbClr val="FBAE40"/>
          </p15:clr>
        </p15:guide>
        <p15:guide id="7" orient="horz" pos="4955">
          <p15:clr>
            <a:srgbClr val="FBAE40"/>
          </p15:clr>
        </p15:guide>
        <p15:guide id="8" orient="horz" pos="7835">
          <p15:clr>
            <a:srgbClr val="FBAE40"/>
          </p15:clr>
        </p15:guide>
        <p15:guide id="9" orient="horz" pos="1598">
          <p15:clr>
            <a:srgbClr val="FBAE40"/>
          </p15:clr>
        </p15:guide>
        <p15:guide id="10" orient="horz" pos="2075">
          <p15:clr>
            <a:srgbClr val="FBAE40"/>
          </p15:clr>
        </p15:guide>
        <p15:guide id="11" orient="horz" pos="396">
          <p15:clr>
            <a:srgbClr val="FBAE40"/>
          </p15:clr>
        </p15:guide>
        <p15:guide id="12" pos="13010">
          <p15:clr>
            <a:srgbClr val="FBAE40"/>
          </p15:clr>
        </p15:guide>
        <p15:guide id="13" pos="14008">
          <p15:clr>
            <a:srgbClr val="FBAE40"/>
          </p15:clr>
        </p15:guide>
        <p15:guide id="14" pos="149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>
  <p:cSld name="Porovnání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4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4"/>
          <p:cNvSpPr txBox="1"/>
          <p:nvPr>
            <p:ph idx="1" type="body"/>
          </p:nvPr>
        </p:nvSpPr>
        <p:spPr>
          <a:xfrm>
            <a:off x="12912724" y="4566886"/>
            <a:ext cx="7740651" cy="7871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4"/>
          <p:cNvSpPr txBox="1"/>
          <p:nvPr>
            <p:ph idx="2" type="body"/>
          </p:nvPr>
        </p:nvSpPr>
        <p:spPr>
          <a:xfrm>
            <a:off x="12912724" y="2897188"/>
            <a:ext cx="7740651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Arial"/>
              <a:buNone/>
              <a:defRPr b="0" i="0" sz="7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None/>
              <a:defRPr b="1" sz="4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  <a:defRPr b="1" sz="3600"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  <a:defRPr b="1" sz="3200"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50" name="Google Shape;50;p74"/>
          <p:cNvSpPr txBox="1"/>
          <p:nvPr>
            <p:ph idx="3" type="body"/>
          </p:nvPr>
        </p:nvSpPr>
        <p:spPr>
          <a:xfrm>
            <a:off x="3730624" y="4566885"/>
            <a:ext cx="7740652" cy="7871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4"/>
          <p:cNvSpPr txBox="1"/>
          <p:nvPr>
            <p:ph idx="4" type="body"/>
          </p:nvPr>
        </p:nvSpPr>
        <p:spPr>
          <a:xfrm>
            <a:off x="3730624" y="2897188"/>
            <a:ext cx="7740652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Arial"/>
              <a:buNone/>
              <a:defRPr b="1" sz="7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None/>
              <a:defRPr b="1" sz="4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  <a:defRPr b="1" sz="3600"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  <a:defRPr b="1" sz="3200"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52" name="Google Shape;52;p74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0">
          <p15:clr>
            <a:srgbClr val="FBAE40"/>
          </p15:clr>
        </p15:guide>
        <p15:guide id="2" pos="7226">
          <p15:clr>
            <a:srgbClr val="FBAE40"/>
          </p15:clr>
        </p15:guide>
        <p15:guide id="3" pos="8134">
          <p15:clr>
            <a:srgbClr val="FBAE40"/>
          </p15:clr>
        </p15:guide>
        <p15:guide id="4" pos="13010">
          <p15:clr>
            <a:srgbClr val="FBAE40"/>
          </p15:clr>
        </p15:guide>
        <p15:guide id="5" pos="14008">
          <p15:clr>
            <a:srgbClr val="FBAE40"/>
          </p15:clr>
        </p15:guide>
        <p15:guide id="6" pos="14960">
          <p15:clr>
            <a:srgbClr val="FBAE40"/>
          </p15:clr>
        </p15:guide>
        <p15:guide id="7" pos="2350">
          <p15:clr>
            <a:srgbClr val="FBAE40"/>
          </p15:clr>
        </p15:guide>
        <p15:guide id="8" pos="1352">
          <p15:clr>
            <a:srgbClr val="FBAE40"/>
          </p15:clr>
        </p15:guide>
        <p15:guide id="9" pos="400">
          <p15:clr>
            <a:srgbClr val="FBAE40"/>
          </p15:clr>
        </p15:guide>
        <p15:guide id="10" orient="horz" pos="1825">
          <p15:clr>
            <a:srgbClr val="FBAE40"/>
          </p15:clr>
        </p15:guide>
        <p15:guide id="11" orient="horz" pos="1598">
          <p15:clr>
            <a:srgbClr val="FBAE40"/>
          </p15:clr>
        </p15:guide>
        <p15:guide id="12" orient="horz" pos="396">
          <p15:clr>
            <a:srgbClr val="FBAE40"/>
          </p15:clr>
        </p15:guide>
        <p15:guide id="13" orient="horz" pos="7835">
          <p15:clr>
            <a:srgbClr val="FBAE40"/>
          </p15:clr>
        </p15:guide>
        <p15:guide id="14" orient="horz" pos="2869">
          <p15:clr>
            <a:srgbClr val="FBAE40"/>
          </p15:clr>
        </p15:guide>
        <p15:guide id="15" orient="horz" pos="26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oddílu">
  <p:cSld name="Záhlaví oddílu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5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825" y="637200"/>
            <a:ext cx="1512000" cy="73694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5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75"/>
          <p:cNvSpPr/>
          <p:nvPr>
            <p:ph idx="3" type="pic"/>
          </p:nvPr>
        </p:nvSpPr>
        <p:spPr>
          <a:xfrm>
            <a:off x="634999" y="637200"/>
            <a:ext cx="1512000" cy="7380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5"/>
          <p:cNvSpPr txBox="1"/>
          <p:nvPr>
            <p:ph idx="1" type="body"/>
          </p:nvPr>
        </p:nvSpPr>
        <p:spPr>
          <a:xfrm>
            <a:off x="20653375" y="12742863"/>
            <a:ext cx="30956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sz="1800">
                <a:solidFill>
                  <a:schemeClr val="accent6"/>
                </a:solidFill>
              </a:defRPr>
            </a:lvl1pPr>
            <a:lvl2pPr indent="-342900" lvl="1" marL="9144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2pPr>
            <a:lvl3pPr indent="-342900" lvl="2" marL="13716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3pPr>
            <a:lvl4pPr indent="-342900" lvl="3" marL="18288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4pPr>
            <a:lvl5pPr indent="-342900" lvl="4" marL="22860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5"/>
          <p:cNvSpPr txBox="1"/>
          <p:nvPr>
            <p:ph type="title"/>
          </p:nvPr>
        </p:nvSpPr>
        <p:spPr>
          <a:xfrm>
            <a:off x="3730625" y="2536825"/>
            <a:ext cx="8461376" cy="864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Arial"/>
              <a:buNone/>
              <a:defRPr sz="11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8">
          <p15:clr>
            <a:srgbClr val="FBAE40"/>
          </p15:clr>
        </p15:guide>
        <p15:guide id="2" orient="horz" pos="7042">
          <p15:clr>
            <a:srgbClr val="FBAE40"/>
          </p15:clr>
        </p15:guide>
        <p15:guide id="3" pos="2350">
          <p15:clr>
            <a:srgbClr val="FBAE40"/>
          </p15:clr>
        </p15:guide>
        <p15:guide id="4" pos="7680">
          <p15:clr>
            <a:srgbClr val="FBAE40"/>
          </p15:clr>
        </p15:guide>
        <p15:guide id="5" pos="13010">
          <p15:clr>
            <a:srgbClr val="FBAE40"/>
          </p15:clr>
        </p15:guide>
        <p15:guide id="6" pos="400">
          <p15:clr>
            <a:srgbClr val="FBAE40"/>
          </p15:clr>
        </p15:guide>
        <p15:guide id="7" pos="14960">
          <p15:clr>
            <a:srgbClr val="FBAE40"/>
          </p15:clr>
        </p15:guide>
        <p15:guide id="8" orient="horz" pos="4320">
          <p15:clr>
            <a:srgbClr val="FBAE40"/>
          </p15:clr>
        </p15:guide>
        <p15:guide id="9" orient="horz" pos="396">
          <p15:clr>
            <a:srgbClr val="FBAE40"/>
          </p15:clr>
        </p15:guide>
        <p15:guide id="10" orient="horz" pos="78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oddílu 2">
  <p:cSld name="Záhlaví oddílu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6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2" name="Google Shape;62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825" y="637200"/>
            <a:ext cx="1512000" cy="73694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6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6"/>
          <p:cNvSpPr/>
          <p:nvPr>
            <p:ph idx="3" type="pic"/>
          </p:nvPr>
        </p:nvSpPr>
        <p:spPr>
          <a:xfrm>
            <a:off x="634999" y="637200"/>
            <a:ext cx="1512000" cy="738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76"/>
          <p:cNvSpPr txBox="1"/>
          <p:nvPr>
            <p:ph idx="1" type="body"/>
          </p:nvPr>
        </p:nvSpPr>
        <p:spPr>
          <a:xfrm>
            <a:off x="20653375" y="12742863"/>
            <a:ext cx="30956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sz="1800">
                <a:solidFill>
                  <a:schemeClr val="accent6"/>
                </a:solidFill>
              </a:defRPr>
            </a:lvl1pPr>
            <a:lvl2pPr indent="-342900" lvl="1" marL="9144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2pPr>
            <a:lvl3pPr indent="-342900" lvl="2" marL="13716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3pPr>
            <a:lvl4pPr indent="-342900" lvl="3" marL="18288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4pPr>
            <a:lvl5pPr indent="-342900" lvl="4" marL="22860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6"/>
          <p:cNvSpPr txBox="1"/>
          <p:nvPr>
            <p:ph type="title"/>
          </p:nvPr>
        </p:nvSpPr>
        <p:spPr>
          <a:xfrm>
            <a:off x="3730624" y="2536825"/>
            <a:ext cx="16922749" cy="864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Font typeface="Arial"/>
              <a:buNone/>
              <a:defRPr sz="2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8">
          <p15:clr>
            <a:srgbClr val="FBAE40"/>
          </p15:clr>
        </p15:guide>
        <p15:guide id="2" orient="horz" pos="7042">
          <p15:clr>
            <a:srgbClr val="FBAE40"/>
          </p15:clr>
        </p15:guide>
        <p15:guide id="3" pos="2350">
          <p15:clr>
            <a:srgbClr val="FBAE40"/>
          </p15:clr>
        </p15:guide>
        <p15:guide id="4" pos="7680">
          <p15:clr>
            <a:srgbClr val="FBAE40"/>
          </p15:clr>
        </p15:guide>
        <p15:guide id="5" pos="13010">
          <p15:clr>
            <a:srgbClr val="FBAE40"/>
          </p15:clr>
        </p15:guide>
        <p15:guide id="6" pos="400">
          <p15:clr>
            <a:srgbClr val="FBAE40"/>
          </p15:clr>
        </p15:guide>
        <p15:guide id="7" pos="14960">
          <p15:clr>
            <a:srgbClr val="FBAE40"/>
          </p15:clr>
        </p15:guide>
        <p15:guide id="8" orient="horz" pos="4320">
          <p15:clr>
            <a:srgbClr val="FBAE40"/>
          </p15:clr>
        </p15:guide>
        <p15:guide id="9" orient="horz" pos="396">
          <p15:clr>
            <a:srgbClr val="FBAE40"/>
          </p15:clr>
        </p15:guide>
        <p15:guide id="10" orient="horz" pos="78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líčové ukazatele">
  <p:cSld name="Klíčové ukazate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7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7"/>
          <p:cNvSpPr txBox="1"/>
          <p:nvPr>
            <p:ph idx="1" type="body"/>
          </p:nvPr>
        </p:nvSpPr>
        <p:spPr>
          <a:xfrm>
            <a:off x="17780174" y="8621713"/>
            <a:ext cx="4457525" cy="20161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7"/>
          <p:cNvSpPr txBox="1"/>
          <p:nvPr>
            <p:ph idx="2" type="body"/>
          </p:nvPr>
        </p:nvSpPr>
        <p:spPr>
          <a:xfrm>
            <a:off x="8915399" y="8621713"/>
            <a:ext cx="5761037" cy="20161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7"/>
          <p:cNvSpPr txBox="1"/>
          <p:nvPr>
            <p:ph idx="3" type="body"/>
          </p:nvPr>
        </p:nvSpPr>
        <p:spPr>
          <a:xfrm>
            <a:off x="17780175" y="4733926"/>
            <a:ext cx="4457525" cy="20161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77"/>
          <p:cNvSpPr txBox="1"/>
          <p:nvPr>
            <p:ph idx="4" type="body"/>
          </p:nvPr>
        </p:nvSpPr>
        <p:spPr>
          <a:xfrm>
            <a:off x="8915400" y="4733925"/>
            <a:ext cx="5761037" cy="20161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77"/>
          <p:cNvSpPr txBox="1"/>
          <p:nvPr>
            <p:ph idx="5" type="body"/>
          </p:nvPr>
        </p:nvSpPr>
        <p:spPr>
          <a:xfrm>
            <a:off x="15008400" y="8621713"/>
            <a:ext cx="2439813" cy="2302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0"/>
              <a:buFont typeface="Arial"/>
              <a:buNone/>
              <a:defRPr b="1" sz="15000">
                <a:solidFill>
                  <a:schemeClr val="accent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7"/>
          <p:cNvSpPr txBox="1"/>
          <p:nvPr>
            <p:ph idx="6" type="body"/>
          </p:nvPr>
        </p:nvSpPr>
        <p:spPr>
          <a:xfrm>
            <a:off x="3730624" y="8621714"/>
            <a:ext cx="4860000" cy="2302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0"/>
              <a:buFont typeface="Arial"/>
              <a:buNone/>
              <a:defRPr b="1" sz="15000">
                <a:solidFill>
                  <a:schemeClr val="accent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7"/>
          <p:cNvSpPr txBox="1"/>
          <p:nvPr>
            <p:ph idx="7" type="body"/>
          </p:nvPr>
        </p:nvSpPr>
        <p:spPr>
          <a:xfrm>
            <a:off x="15008400" y="4733923"/>
            <a:ext cx="2439813" cy="2303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0"/>
              <a:buFont typeface="Arial"/>
              <a:buNone/>
              <a:defRPr b="1" sz="15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7"/>
          <p:cNvSpPr txBox="1"/>
          <p:nvPr>
            <p:ph idx="8" type="body"/>
          </p:nvPr>
        </p:nvSpPr>
        <p:spPr>
          <a:xfrm>
            <a:off x="3730625" y="4733924"/>
            <a:ext cx="4860000" cy="2303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0"/>
              <a:buFont typeface="Arial"/>
              <a:buNone/>
              <a:defRPr b="1" sz="15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7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433">
          <p15:clr>
            <a:srgbClr val="FBAE40"/>
          </p15:clr>
        </p15:guide>
        <p15:guide id="2" orient="horz" pos="2075">
          <p15:clr>
            <a:srgbClr val="FBAE40"/>
          </p15:clr>
        </p15:guide>
        <p15:guide id="3" orient="horz" pos="5431">
          <p15:clr>
            <a:srgbClr val="FBAE40"/>
          </p15:clr>
        </p15:guide>
        <p15:guide id="4" orient="horz" pos="6883">
          <p15:clr>
            <a:srgbClr val="FBAE40"/>
          </p15:clr>
        </p15:guide>
        <p15:guide id="5" orient="horz" pos="4252">
          <p15:clr>
            <a:srgbClr val="FBAE40"/>
          </p15:clr>
        </p15:guide>
        <p15:guide id="6" pos="2350">
          <p15:clr>
            <a:srgbClr val="FBAE40"/>
          </p15:clr>
        </p15:guide>
        <p15:guide id="7" pos="5412">
          <p15:clr>
            <a:srgbClr val="FBAE40"/>
          </p15:clr>
        </p15:guide>
        <p15:guide id="8" pos="5616">
          <p15:clr>
            <a:srgbClr val="FBAE40"/>
          </p15:clr>
        </p15:guide>
        <p15:guide id="9" pos="9449">
          <p15:clr>
            <a:srgbClr val="FBAE40"/>
          </p15:clr>
        </p15:guide>
        <p15:guide id="10" pos="9245">
          <p15:clr>
            <a:srgbClr val="FBAE40"/>
          </p15:clr>
        </p15:guide>
        <p15:guide id="11" orient="horz" pos="6701">
          <p15:clr>
            <a:srgbClr val="FBAE40"/>
          </p15:clr>
        </p15:guide>
        <p15:guide id="12" pos="10991">
          <p15:clr>
            <a:srgbClr val="FBAE40"/>
          </p15:clr>
        </p15:guide>
        <p15:guide id="13" pos="11195">
          <p15:clr>
            <a:srgbClr val="FBAE40"/>
          </p15:clr>
        </p15:guide>
        <p15:guide id="14" orient="horz" pos="2982">
          <p15:clr>
            <a:srgbClr val="FBAE40"/>
          </p15:clr>
        </p15:guide>
        <p15:guide id="15" orient="horz" pos="1598">
          <p15:clr>
            <a:srgbClr val="FBAE40"/>
          </p15:clr>
        </p15:guide>
        <p15:guide id="16" orient="horz" pos="396">
          <p15:clr>
            <a:srgbClr val="FBAE40"/>
          </p15:clr>
        </p15:guide>
        <p15:guide id="17" orient="horz" pos="7835">
          <p15:clr>
            <a:srgbClr val="FBAE40"/>
          </p15:clr>
        </p15:guide>
        <p15:guide id="18" pos="1352">
          <p15:clr>
            <a:srgbClr val="FBAE40"/>
          </p15:clr>
        </p15:guide>
        <p15:guide id="19" pos="400">
          <p15:clr>
            <a:srgbClr val="FBAE40"/>
          </p15:clr>
        </p15:guide>
        <p15:guide id="20" pos="14008">
          <p15:clr>
            <a:srgbClr val="FBAE40"/>
          </p15:clr>
        </p15:guide>
        <p15:guide id="21" pos="14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35825" y="637200"/>
            <a:ext cx="1512000" cy="7369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1"/>
          <p:cNvSpPr txBox="1"/>
          <p:nvPr/>
        </p:nvSpPr>
        <p:spPr>
          <a:xfrm>
            <a:off x="20653375" y="12742971"/>
            <a:ext cx="309562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cs-CZ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www.newton.university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" type="body"/>
          </p:nvPr>
        </p:nvSpPr>
        <p:spPr>
          <a:xfrm>
            <a:off x="3730624" y="3294063"/>
            <a:ext cx="16922750" cy="91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-4826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-4826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-4826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/>
        </p:txBody>
      </p:sp>
      <p:sp>
        <p:nvSpPr>
          <p:cNvPr id="15" name="Google Shape;15;p41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075">
          <p15:clr>
            <a:srgbClr val="F26B43"/>
          </p15:clr>
        </p15:guide>
        <p15:guide id="2" pos="2350">
          <p15:clr>
            <a:srgbClr val="F26B43"/>
          </p15:clr>
        </p15:guide>
        <p15:guide id="3" pos="14008">
          <p15:clr>
            <a:srgbClr val="F26B43"/>
          </p15:clr>
        </p15:guide>
        <p15:guide id="4" orient="horz" pos="7835">
          <p15:clr>
            <a:srgbClr val="F26B43"/>
          </p15:clr>
        </p15:guide>
        <p15:guide id="5" orient="horz" pos="1598">
          <p15:clr>
            <a:srgbClr val="F26B43"/>
          </p15:clr>
        </p15:guide>
        <p15:guide id="6" orient="horz" pos="396">
          <p15:clr>
            <a:srgbClr val="F26B43"/>
          </p15:clr>
        </p15:guide>
        <p15:guide id="7" pos="400">
          <p15:clr>
            <a:srgbClr val="F26B43"/>
          </p15:clr>
        </p15:guide>
        <p15:guide id="8" pos="14960">
          <p15:clr>
            <a:srgbClr val="F26B43"/>
          </p15:clr>
        </p15:guide>
        <p15:guide id="9" pos="13010">
          <p15:clr>
            <a:srgbClr val="F26B43"/>
          </p15:clr>
        </p15:guide>
        <p15:guide id="10" pos="13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ctrTitle"/>
          </p:nvPr>
        </p:nvSpPr>
        <p:spPr>
          <a:xfrm>
            <a:off x="887412" y="8621715"/>
            <a:ext cx="22609175" cy="8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</a:pPr>
            <a:r>
              <a:rPr b="1" lang="cs-CZ" sz="6000"/>
              <a:t>Návrh rozhodovacího procesu investičního portfolia</a:t>
            </a:r>
            <a:endParaRPr sz="6000"/>
          </a:p>
        </p:txBody>
      </p:sp>
      <p:sp>
        <p:nvSpPr>
          <p:cNvPr id="121" name="Google Shape;121;p10"/>
          <p:cNvSpPr txBox="1"/>
          <p:nvPr/>
        </p:nvSpPr>
        <p:spPr>
          <a:xfrm>
            <a:off x="887400" y="9741875"/>
            <a:ext cx="12945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Vedoucí práce: </a:t>
            </a:r>
            <a:r>
              <a:rPr lang="cs-CZ" sz="4000">
                <a:solidFill>
                  <a:schemeClr val="lt1"/>
                </a:solidFill>
              </a:rPr>
              <a:t>Ing. Roman Brauner, Ph.D., MBA, LL.M.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Vypracoval: Bc. Fedor Evseev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168b5438f_0_0"/>
          <p:cNvSpPr txBox="1"/>
          <p:nvPr>
            <p:ph idx="1" type="body"/>
          </p:nvPr>
        </p:nvSpPr>
        <p:spPr>
          <a:xfrm>
            <a:off x="3730624" y="3294063"/>
            <a:ext cx="16922700" cy="914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-CZ"/>
              <a:t>Uveďte konkrétně, v čem spočívá Váš vlastní přínos k rozvoji návrhové části práce a jak jste překročil rámec pouhého využití známých metod (např. ROI, NPV, IRR, CAPM), které jsou standardně aplikovány v investiční analýze?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-CZ"/>
              <a:t>Jak jste konkrétně na straně 95 práce metodicky stanovil výši diskontní sazby pro byt v Praze?</a:t>
            </a:r>
            <a:endParaRPr/>
          </a:p>
        </p:txBody>
      </p:sp>
      <p:sp>
        <p:nvSpPr>
          <p:cNvPr id="187" name="Google Shape;187;g36168b5438f_0_0"/>
          <p:cNvSpPr txBox="1"/>
          <p:nvPr>
            <p:ph type="title"/>
          </p:nvPr>
        </p:nvSpPr>
        <p:spPr>
          <a:xfrm>
            <a:off x="3730624" y="637200"/>
            <a:ext cx="16922700" cy="189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Otázky - vedoucí DP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168b5438f_0_8"/>
          <p:cNvSpPr txBox="1"/>
          <p:nvPr>
            <p:ph idx="1" type="body"/>
          </p:nvPr>
        </p:nvSpPr>
        <p:spPr>
          <a:xfrm>
            <a:off x="3730624" y="3294063"/>
            <a:ext cx="16922700" cy="914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-CZ"/>
              <a:t>Jak by model reagoval na výraznou volatilitu úrokových sazeb centrálních bank, které ovlivňují náklady na hypoteční financování?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-CZ"/>
              <a:t>Proč nebyla do analýzy zahrnuta měnová rizika při investicích napříč CZK, EUR a CHF?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-CZ"/>
              <a:t>Jak integrovat kvalitativní faktory (např. politická stabilita, migrace) do kvantitativního rozhodovacího modelu?</a:t>
            </a:r>
            <a:endParaRPr/>
          </a:p>
        </p:txBody>
      </p:sp>
      <p:sp>
        <p:nvSpPr>
          <p:cNvPr id="194" name="Google Shape;194;g36168b5438f_0_8"/>
          <p:cNvSpPr txBox="1"/>
          <p:nvPr>
            <p:ph type="title"/>
          </p:nvPr>
        </p:nvSpPr>
        <p:spPr>
          <a:xfrm>
            <a:off x="3730624" y="637200"/>
            <a:ext cx="16922700" cy="189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Otázky</a:t>
            </a:r>
            <a:r>
              <a:rPr lang="cs-CZ"/>
              <a:t> - oponent DP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ctrTitle"/>
          </p:nvPr>
        </p:nvSpPr>
        <p:spPr>
          <a:xfrm>
            <a:off x="6735521" y="6137275"/>
            <a:ext cx="16761000" cy="5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00"/>
              <a:buFont typeface="Arial"/>
              <a:buNone/>
            </a:pPr>
            <a:r>
              <a:rPr b="1" lang="cs-CZ"/>
              <a:t>Děkuji za pozornost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/>
              <a:t>NEWTON University: University for life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730650" y="2747680"/>
            <a:ext cx="169227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cs-CZ" sz="4400">
                <a:solidFill>
                  <a:schemeClr val="lt1"/>
                </a:solidFill>
              </a:rPr>
              <a:t>Cíl: navrhnout rozhodovací proces investičního portfolia nemovitostí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3200">
              <a:solidFill>
                <a:schemeClr val="lt1"/>
              </a:solidFill>
            </a:endParaRPr>
          </a:p>
          <a:p>
            <a:pPr indent="-571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>
                <a:solidFill>
                  <a:schemeClr val="lt1"/>
                </a:solidFill>
              </a:rPr>
              <a:t>Porovnat makroekonomické ukazatele České republiky, Rakouska a Švýcarska</a:t>
            </a:r>
            <a:r>
              <a:rPr lang="cs-CZ"/>
              <a:t> za rok 2023.</a:t>
            </a:r>
            <a:endParaRPr/>
          </a:p>
          <a:p>
            <a:pPr indent="-317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571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>
                <a:solidFill>
                  <a:schemeClr val="lt1"/>
                </a:solidFill>
              </a:rPr>
              <a:t>Zhodnotit trh novostaveb v Praze, Vídni a Bernu</a:t>
            </a:r>
            <a:r>
              <a:rPr lang="cs-CZ"/>
              <a:t> za rok 2023.</a:t>
            </a:r>
            <a:endParaRPr/>
          </a:p>
          <a:p>
            <a:pPr indent="-317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571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>
                <a:solidFill>
                  <a:schemeClr val="lt1"/>
                </a:solidFill>
              </a:rPr>
              <a:t>Odůvodnit navržený proces rozhodování. </a:t>
            </a:r>
            <a:endParaRPr/>
          </a:p>
          <a:p>
            <a:pPr indent="-317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571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>
                <a:solidFill>
                  <a:schemeClr val="lt1"/>
                </a:solidFill>
              </a:rPr>
              <a:t>Navrhnout co nejefektivnější kritérium pro rozhodování.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390647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cs-CZ"/>
              <a:t>Cíle diplomové práce</a:t>
            </a:r>
            <a:endParaRPr b="1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t/>
            </a:r>
            <a:endParaRPr b="1"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7b8419b8_0_0"/>
          <p:cNvSpPr txBox="1"/>
          <p:nvPr>
            <p:ph idx="1" type="body"/>
          </p:nvPr>
        </p:nvSpPr>
        <p:spPr>
          <a:xfrm>
            <a:off x="3730624" y="2913063"/>
            <a:ext cx="16922700" cy="914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571500" lvl="1" marL="5715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/>
              <a:t>klíčové invest. koncepty, teoretický rámec, význam právních a daňových aspektů.</a:t>
            </a:r>
            <a:endParaRPr/>
          </a:p>
          <a:p>
            <a:pPr indent="-317500" lvl="1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-571500" lvl="1" marL="5715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/>
              <a:t>srovnání makro ukazatelů a r. dat, případové studie bytových jednotek v Praze, Vídni a Bernu.</a:t>
            </a:r>
            <a:endParaRPr/>
          </a:p>
          <a:p>
            <a:pPr indent="-317500" lvl="1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-571500" lvl="1" marL="5715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/>
              <a:t>vl. rozhodovací proces, aplikace DCF.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71500" lvl="1" marL="5715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/>
              <a:t>Závěrečná syntéza a doporučení.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5" name="Google Shape;135;g35f7b8419b8_0_0"/>
          <p:cNvSpPr txBox="1"/>
          <p:nvPr>
            <p:ph type="title"/>
          </p:nvPr>
        </p:nvSpPr>
        <p:spPr>
          <a:xfrm>
            <a:off x="3730624" y="637200"/>
            <a:ext cx="16922700" cy="189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S</a:t>
            </a:r>
            <a:r>
              <a:rPr lang="cs-CZ"/>
              <a:t>truktura práce, použité nástroje</a:t>
            </a:r>
            <a:endParaRPr/>
          </a:p>
        </p:txBody>
      </p:sp>
      <p:sp>
        <p:nvSpPr>
          <p:cNvPr id="136" name="Google Shape;136;g35f7b8419b8_0_0"/>
          <p:cNvSpPr txBox="1"/>
          <p:nvPr/>
        </p:nvSpPr>
        <p:spPr>
          <a:xfrm>
            <a:off x="4168175" y="9517975"/>
            <a:ext cx="1486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chemeClr val="lt1"/>
                </a:solidFill>
              </a:rPr>
              <a:t>Makroekonomická a realitní analýza, Metoda (DCF), Rozhodovací strom</a:t>
            </a:r>
            <a:endParaRPr sz="1000"/>
          </a:p>
        </p:txBody>
      </p:sp>
      <p:sp>
        <p:nvSpPr>
          <p:cNvPr id="137" name="Google Shape;137;g35f7b8419b8_0_0"/>
          <p:cNvSpPr txBox="1"/>
          <p:nvPr/>
        </p:nvSpPr>
        <p:spPr>
          <a:xfrm>
            <a:off x="1051400" y="2913075"/>
            <a:ext cx="1838100" cy="81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>
                <a:solidFill>
                  <a:schemeClr val="lt1"/>
                </a:solidFill>
              </a:rPr>
              <a:t>T.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>
                <a:solidFill>
                  <a:schemeClr val="lt1"/>
                </a:solidFill>
              </a:rPr>
              <a:t>A.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>
                <a:solidFill>
                  <a:schemeClr val="lt1"/>
                </a:solidFill>
              </a:rPr>
              <a:t>N.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38" name="Google Shape;138;g35f7b8419b8_0_0" title="book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424" y="92016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7b8419b8_0_37"/>
          <p:cNvSpPr txBox="1"/>
          <p:nvPr>
            <p:ph type="title"/>
          </p:nvPr>
        </p:nvSpPr>
        <p:spPr>
          <a:xfrm>
            <a:off x="3730624" y="637200"/>
            <a:ext cx="16922700" cy="189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Představení řešeného problému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g35f7b8419b8_0_37"/>
          <p:cNvGraphicFramePr/>
          <p:nvPr/>
        </p:nvGraphicFramePr>
        <p:xfrm>
          <a:off x="4035025" y="277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{58AF7611-4E1F-4B62-B65F-9565CEE3333F}</a:tableStyleId>
              </a:tblPr>
              <a:tblGrid>
                <a:gridCol w="5671675"/>
                <a:gridCol w="11122950"/>
              </a:tblGrid>
              <a:tr h="42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Parametr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Specifikace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Typ investora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Fyzická osoba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Kapitál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8,5–12 mil. Kč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Investiční horizont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10 let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Zaměření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Rezidenční byt 2+kk, 45–50 m², novostavba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Lokalita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Praha, Vídeň, Bern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Požadavky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Parkovací stání, garáž, sklep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Investiční cíle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Dlouhodobé zhodnocení kapitálu, pravidelný příjem, prodej po 10 letech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Kritéria rozhodování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Finanční ukazatele (NPV, IRR, PI, ROI, cash flow)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Klíčová otázka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Která lokalita nabízí nejlepší poměr výnosnosti a rizika?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167129776_0_0"/>
          <p:cNvSpPr txBox="1"/>
          <p:nvPr>
            <p:ph idx="1" type="body"/>
          </p:nvPr>
        </p:nvSpPr>
        <p:spPr>
          <a:xfrm>
            <a:off x="1984625" y="2536800"/>
            <a:ext cx="19513500" cy="914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3500">
                <a:solidFill>
                  <a:schemeClr val="accent1"/>
                </a:solidFill>
              </a:rPr>
              <a:t>Makroekonomické zjištění &amp; implikace pro investora</a:t>
            </a:r>
            <a:endParaRPr sz="3500">
              <a:solidFill>
                <a:schemeClr val="accent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500"/>
              <a:buAutoNum type="arabicPeriod"/>
            </a:pPr>
            <a:r>
              <a:rPr b="1" lang="cs-CZ" sz="3500"/>
              <a:t>Švýcarsko (Bern) – ekonomická stabilita a nízká inflace:</a:t>
            </a:r>
            <a:br>
              <a:rPr b="1" lang="cs-CZ" sz="3500"/>
            </a:br>
            <a:r>
              <a:rPr lang="cs-CZ" sz="3500"/>
              <a:t>Silná obchodní bilance → stabilní výnosy, nižší diskontní sazba.</a:t>
            </a:r>
            <a:br>
              <a:rPr lang="cs-CZ" sz="3500"/>
            </a:br>
            <a:endParaRPr sz="3500"/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AutoNum type="arabicPeriod"/>
            </a:pPr>
            <a:r>
              <a:rPr b="1" lang="cs-CZ" sz="3500"/>
              <a:t>ČR (Praha):</a:t>
            </a:r>
            <a:br>
              <a:rPr b="1" lang="cs-CZ" sz="3500"/>
            </a:br>
            <a:r>
              <a:rPr lang="cs-CZ" sz="3500"/>
              <a:t>Atraktivní růstový potenciál, vyšší volatilita, vyšší inflace (10,7 %).</a:t>
            </a:r>
            <a:br>
              <a:rPr lang="cs-CZ" sz="3500"/>
            </a:br>
            <a:endParaRPr sz="3500"/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AutoNum type="arabicPeriod"/>
            </a:pPr>
            <a:r>
              <a:rPr b="1" lang="cs-CZ" sz="3500"/>
              <a:t>Rakousko (Vídeň):</a:t>
            </a:r>
            <a:br>
              <a:rPr b="1" lang="cs-CZ" sz="3500"/>
            </a:br>
            <a:r>
              <a:rPr lang="cs-CZ" sz="3500"/>
              <a:t>Stabilní ekonomika, ale deficit obchodní bilance a vyšší nezaměstnanost → nižší výnosový potenciál.</a:t>
            </a:r>
            <a:br>
              <a:rPr lang="cs-CZ" sz="3500"/>
            </a:br>
            <a:endParaRPr sz="3500"/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AutoNum type="arabicPeriod"/>
            </a:pPr>
            <a:r>
              <a:rPr b="1" lang="cs-CZ" sz="3500"/>
              <a:t>Zdanění v Bernu:</a:t>
            </a:r>
            <a:br>
              <a:rPr b="1" lang="cs-CZ" sz="3500"/>
            </a:br>
            <a:r>
              <a:rPr lang="cs-CZ" sz="3500"/>
              <a:t>Investor musí počítat s vysokým zdaněním příjmů z nájmu až do 41,2 % – podle konkrétní obce v kantonu.</a:t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152" name="Google Shape;152;g36167129776_0_0"/>
          <p:cNvSpPr txBox="1"/>
          <p:nvPr>
            <p:ph type="title"/>
          </p:nvPr>
        </p:nvSpPr>
        <p:spPr>
          <a:xfrm>
            <a:off x="3730624" y="637200"/>
            <a:ext cx="16922700" cy="189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Hlavní zjištění z analýz 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167129776_0_11"/>
          <p:cNvSpPr txBox="1"/>
          <p:nvPr>
            <p:ph idx="1" type="body"/>
          </p:nvPr>
        </p:nvSpPr>
        <p:spPr>
          <a:xfrm>
            <a:off x="1984625" y="2536800"/>
            <a:ext cx="19513500" cy="914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cs-CZ" sz="3500">
                <a:solidFill>
                  <a:schemeClr val="accent1"/>
                </a:solidFill>
              </a:rPr>
              <a:t>Hlavní zjištění z analýz diskontního faktoru</a:t>
            </a:r>
            <a:endParaRPr sz="3500">
              <a:solidFill>
                <a:schemeClr val="accent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500"/>
              <a:buAutoNum type="arabicPeriod"/>
            </a:pPr>
            <a:r>
              <a:rPr b="1" lang="cs-CZ" sz="3500"/>
              <a:t>Česká republika vykazuje nejvyšší celkovou diskontní sazbu (7,06 %). </a:t>
            </a:r>
            <a:r>
              <a:rPr lang="cs-CZ" sz="3500"/>
              <a:t>Vyšší diskontní sazba odpovídá vyššímu vnímanému riziku a inflaci.</a:t>
            </a:r>
            <a:br>
              <a:rPr lang="cs-CZ" sz="3500"/>
            </a:br>
            <a:endParaRPr sz="3500"/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AutoNum type="arabicPeriod"/>
            </a:pPr>
            <a:r>
              <a:rPr b="1" lang="cs-CZ" sz="3500"/>
              <a:t>Švýcarsko nabízí nejnižší diskontní sazbu (4,92 %): </a:t>
            </a:r>
            <a:r>
              <a:rPr lang="cs-CZ" sz="3500"/>
              <a:t>absence prémie za riziko země a nejnižší bezrizikové sazbě (1,25 %)</a:t>
            </a:r>
            <a:br>
              <a:rPr lang="cs-CZ" sz="3500"/>
            </a:br>
            <a:endParaRPr sz="3500"/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AutoNum type="arabicPeriod"/>
            </a:pPr>
            <a:r>
              <a:rPr lang="cs-CZ" sz="3500"/>
              <a:t>I přes vyšší diskontní sazbu je investice v Praze atraktivní, protože její očekávaný výnos (IRR 8,42 %) tuto vyšší sazbu převyšuje, což značí pozitivní efektivitu investičního rozhodnutí.</a:t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159" name="Google Shape;159;g36167129776_0_11"/>
          <p:cNvSpPr txBox="1"/>
          <p:nvPr>
            <p:ph type="title"/>
          </p:nvPr>
        </p:nvSpPr>
        <p:spPr>
          <a:xfrm>
            <a:off x="3730624" y="637200"/>
            <a:ext cx="16922700" cy="189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Diskontní faktor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7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/>
              <a:t>NEWTON University: University for life</a:t>
            </a:r>
            <a:endParaRPr/>
          </a:p>
        </p:txBody>
      </p:sp>
      <p:sp>
        <p:nvSpPr>
          <p:cNvPr id="165" name="Google Shape;165;p87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cs-CZ" sz="5400"/>
              <a:t>Návrh řešení</a:t>
            </a:r>
            <a:endParaRPr b="1" sz="54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lang="cs-CZ" sz="4000"/>
              <a:t>Co by měl investor udělat na základě zjištění z analýz</a:t>
            </a:r>
            <a:endParaRPr sz="4000"/>
          </a:p>
        </p:txBody>
      </p:sp>
      <p:sp>
        <p:nvSpPr>
          <p:cNvPr id="166" name="Google Shape;166;p87"/>
          <p:cNvSpPr txBox="1"/>
          <p:nvPr/>
        </p:nvSpPr>
        <p:spPr>
          <a:xfrm>
            <a:off x="3217041" y="3601475"/>
            <a:ext cx="17949900" cy="7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cs-CZ" sz="4000" u="none" cap="none" strike="noStrike">
                <a:solidFill>
                  <a:schemeClr val="lt1"/>
                </a:solidFill>
              </a:rPr>
              <a:t>1. Používat metodu "Rozhodovacího stromu" v každodenní praxi 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>
                <a:solidFill>
                  <a:schemeClr val="lt1"/>
                </a:solidFill>
              </a:rPr>
              <a:t>2. Využít konzervativní strategii "držet &amp; pronajímat" po dobu 10 let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>
                <a:solidFill>
                  <a:schemeClr val="lt1"/>
                </a:solidFill>
              </a:rPr>
              <a:t>3. Zvážit dopady zdanění příjmů z pronájmu v kantonu Bern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>
                <a:solidFill>
                  <a:schemeClr val="lt1"/>
                </a:solidFill>
              </a:rPr>
              <a:t>4</a:t>
            </a:r>
            <a:r>
              <a:rPr i="0" lang="cs-CZ" sz="4000" u="none" cap="none" strike="noStrike">
                <a:solidFill>
                  <a:schemeClr val="lt1"/>
                </a:solidFill>
              </a:rPr>
              <a:t>. Implementovat kritérium indexu ziskovosti při rozhodování a metod</a:t>
            </a:r>
            <a:r>
              <a:rPr lang="cs-CZ" sz="4000">
                <a:solidFill>
                  <a:schemeClr val="lt1"/>
                </a:solidFill>
              </a:rPr>
              <a:t>u diskontovaných peněžních toků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>
                <a:solidFill>
                  <a:schemeClr val="lt1"/>
                </a:solidFill>
              </a:rPr>
              <a:t>5. Diskontní faktor kromě </a:t>
            </a:r>
            <a:r>
              <a:rPr lang="cs-CZ" sz="4000">
                <a:solidFill>
                  <a:schemeClr val="lt1"/>
                </a:solidFill>
              </a:rPr>
              <a:t>bezrizikové složky </a:t>
            </a:r>
            <a:r>
              <a:rPr lang="cs-CZ" sz="4000">
                <a:solidFill>
                  <a:schemeClr val="lt1"/>
                </a:solidFill>
              </a:rPr>
              <a:t>reflektuje i specifické rizikové přirážky pro jednotlivé trhy (země, likvidita, tržní riziko) → zvýší přesnost posouzení návratnosti investic.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4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/>
              <a:t>NEWTON University: University for life</a:t>
            </a:r>
            <a:endParaRPr/>
          </a:p>
        </p:txBody>
      </p:sp>
      <p:sp>
        <p:nvSpPr>
          <p:cNvPr id="172" name="Google Shape;172;p84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cs-CZ" sz="5400"/>
              <a:t>Rozhodovací strom</a:t>
            </a:r>
            <a:endParaRPr b="1" sz="5400"/>
          </a:p>
        </p:txBody>
      </p:sp>
      <p:sp>
        <p:nvSpPr>
          <p:cNvPr id="173" name="Google Shape;173;p84"/>
          <p:cNvSpPr txBox="1"/>
          <p:nvPr/>
        </p:nvSpPr>
        <p:spPr>
          <a:xfrm>
            <a:off x="1919284" y="2536825"/>
            <a:ext cx="17949865" cy="9325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Výhody: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snadný pro práci realitních makléřů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maximálně dostupný pro pochopení investorům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přehledně představuje možné volby a jejich důsledky a pomáhá vybrat nejlepší řešení pro složité úkoly.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3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John W. Tukey - britský statistik a matematik (1963)</a:t>
            </a:r>
            <a:endParaRPr b="0" i="0" sz="36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3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- strojové učení, zejména v oblasti klasifikace a predikce</a:t>
            </a:r>
            <a:endParaRPr b="0" i="0" sz="36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5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/>
              <a:t>NEWTON University: University for life</a:t>
            </a:r>
            <a:endParaRPr/>
          </a:p>
        </p:txBody>
      </p:sp>
      <p:sp>
        <p:nvSpPr>
          <p:cNvPr id="179" name="Google Shape;179;p85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cs-CZ" sz="5400"/>
              <a:t>Index ziskovosti</a:t>
            </a:r>
            <a:endParaRPr b="1" sz="5400"/>
          </a:p>
        </p:txBody>
      </p:sp>
      <p:sp>
        <p:nvSpPr>
          <p:cNvPr id="180" name="Google Shape;180;p85"/>
          <p:cNvSpPr txBox="1"/>
          <p:nvPr/>
        </p:nvSpPr>
        <p:spPr>
          <a:xfrm>
            <a:off x="4329112" y="5143235"/>
            <a:ext cx="15725774" cy="17147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472" l="-321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TON University PPT 16:9 (tmavě modré pozadí)">
  <a:themeElements>
    <a:clrScheme name="Newton University">
      <a:dk1>
        <a:srgbClr val="000000"/>
      </a:dk1>
      <a:lt1>
        <a:srgbClr val="FFFFFF"/>
      </a:lt1>
      <a:dk2>
        <a:srgbClr val="051F3C"/>
      </a:dk2>
      <a:lt2>
        <a:srgbClr val="F3F3F3"/>
      </a:lt2>
      <a:accent1>
        <a:srgbClr val="00AEEF"/>
      </a:accent1>
      <a:accent2>
        <a:srgbClr val="F7941D"/>
      </a:accent2>
      <a:accent3>
        <a:srgbClr val="ED1A3D"/>
      </a:accent3>
      <a:accent4>
        <a:srgbClr val="4A56A6"/>
      </a:accent4>
      <a:accent5>
        <a:srgbClr val="051F3C"/>
      </a:accent5>
      <a:accent6>
        <a:srgbClr val="828F9E"/>
      </a:accent6>
      <a:hlink>
        <a:srgbClr val="00AEEF"/>
      </a:hlink>
      <a:folHlink>
        <a:srgbClr val="00AE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2022-05-10T07:25:03Z</dcterms:created>
  <dc:creator>Michal Stružka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db9e61-aac5-4f6e-805d-ceb8cb9983a1_Enabled">
    <vt:lpwstr>true</vt:lpwstr>
  </property>
  <property fmtid="{D5CDD505-2E9C-101B-9397-08002B2CF9AE}" pid="3" name="MSIP_Label_29db9e61-aac5-4f6e-805d-ceb8cb9983a1_SetDate">
    <vt:lpwstr>2024-05-20T08:42:52Z</vt:lpwstr>
  </property>
  <property fmtid="{D5CDD505-2E9C-101B-9397-08002B2CF9AE}" pid="4" name="MSIP_Label_29db9e61-aac5-4f6e-805d-ceb8cb9983a1_Method">
    <vt:lpwstr>Standard</vt:lpwstr>
  </property>
  <property fmtid="{D5CDD505-2E9C-101B-9397-08002B2CF9AE}" pid="5" name="MSIP_Label_29db9e61-aac5-4f6e-805d-ceb8cb9983a1_Name">
    <vt:lpwstr>UniCredit - Internal Use Only - no visual markings</vt:lpwstr>
  </property>
  <property fmtid="{D5CDD505-2E9C-101B-9397-08002B2CF9AE}" pid="6" name="MSIP_Label_29db9e61-aac5-4f6e-805d-ceb8cb9983a1_SiteId">
    <vt:lpwstr>2cc49ce9-66a1-41ac-a96b-bdc54247696a</vt:lpwstr>
  </property>
  <property fmtid="{D5CDD505-2E9C-101B-9397-08002B2CF9AE}" pid="7" name="MSIP_Label_29db9e61-aac5-4f6e-805d-ceb8cb9983a1_ActionId">
    <vt:lpwstr>7938d9c9-823a-435c-9259-2188a7e24141</vt:lpwstr>
  </property>
  <property fmtid="{D5CDD505-2E9C-101B-9397-08002B2CF9AE}" pid="8" name="MSIP_Label_29db9e61-aac5-4f6e-805d-ceb8cb9983a1_ContentBits">
    <vt:lpwstr>0</vt:lpwstr>
  </property>
</Properties>
</file>