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89293-47B5-4CF7-9545-307439634127}" v="10577" dt="2024-08-28T17:42:3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son Sousa" userId="20b33a71f56c2224" providerId="Windows Live" clId="Web-{2B689293-47B5-4CF7-9545-307439634127}"/>
    <pc:docChg chg="addSld delSld modSld sldOrd">
      <pc:chgData name="Everson Sousa" userId="20b33a71f56c2224" providerId="Windows Live" clId="Web-{2B689293-47B5-4CF7-9545-307439634127}" dt="2024-08-28T17:42:31.434" v="5526" actId="20577"/>
      <pc:docMkLst>
        <pc:docMk/>
      </pc:docMkLst>
      <pc:sldChg chg="addSp delSp modSp">
        <pc:chgData name="Everson Sousa" userId="20b33a71f56c2224" providerId="Windows Live" clId="Web-{2B689293-47B5-4CF7-9545-307439634127}" dt="2024-08-28T16:52:10.127" v="150" actId="20577"/>
        <pc:sldMkLst>
          <pc:docMk/>
          <pc:sldMk cId="2210866551" sldId="256"/>
        </pc:sldMkLst>
        <pc:spChg chg="del">
          <ac:chgData name="Everson Sousa" userId="20b33a71f56c2224" providerId="Windows Live" clId="Web-{2B689293-47B5-4CF7-9545-307439634127}" dt="2024-08-28T16:48:36.378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Everson Sousa" userId="20b33a71f56c2224" providerId="Windows Live" clId="Web-{2B689293-47B5-4CF7-9545-307439634127}" dt="2024-08-28T16:48:38.394" v="1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Everson Sousa" userId="20b33a71f56c2224" providerId="Windows Live" clId="Web-{2B689293-47B5-4CF7-9545-307439634127}" dt="2024-08-28T16:50:03.525" v="58" actId="1076"/>
          <ac:spMkLst>
            <pc:docMk/>
            <pc:sldMk cId="2210866551" sldId="256"/>
            <ac:spMk id="4" creationId="{1C176580-DE1A-AAE1-464E-6FFD6BE5DF31}"/>
          </ac:spMkLst>
        </pc:spChg>
        <pc:spChg chg="add mod">
          <ac:chgData name="Everson Sousa" userId="20b33a71f56c2224" providerId="Windows Live" clId="Web-{2B689293-47B5-4CF7-9545-307439634127}" dt="2024-08-28T16:50:11.338" v="60" actId="1076"/>
          <ac:spMkLst>
            <pc:docMk/>
            <pc:sldMk cId="2210866551" sldId="256"/>
            <ac:spMk id="5" creationId="{A4132216-3273-4DB3-4798-C1C090349CD4}"/>
          </ac:spMkLst>
        </pc:spChg>
        <pc:spChg chg="add mod">
          <ac:chgData name="Everson Sousa" userId="20b33a71f56c2224" providerId="Windows Live" clId="Web-{2B689293-47B5-4CF7-9545-307439634127}" dt="2024-08-28T16:52:10.127" v="150" actId="20577"/>
          <ac:spMkLst>
            <pc:docMk/>
            <pc:sldMk cId="2210866551" sldId="256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6:54:41.371" v="387" actId="20577"/>
        <pc:sldMkLst>
          <pc:docMk/>
          <pc:sldMk cId="1567198486" sldId="257"/>
        </pc:sldMkLst>
        <pc:spChg chg="mod">
          <ac:chgData name="Everson Sousa" userId="20b33a71f56c2224" providerId="Windows Live" clId="Web-{2B689293-47B5-4CF7-9545-307439634127}" dt="2024-08-28T16:54:41.371" v="387" actId="20577"/>
          <ac:spMkLst>
            <pc:docMk/>
            <pc:sldMk cId="1567198486" sldId="257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3:34.758" v="2355" actId="20577"/>
        <pc:sldMkLst>
          <pc:docMk/>
          <pc:sldMk cId="3875111284" sldId="258"/>
        </pc:sldMkLst>
        <pc:spChg chg="mod">
          <ac:chgData name="Everson Sousa" userId="20b33a71f56c2224" providerId="Windows Live" clId="Web-{2B689293-47B5-4CF7-9545-307439634127}" dt="2024-08-28T17:13:34.758" v="2355" actId="20577"/>
          <ac:spMkLst>
            <pc:docMk/>
            <pc:sldMk cId="3875111284" sldId="258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3:39.664" v="2358" actId="20577"/>
        <pc:sldMkLst>
          <pc:docMk/>
          <pc:sldMk cId="3397610940" sldId="259"/>
        </pc:sldMkLst>
        <pc:spChg chg="mod">
          <ac:chgData name="Everson Sousa" userId="20b33a71f56c2224" providerId="Windows Live" clId="Web-{2B689293-47B5-4CF7-9545-307439634127}" dt="2024-08-28T17:13:39.664" v="2358" actId="20577"/>
          <ac:spMkLst>
            <pc:docMk/>
            <pc:sldMk cId="3397610940" sldId="259"/>
            <ac:spMk id="6" creationId="{FD4ABCE3-0D9B-D0C0-E12B-E1D14DE0837F}"/>
          </ac:spMkLst>
        </pc:spChg>
      </pc:sldChg>
      <pc:sldChg chg="modSp add ord replId">
        <pc:chgData name="Everson Sousa" userId="20b33a71f56c2224" providerId="Windows Live" clId="Web-{2B689293-47B5-4CF7-9545-307439634127}" dt="2024-08-28T16:57:58.025" v="669"/>
        <pc:sldMkLst>
          <pc:docMk/>
          <pc:sldMk cId="849685491" sldId="260"/>
        </pc:sldMkLst>
        <pc:spChg chg="mod">
          <ac:chgData name="Everson Sousa" userId="20b33a71f56c2224" providerId="Windows Live" clId="Web-{2B689293-47B5-4CF7-9545-307439634127}" dt="2024-08-28T16:57:52.196" v="667" actId="20577"/>
          <ac:spMkLst>
            <pc:docMk/>
            <pc:sldMk cId="849685491" sldId="260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3:42.961" v="2360" actId="20577"/>
        <pc:sldMkLst>
          <pc:docMk/>
          <pc:sldMk cId="838770557" sldId="261"/>
        </pc:sldMkLst>
        <pc:spChg chg="mod">
          <ac:chgData name="Everson Sousa" userId="20b33a71f56c2224" providerId="Windows Live" clId="Web-{2B689293-47B5-4CF7-9545-307439634127}" dt="2024-08-28T17:13:42.961" v="2360" actId="20577"/>
          <ac:spMkLst>
            <pc:docMk/>
            <pc:sldMk cId="838770557" sldId="261"/>
            <ac:spMk id="6" creationId="{FD4ABCE3-0D9B-D0C0-E12B-E1D14DE0837F}"/>
          </ac:spMkLst>
        </pc:spChg>
      </pc:sldChg>
      <pc:sldChg chg="modSp add ord replId">
        <pc:chgData name="Everson Sousa" userId="20b33a71f56c2224" providerId="Windows Live" clId="Web-{2B689293-47B5-4CF7-9545-307439634127}" dt="2024-08-28T17:13:48.587" v="2362" actId="20577"/>
        <pc:sldMkLst>
          <pc:docMk/>
          <pc:sldMk cId="1075807950" sldId="262"/>
        </pc:sldMkLst>
        <pc:spChg chg="mod">
          <ac:chgData name="Everson Sousa" userId="20b33a71f56c2224" providerId="Windows Live" clId="Web-{2B689293-47B5-4CF7-9545-307439634127}" dt="2024-08-28T17:13:48.587" v="2362" actId="20577"/>
          <ac:spMkLst>
            <pc:docMk/>
            <pc:sldMk cId="1075807950" sldId="262"/>
            <ac:spMk id="6" creationId="{FD4ABCE3-0D9B-D0C0-E12B-E1D14DE0837F}"/>
          </ac:spMkLst>
        </pc:spChg>
      </pc:sldChg>
      <pc:sldChg chg="add del replId">
        <pc:chgData name="Everson Sousa" userId="20b33a71f56c2224" providerId="Windows Live" clId="Web-{2B689293-47B5-4CF7-9545-307439634127}" dt="2024-08-28T17:02:34.293" v="1071"/>
        <pc:sldMkLst>
          <pc:docMk/>
          <pc:sldMk cId="1463888945" sldId="263"/>
        </pc:sldMkLst>
      </pc:sldChg>
      <pc:sldChg chg="modSp add replId">
        <pc:chgData name="Everson Sousa" userId="20b33a71f56c2224" providerId="Windows Live" clId="Web-{2B689293-47B5-4CF7-9545-307439634127}" dt="2024-08-28T17:13:52.681" v="2364" actId="20577"/>
        <pc:sldMkLst>
          <pc:docMk/>
          <pc:sldMk cId="3240584565" sldId="263"/>
        </pc:sldMkLst>
        <pc:spChg chg="mod">
          <ac:chgData name="Everson Sousa" userId="20b33a71f56c2224" providerId="Windows Live" clId="Web-{2B689293-47B5-4CF7-9545-307439634127}" dt="2024-08-28T17:13:52.681" v="2364" actId="20577"/>
          <ac:spMkLst>
            <pc:docMk/>
            <pc:sldMk cId="3240584565" sldId="263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4:03.088" v="2368" actId="20577"/>
        <pc:sldMkLst>
          <pc:docMk/>
          <pc:sldMk cId="1668320827" sldId="264"/>
        </pc:sldMkLst>
        <pc:spChg chg="mod">
          <ac:chgData name="Everson Sousa" userId="20b33a71f56c2224" providerId="Windows Live" clId="Web-{2B689293-47B5-4CF7-9545-307439634127}" dt="2024-08-28T17:14:03.088" v="2368" actId="20577"/>
          <ac:spMkLst>
            <pc:docMk/>
            <pc:sldMk cId="1668320827" sldId="264"/>
            <ac:spMk id="6" creationId="{FD4ABCE3-0D9B-D0C0-E12B-E1D14DE0837F}"/>
          </ac:spMkLst>
        </pc:spChg>
      </pc:sldChg>
      <pc:sldChg chg="modSp add ord replId">
        <pc:chgData name="Everson Sousa" userId="20b33a71f56c2224" providerId="Windows Live" clId="Web-{2B689293-47B5-4CF7-9545-307439634127}" dt="2024-08-28T17:06:26.198" v="1470" actId="20577"/>
        <pc:sldMkLst>
          <pc:docMk/>
          <pc:sldMk cId="2958095664" sldId="265"/>
        </pc:sldMkLst>
        <pc:spChg chg="mod">
          <ac:chgData name="Everson Sousa" userId="20b33a71f56c2224" providerId="Windows Live" clId="Web-{2B689293-47B5-4CF7-9545-307439634127}" dt="2024-08-28T17:06:26.198" v="1470" actId="20577"/>
          <ac:spMkLst>
            <pc:docMk/>
            <pc:sldMk cId="2958095664" sldId="265"/>
            <ac:spMk id="6" creationId="{FD4ABCE3-0D9B-D0C0-E12B-E1D14DE0837F}"/>
          </ac:spMkLst>
        </pc:spChg>
      </pc:sldChg>
      <pc:sldChg chg="modSp add ord replId">
        <pc:chgData name="Everson Sousa" userId="20b33a71f56c2224" providerId="Windows Live" clId="Web-{2B689293-47B5-4CF7-9545-307439634127}" dt="2024-08-28T17:14:11.041" v="2372" actId="20577"/>
        <pc:sldMkLst>
          <pc:docMk/>
          <pc:sldMk cId="4065850890" sldId="266"/>
        </pc:sldMkLst>
        <pc:spChg chg="mod">
          <ac:chgData name="Everson Sousa" userId="20b33a71f56c2224" providerId="Windows Live" clId="Web-{2B689293-47B5-4CF7-9545-307439634127}" dt="2024-08-28T17:14:11.041" v="2372" actId="20577"/>
          <ac:spMkLst>
            <pc:docMk/>
            <pc:sldMk cId="4065850890" sldId="266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4:20.964" v="2376" actId="20577"/>
        <pc:sldMkLst>
          <pc:docMk/>
          <pc:sldMk cId="181540157" sldId="267"/>
        </pc:sldMkLst>
        <pc:spChg chg="mod">
          <ac:chgData name="Everson Sousa" userId="20b33a71f56c2224" providerId="Windows Live" clId="Web-{2B689293-47B5-4CF7-9545-307439634127}" dt="2024-08-28T17:14:20.964" v="2376" actId="20577"/>
          <ac:spMkLst>
            <pc:docMk/>
            <pc:sldMk cId="181540157" sldId="267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3:25.913" v="2351" actId="20577"/>
        <pc:sldMkLst>
          <pc:docMk/>
          <pc:sldMk cId="1637950809" sldId="268"/>
        </pc:sldMkLst>
        <pc:spChg chg="mod">
          <ac:chgData name="Everson Sousa" userId="20b33a71f56c2224" providerId="Windows Live" clId="Web-{2B689293-47B5-4CF7-9545-307439634127}" dt="2024-08-28T17:13:25.913" v="2351" actId="20577"/>
          <ac:spMkLst>
            <pc:docMk/>
            <pc:sldMk cId="1637950809" sldId="268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7:50.728" v="2797" actId="20577"/>
        <pc:sldMkLst>
          <pc:docMk/>
          <pc:sldMk cId="1043676366" sldId="269"/>
        </pc:sldMkLst>
        <pc:spChg chg="mod">
          <ac:chgData name="Everson Sousa" userId="20b33a71f56c2224" providerId="Windows Live" clId="Web-{2B689293-47B5-4CF7-9545-307439634127}" dt="2024-08-28T17:17:50.728" v="2797" actId="20577"/>
          <ac:spMkLst>
            <pc:docMk/>
            <pc:sldMk cId="1043676366" sldId="269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19:35.656" v="3033" actId="20577"/>
        <pc:sldMkLst>
          <pc:docMk/>
          <pc:sldMk cId="3772539554" sldId="270"/>
        </pc:sldMkLst>
        <pc:spChg chg="mod">
          <ac:chgData name="Everson Sousa" userId="20b33a71f56c2224" providerId="Windows Live" clId="Web-{2B689293-47B5-4CF7-9545-307439634127}" dt="2024-08-28T17:19:35.656" v="3033" actId="20577"/>
          <ac:spMkLst>
            <pc:docMk/>
            <pc:sldMk cId="3772539554" sldId="270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20:48.193" v="3211" actId="20577"/>
        <pc:sldMkLst>
          <pc:docMk/>
          <pc:sldMk cId="2121872857" sldId="271"/>
        </pc:sldMkLst>
        <pc:spChg chg="mod">
          <ac:chgData name="Everson Sousa" userId="20b33a71f56c2224" providerId="Windows Live" clId="Web-{2B689293-47B5-4CF7-9545-307439634127}" dt="2024-08-28T17:20:48.193" v="3211" actId="20577"/>
          <ac:spMkLst>
            <pc:docMk/>
            <pc:sldMk cId="2121872857" sldId="271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21:59.541" v="3305" actId="20577"/>
        <pc:sldMkLst>
          <pc:docMk/>
          <pc:sldMk cId="742613413" sldId="272"/>
        </pc:sldMkLst>
        <pc:spChg chg="mod">
          <ac:chgData name="Everson Sousa" userId="20b33a71f56c2224" providerId="Windows Live" clId="Web-{2B689293-47B5-4CF7-9545-307439634127}" dt="2024-08-28T17:21:59.541" v="3305" actId="20577"/>
          <ac:spMkLst>
            <pc:docMk/>
            <pc:sldMk cId="742613413" sldId="272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24:17.112" v="3606" actId="20577"/>
        <pc:sldMkLst>
          <pc:docMk/>
          <pc:sldMk cId="1462373790" sldId="273"/>
        </pc:sldMkLst>
        <pc:spChg chg="mod">
          <ac:chgData name="Everson Sousa" userId="20b33a71f56c2224" providerId="Windows Live" clId="Web-{2B689293-47B5-4CF7-9545-307439634127}" dt="2024-08-28T17:24:17.112" v="3606" actId="20577"/>
          <ac:spMkLst>
            <pc:docMk/>
            <pc:sldMk cId="1462373790" sldId="273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26:29.293" v="3818" actId="20577"/>
        <pc:sldMkLst>
          <pc:docMk/>
          <pc:sldMk cId="1205542626" sldId="274"/>
        </pc:sldMkLst>
        <pc:spChg chg="mod">
          <ac:chgData name="Everson Sousa" userId="20b33a71f56c2224" providerId="Windows Live" clId="Web-{2B689293-47B5-4CF7-9545-307439634127}" dt="2024-08-28T17:26:29.293" v="3818" actId="20577"/>
          <ac:spMkLst>
            <pc:docMk/>
            <pc:sldMk cId="1205542626" sldId="274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28:08.799" v="4028" actId="20577"/>
        <pc:sldMkLst>
          <pc:docMk/>
          <pc:sldMk cId="4269709270" sldId="275"/>
        </pc:sldMkLst>
        <pc:spChg chg="mod">
          <ac:chgData name="Everson Sousa" userId="20b33a71f56c2224" providerId="Windows Live" clId="Web-{2B689293-47B5-4CF7-9545-307439634127}" dt="2024-08-28T17:28:08.799" v="4028" actId="20577"/>
          <ac:spMkLst>
            <pc:docMk/>
            <pc:sldMk cId="4269709270" sldId="275"/>
            <ac:spMk id="6" creationId="{FD4ABCE3-0D9B-D0C0-E12B-E1D14DE0837F}"/>
          </ac:spMkLst>
        </pc:spChg>
      </pc:sldChg>
      <pc:sldChg chg="add replId">
        <pc:chgData name="Everson Sousa" userId="20b33a71f56c2224" providerId="Windows Live" clId="Web-{2B689293-47B5-4CF7-9545-307439634127}" dt="2024-08-28T17:28:10.956" v="4029"/>
        <pc:sldMkLst>
          <pc:docMk/>
          <pc:sldMk cId="2195123606" sldId="276"/>
        </pc:sldMkLst>
      </pc:sldChg>
      <pc:sldChg chg="modSp add replId">
        <pc:chgData name="Everson Sousa" userId="20b33a71f56c2224" providerId="Windows Live" clId="Web-{2B689293-47B5-4CF7-9545-307439634127}" dt="2024-08-28T17:31:42.704" v="4302" actId="20577"/>
        <pc:sldMkLst>
          <pc:docMk/>
          <pc:sldMk cId="2057384691" sldId="277"/>
        </pc:sldMkLst>
        <pc:spChg chg="mod">
          <ac:chgData name="Everson Sousa" userId="20b33a71f56c2224" providerId="Windows Live" clId="Web-{2B689293-47B5-4CF7-9545-307439634127}" dt="2024-08-28T17:31:42.704" v="4302" actId="20577"/>
          <ac:spMkLst>
            <pc:docMk/>
            <pc:sldMk cId="2057384691" sldId="277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33:05.616" v="4507" actId="20577"/>
        <pc:sldMkLst>
          <pc:docMk/>
          <pc:sldMk cId="1218066385" sldId="278"/>
        </pc:sldMkLst>
        <pc:spChg chg="mod">
          <ac:chgData name="Everson Sousa" userId="20b33a71f56c2224" providerId="Windows Live" clId="Web-{2B689293-47B5-4CF7-9545-307439634127}" dt="2024-08-28T17:33:05.616" v="4507" actId="20577"/>
          <ac:spMkLst>
            <pc:docMk/>
            <pc:sldMk cId="1218066385" sldId="278"/>
            <ac:spMk id="6" creationId="{FD4ABCE3-0D9B-D0C0-E12B-E1D14DE0837F}"/>
          </ac:spMkLst>
        </pc:spChg>
      </pc:sldChg>
      <pc:sldChg chg="add del replId">
        <pc:chgData name="Everson Sousa" userId="20b33a71f56c2224" providerId="Windows Live" clId="Web-{2B689293-47B5-4CF7-9545-307439634127}" dt="2024-08-28T17:29:01.928" v="4044"/>
        <pc:sldMkLst>
          <pc:docMk/>
          <pc:sldMk cId="4202966400" sldId="278"/>
        </pc:sldMkLst>
      </pc:sldChg>
      <pc:sldChg chg="modSp add replId">
        <pc:chgData name="Everson Sousa" userId="20b33a71f56c2224" providerId="Windows Live" clId="Web-{2B689293-47B5-4CF7-9545-307439634127}" dt="2024-08-28T17:34:16.261" v="4685" actId="20577"/>
        <pc:sldMkLst>
          <pc:docMk/>
          <pc:sldMk cId="2003203373" sldId="279"/>
        </pc:sldMkLst>
        <pc:spChg chg="mod">
          <ac:chgData name="Everson Sousa" userId="20b33a71f56c2224" providerId="Windows Live" clId="Web-{2B689293-47B5-4CF7-9545-307439634127}" dt="2024-08-28T17:34:16.261" v="4685" actId="20577"/>
          <ac:spMkLst>
            <pc:docMk/>
            <pc:sldMk cId="2003203373" sldId="279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35:33.094" v="4875" actId="20577"/>
        <pc:sldMkLst>
          <pc:docMk/>
          <pc:sldMk cId="1645557962" sldId="280"/>
        </pc:sldMkLst>
        <pc:spChg chg="mod">
          <ac:chgData name="Everson Sousa" userId="20b33a71f56c2224" providerId="Windows Live" clId="Web-{2B689293-47B5-4CF7-9545-307439634127}" dt="2024-08-28T17:35:33.094" v="4875" actId="20577"/>
          <ac:spMkLst>
            <pc:docMk/>
            <pc:sldMk cId="1645557962" sldId="280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36:29.863" v="5017" actId="20577"/>
        <pc:sldMkLst>
          <pc:docMk/>
          <pc:sldMk cId="538656149" sldId="281"/>
        </pc:sldMkLst>
        <pc:spChg chg="mod">
          <ac:chgData name="Everson Sousa" userId="20b33a71f56c2224" providerId="Windows Live" clId="Web-{2B689293-47B5-4CF7-9545-307439634127}" dt="2024-08-28T17:36:29.863" v="5017" actId="20577"/>
          <ac:spMkLst>
            <pc:docMk/>
            <pc:sldMk cId="538656149" sldId="281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37:42.884" v="5182" actId="20577"/>
        <pc:sldMkLst>
          <pc:docMk/>
          <pc:sldMk cId="161149701" sldId="282"/>
        </pc:sldMkLst>
        <pc:spChg chg="mod">
          <ac:chgData name="Everson Sousa" userId="20b33a71f56c2224" providerId="Windows Live" clId="Web-{2B689293-47B5-4CF7-9545-307439634127}" dt="2024-08-28T17:37:42.884" v="5182" actId="20577"/>
          <ac:spMkLst>
            <pc:docMk/>
            <pc:sldMk cId="161149701" sldId="282"/>
            <ac:spMk id="6" creationId="{FD4ABCE3-0D9B-D0C0-E12B-E1D14DE0837F}"/>
          </ac:spMkLst>
        </pc:spChg>
      </pc:sldChg>
      <pc:sldChg chg="modSp add replId">
        <pc:chgData name="Everson Sousa" userId="20b33a71f56c2224" providerId="Windows Live" clId="Web-{2B689293-47B5-4CF7-9545-307439634127}" dt="2024-08-28T17:42:31.434" v="5526" actId="20577"/>
        <pc:sldMkLst>
          <pc:docMk/>
          <pc:sldMk cId="2743117110" sldId="283"/>
        </pc:sldMkLst>
        <pc:spChg chg="mod">
          <ac:chgData name="Everson Sousa" userId="20b33a71f56c2224" providerId="Windows Live" clId="Web-{2B689293-47B5-4CF7-9545-307439634127}" dt="2024-08-28T17:42:31.434" v="5526" actId="20577"/>
          <ac:spMkLst>
            <pc:docMk/>
            <pc:sldMk cId="2743117110" sldId="283"/>
            <ac:spMk id="6" creationId="{FD4ABCE3-0D9B-D0C0-E12B-E1D14DE0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chemeClr val="accent1"/>
                </a:solidFill>
              </a:rPr>
              <a:t>TEMA DA AULA DE HOJE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3200" b="1" dirty="0"/>
              <a:t>Senhas</a:t>
            </a:r>
          </a:p>
          <a:p>
            <a:pPr marL="285750" indent="-285750">
              <a:buFont typeface="Arial"/>
              <a:buChar char="•"/>
            </a:pPr>
            <a:r>
              <a:rPr lang="pt-BR" sz="3200" b="1" dirty="0"/>
              <a:t>Riscos principais</a:t>
            </a:r>
          </a:p>
          <a:p>
            <a:pPr marL="285750" indent="-285750">
              <a:buFont typeface="Arial"/>
              <a:buChar char="•"/>
            </a:pPr>
            <a:r>
              <a:rPr lang="pt-BR" sz="3200" b="1" dirty="0"/>
              <a:t>Cuidados a serem tomados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accent1"/>
                </a:solidFill>
              </a:rPr>
              <a:t>CUIDADOS A SEREM TOMADOS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9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ELABORAÇÃO DE SENHAS (1/3)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Evite usar: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Dados pessoais</a:t>
            </a:r>
            <a:endParaRPr lang="pt-BR" sz="2400" b="1"/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Nome, sobrenome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Contas de usuário, datas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Números de documentos, de telefones ou de placas de carros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Dados disponíveis em redes sociais e páginas web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Sequências de teclado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"1aqz2wsx", "</a:t>
            </a:r>
            <a:r>
              <a:rPr lang="pt-BR" sz="2000" dirty="0" err="1"/>
              <a:t>QwerTAsdfG</a:t>
            </a:r>
            <a:r>
              <a:rPr lang="pt-BR" sz="2000" dirty="0"/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Palavras presentes em listas publicamente conhecidas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Músicas, times de futebol, personagens de filmes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Dicionários de diferentes idiomas</a:t>
            </a:r>
          </a:p>
        </p:txBody>
      </p:sp>
    </p:spTree>
    <p:extLst>
      <p:ext uri="{BB962C8B-B14F-4D97-AF65-F5344CB8AC3E}">
        <p14:creationId xmlns:p14="http://schemas.microsoft.com/office/powerpoint/2010/main" val="406585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ELABORAÇÃO DE SENHAS (2/3)</a:t>
            </a:r>
            <a:endParaRPr lang="pt-BR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Use:</a:t>
            </a:r>
            <a:endParaRPr lang="pt-BR"/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Números aleatórios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Quanto mais ao acaso forem os números melhor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Principalmente em sistemas que aceitem exclusivamente caracteres numéricos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Grande quantidade de caracteres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Quando mais longa for a sua senha melhor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Diferentes tipos de caracteres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Quanto mais "bagunçada" for a sua senha melhor</a:t>
            </a:r>
          </a:p>
        </p:txBody>
      </p:sp>
    </p:spTree>
    <p:extLst>
      <p:ext uri="{BB962C8B-B14F-4D97-AF65-F5344CB8AC3E}">
        <p14:creationId xmlns:p14="http://schemas.microsoft.com/office/powerpoint/2010/main" val="18154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ELABORAÇÃO DE SENHAS (3/3)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Dicas práticas para elaborar boas senhas: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Escolha uma frase e selecione a primeira, a segunda ou a última letra de cada palavra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Frase: "O Cravo brigou com a Rosa debaixo de uma sacada"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b="1" dirty="0">
                <a:solidFill>
                  <a:schemeClr val="accent2"/>
                </a:solidFill>
              </a:rPr>
              <a:t>Senha: "?</a:t>
            </a:r>
            <a:r>
              <a:rPr lang="pt-BR" sz="2000" b="1" err="1">
                <a:solidFill>
                  <a:schemeClr val="accent2"/>
                </a:solidFill>
              </a:rPr>
              <a:t>OCbcaRddus</a:t>
            </a:r>
            <a:r>
              <a:rPr lang="pt-BR" sz="2000" b="1" dirty="0">
                <a:solidFill>
                  <a:schemeClr val="accent2"/>
                </a:solidFill>
              </a:rPr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Escolha uma frase longa, fácil de ser memorizada e com diferentes tipos de caracteres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b="1" dirty="0">
                <a:solidFill>
                  <a:schemeClr val="accent2"/>
                </a:solidFill>
              </a:rPr>
              <a:t>Senha: "1 dia ainda verei os </a:t>
            </a:r>
            <a:r>
              <a:rPr lang="pt-BR" sz="2000" b="1" dirty="0" err="1">
                <a:solidFill>
                  <a:schemeClr val="accent2"/>
                </a:solidFill>
              </a:rPr>
              <a:t>aneis</a:t>
            </a:r>
            <a:r>
              <a:rPr lang="pt-BR" sz="2000" b="1" dirty="0">
                <a:solidFill>
                  <a:schemeClr val="accent2"/>
                </a:solidFill>
              </a:rPr>
              <a:t> de Saturno!!!"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Invente um padrão de substituição próprio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Padrão: substituir "o" ou "0" e duplicar as letras "s" e "r"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Frase: "Sol, astro-rei do Sistema Solar"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b="1" dirty="0">
                <a:solidFill>
                  <a:schemeClr val="accent2"/>
                </a:solidFill>
              </a:rPr>
              <a:t>Senha: "SS0l, asstrr0-rrei d0 </a:t>
            </a:r>
            <a:r>
              <a:rPr lang="pt-BR" sz="2000" b="1" dirty="0" err="1">
                <a:solidFill>
                  <a:schemeClr val="accent2"/>
                </a:solidFill>
              </a:rPr>
              <a:t>SSisstema</a:t>
            </a:r>
            <a:r>
              <a:rPr lang="pt-BR" sz="2000" b="1" dirty="0">
                <a:solidFill>
                  <a:schemeClr val="accent2"/>
                </a:solidFill>
              </a:rPr>
              <a:t> SS0larr"</a:t>
            </a:r>
          </a:p>
        </p:txBody>
      </p:sp>
    </p:spTree>
    <p:extLst>
      <p:ext uri="{BB962C8B-B14F-4D97-AF65-F5344CB8AC3E}">
        <p14:creationId xmlns:p14="http://schemas.microsoft.com/office/powerpoint/2010/main" val="16379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USO DE SENHAS (1/4)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Não exponha suas senhas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Certifique-se de não estar sendo observado ao digitá-las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Não as deixem anotadas em locais onde outros possam ver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>
                <a:solidFill>
                  <a:srgbClr val="000000"/>
                </a:solidFill>
              </a:rPr>
              <a:t>Um papel sobre sua mesa ou colado em seu monitor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Evite digitá-las em computadores e dispositivos móveis de terceiros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Não forneça suas senhas para outras pessoas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Cuidado com </a:t>
            </a:r>
            <a:r>
              <a:rPr lang="pt-BR" sz="2400" b="1" dirty="0" err="1">
                <a:solidFill>
                  <a:srgbClr val="000000"/>
                </a:solidFill>
              </a:rPr>
              <a:t>emails</a:t>
            </a:r>
            <a:r>
              <a:rPr lang="pt-BR" sz="2400" b="1" dirty="0">
                <a:solidFill>
                  <a:srgbClr val="000000"/>
                </a:solidFill>
              </a:rPr>
              <a:t>/telefonemas pedindo dados pessoais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Use conexões seguras quando o acesso envolver senhas</a:t>
            </a:r>
          </a:p>
        </p:txBody>
      </p:sp>
    </p:spTree>
    <p:extLst>
      <p:ext uri="{BB962C8B-B14F-4D97-AF65-F5344CB8AC3E}">
        <p14:creationId xmlns:p14="http://schemas.microsoft.com/office/powerpoint/2010/main" val="10436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USO DE SENHAS (2/4)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Evite: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Salvar as suas senhas no navegador web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Usar opções como: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>
                <a:solidFill>
                  <a:srgbClr val="000000"/>
                </a:solidFill>
              </a:rPr>
              <a:t>"Lembre-se de mim"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>
                <a:solidFill>
                  <a:srgbClr val="000000"/>
                </a:solidFill>
              </a:rPr>
              <a:t>"Continuar conectado"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Usar a mesma senha para todos os serviços que acessa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>
                <a:solidFill>
                  <a:srgbClr val="000000"/>
                </a:solidFill>
              </a:rPr>
              <a:t>Basta ao atacante conseguir uma senha para ser capaz de acessar as demais contas onde ela seja usada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Não use senhas de acesso profissional para acessar assuntos pessoais (e vice-versa)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>
                <a:solidFill>
                  <a:srgbClr val="000000"/>
                </a:solidFill>
              </a:rPr>
              <a:t>Respeite os contextos</a:t>
            </a:r>
          </a:p>
        </p:txBody>
      </p:sp>
    </p:spTree>
    <p:extLst>
      <p:ext uri="{BB962C8B-B14F-4D97-AF65-F5344CB8AC3E}">
        <p14:creationId xmlns:p14="http://schemas.microsoft.com/office/powerpoint/2010/main" val="37725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USO DE SENHAS (3/4)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>
                <a:solidFill>
                  <a:srgbClr val="000000"/>
                </a:solidFill>
              </a:rPr>
              <a:t>Crie grupos de senhas, de acordo com o risco envolvido</a:t>
            </a:r>
            <a:endParaRPr lang="pt-BR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Crie senhas: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Únicas, fortes, e use-as onde haja recursos valiosos envolvidos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Únicas, um pouco mais simples, e use-as onde o valor dos recursos protegidos é inferior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Simples e reutilize-as para acessos sem risco</a:t>
            </a:r>
          </a:p>
        </p:txBody>
      </p:sp>
    </p:spTree>
    <p:extLst>
      <p:ext uri="{BB962C8B-B14F-4D97-AF65-F5344CB8AC3E}">
        <p14:creationId xmlns:p14="http://schemas.microsoft.com/office/powerpoint/2010/main" val="212187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USO DE SENHAS (4/4)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Armazene suas senhas de forma segura:</a:t>
            </a:r>
            <a:endParaRPr lang="pt-BR" dirty="0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Use programas gerenciadores de contas/senhas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Anote-as em um papel e guarde-o em local seguro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Grave-as em um arquivo criptografado</a:t>
            </a:r>
          </a:p>
        </p:txBody>
      </p:sp>
    </p:spTree>
    <p:extLst>
      <p:ext uri="{BB962C8B-B14F-4D97-AF65-F5344CB8AC3E}">
        <p14:creationId xmlns:p14="http://schemas.microsoft.com/office/powerpoint/2010/main" val="74261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ALTERAÇÃO DE SENHAS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Altere suas senhas: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Imediatamente: se desconfiar que tenha sido descobertas ou usadas em computadores invadidos ou infectados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/>
              <a:t>Rapidamente: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Se perder um computador onde elas estejam gravadas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Se usar: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Um padrão de formatação e desconfiar que alguma tenha sido descoberta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Uma mesma senha em mais de um lugar e desconfiar que ela tenha sido descoberta em algum deles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Ao adquirir equipamentos acessíveis via rede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Eles podem estar configurados em com senha padrão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Regularmente: nos demais casos</a:t>
            </a:r>
          </a:p>
        </p:txBody>
      </p:sp>
    </p:spTree>
    <p:extLst>
      <p:ext uri="{BB962C8B-B14F-4D97-AF65-F5344CB8AC3E}">
        <p14:creationId xmlns:p14="http://schemas.microsoft.com/office/powerpoint/2010/main" val="146237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RECUPERAÇÃO DE SENHAS (1/2)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Configure opções de recuperação de senhas: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Um endereço de </a:t>
            </a:r>
            <a:r>
              <a:rPr lang="pt-BR" sz="2400" b="1" dirty="0" err="1"/>
              <a:t>email</a:t>
            </a:r>
            <a:r>
              <a:rPr lang="pt-BR" sz="2400" b="1" dirty="0"/>
              <a:t> alternativo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Uma pergunta de segurança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Uma dica de segurança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Um número de telefone celular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Ao usar perguntas de segurança: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Evite escolher questões cujas respostas sejam facilmente adivinhadas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Procure criar suas próprias questões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/>
              <a:t>De preferência com respostas falsas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2055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SENHAS (1/2)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Servem para autenticar um usuário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Asseguram que você é realmente quem diz ser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Possui o direito de acessar o recurso em questão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Um dos principais mecanismos de autenticação usados na Internet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Proteger suas senhas é essencial para se prevenir dos riscos envolvidos no uso da Internet: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É o segredos das suas senhas que garante a sua identidade, ou seja, que você é o dono das suas contas de usuário</a:t>
            </a:r>
          </a:p>
        </p:txBody>
      </p:sp>
    </p:spTree>
    <p:extLst>
      <p:ext uri="{BB962C8B-B14F-4D97-AF65-F5344CB8AC3E}">
        <p14:creationId xmlns:p14="http://schemas.microsoft.com/office/powerpoint/2010/main" val="156719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RECUPERAÇÃO DE SENHAS (2/2)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Ao usar dicas de segurança, escolha aquelas que sejam: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Vagas o suficiente para que ninguém consiga descobri-las, 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Claras o bastante para que você consiga entendê-las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Ao solicitar o envio de suas senhas por </a:t>
            </a:r>
            <a:r>
              <a:rPr lang="pt-BR" sz="2400" b="1" err="1"/>
              <a:t>email</a:t>
            </a:r>
            <a:r>
              <a:rPr lang="pt-BR" sz="2400" b="1" dirty="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Procure alterá-las o mais rápido possível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Cadastre um </a:t>
            </a:r>
            <a:r>
              <a:rPr lang="pt-BR" sz="2400" b="1" dirty="0" err="1"/>
              <a:t>email</a:t>
            </a:r>
            <a:r>
              <a:rPr lang="pt-BR" sz="2400" b="1" dirty="0"/>
              <a:t> que você acesse regularmente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Para não esquecer a senha desta conta também</a:t>
            </a:r>
          </a:p>
        </p:txBody>
      </p:sp>
    </p:spTree>
    <p:extLst>
      <p:ext uri="{BB962C8B-B14F-4D97-AF65-F5344CB8AC3E}">
        <p14:creationId xmlns:p14="http://schemas.microsoft.com/office/powerpoint/2010/main" val="426970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RECUPERAÇÃO DE SENHAS (2/2)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Ao usar dicas de segurança, escolha aquelas que sejam: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Vagas o suficiente para que ninguém consiga descobri-las, 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Claras o bastante para que você consiga entendê-las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Ao solicitar o envio de suas senhas por </a:t>
            </a:r>
            <a:r>
              <a:rPr lang="pt-BR" sz="2400" b="1" err="1"/>
              <a:t>email</a:t>
            </a:r>
            <a:r>
              <a:rPr lang="pt-BR" sz="2400" b="1" dirty="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Procure alterá-las o mais rápido possível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Cadastre um </a:t>
            </a:r>
            <a:r>
              <a:rPr lang="pt-BR" sz="2400" b="1" dirty="0" err="1"/>
              <a:t>email</a:t>
            </a:r>
            <a:r>
              <a:rPr lang="pt-BR" sz="2400" b="1" dirty="0"/>
              <a:t> que você acesse regularmente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Para não esquecer a senha desta conta também</a:t>
            </a:r>
          </a:p>
        </p:txBody>
      </p:sp>
    </p:spTree>
    <p:extLst>
      <p:ext uri="{BB962C8B-B14F-4D97-AF65-F5344CB8AC3E}">
        <p14:creationId xmlns:p14="http://schemas.microsoft.com/office/powerpoint/2010/main" val="219512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PHISHING E CÓDIGOS MALICIOSOS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Desconfie de mensagens recebidas: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Mesmo que enviadas por conhecidos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/>
              <a:t>Elas podem ter sido enviadas de contas falsas ou invadidas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Evite: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Clicar/seguir links recebidos via mensagens eletrônicas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Procure digitar a URL diretamente no navegador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Usar sites de busca para acessar serviços que requeiram senhas, como seu webmail e sua rede social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Seja cuidadoso ao acessar links reduzidos: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Use complementos que permita expandir o link antes de clicar sobre ele</a:t>
            </a:r>
          </a:p>
        </p:txBody>
      </p:sp>
    </p:spTree>
    <p:extLst>
      <p:ext uri="{BB962C8B-B14F-4D97-AF65-F5344CB8AC3E}">
        <p14:creationId xmlns:p14="http://schemas.microsoft.com/office/powerpoint/2010/main" val="205738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PRIVACIDADE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Procure reduzir a quantidade de informações que possam ser coletadas sobre você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Elas podem ser usadas para adivinhar as suas senhas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Seja cuidadoso com as informações que você divulga em blogs e redes sociais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Elas podem ser usadas por invasores para tentar: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Confirmar os seus dados cadastrais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Descobrir dicas de segurança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Responder perguntas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21806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COMPUTADORES (1/2)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Mantenha seu computador seguro, com: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Todos os programas instalados nas versões mais recentes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Todas as atualizações aplicadas, principalmente as de segurança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Utilize e mantenha atualizados mecanismos de segurança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err="1"/>
              <a:t>Antispam</a:t>
            </a:r>
            <a:endParaRPr lang="pt-BR" sz="2400" b="1" dirty="0" err="1"/>
          </a:p>
          <a:p>
            <a:pPr marL="742950" lvl="1" indent="-285750">
              <a:buFont typeface="Courier New"/>
              <a:buChar char="o"/>
            </a:pPr>
            <a:r>
              <a:rPr lang="pt-BR" sz="2400" b="1" err="1"/>
              <a:t>Antimalware</a:t>
            </a:r>
            <a:endParaRPr lang="pt-BR" sz="2400" b="1" dirty="0" err="1"/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Firewall pessoal</a:t>
            </a:r>
          </a:p>
        </p:txBody>
      </p:sp>
    </p:spTree>
    <p:extLst>
      <p:ext uri="{BB962C8B-B14F-4D97-AF65-F5344CB8AC3E}">
        <p14:creationId xmlns:p14="http://schemas.microsoft.com/office/powerpoint/2010/main" val="200320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COMPUTADORES (2/2)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Crie contas individuais para todos os usuários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Assegure-se de que todas as contas tenham senhas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Configure seu computador para solicitar senha na tela inicial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Nunca compartilhe a senha de administrador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Use-a o mínimo necessário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Ative o compartilhamento de recurso: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/>
              <a:t>Apenas quando necessário, 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Usando senhas bem elaboradas</a:t>
            </a:r>
          </a:p>
        </p:txBody>
      </p:sp>
    </p:spTree>
    <p:extLst>
      <p:ext uri="{BB962C8B-B14F-4D97-AF65-F5344CB8AC3E}">
        <p14:creationId xmlns:p14="http://schemas.microsoft.com/office/powerpoint/2010/main" val="164555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DISPOSITIVOS MÓVEIS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Cadastre uma senha de acesso bem elaborada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Se possível, configure-o para aceitar senhas complexas (alfanuméricas)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Em caso de perda ou furto: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Altere as senhas que possam estar nele armazenadas</a:t>
            </a:r>
          </a:p>
        </p:txBody>
      </p:sp>
    </p:spTree>
    <p:extLst>
      <p:ext uri="{BB962C8B-B14F-4D97-AF65-F5344CB8AC3E}">
        <p14:creationId xmlns:p14="http://schemas.microsoft.com/office/powerpoint/2010/main" val="538656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COMPUTADORES DE TERCEIROS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rgbClr val="000000"/>
                </a:solidFill>
              </a:rPr>
              <a:t>Certifique-se de fechar a sua sessão (logout) ao acessar sites que requeiram o uso de senhas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Utilize opções de navegação anônima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Evite efetuar transações bancárias e comerciais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Ao retornar ao seu computador: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Altere as senhas que tenha utilizado</a:t>
            </a:r>
          </a:p>
        </p:txBody>
      </p:sp>
    </p:spTree>
    <p:extLst>
      <p:ext uri="{BB962C8B-B14F-4D97-AF65-F5344CB8AC3E}">
        <p14:creationId xmlns:p14="http://schemas.microsoft.com/office/powerpoint/2010/main" val="16114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EXERCÍCIO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r>
              <a:rPr lang="pt-BR" sz="2400" b="1" dirty="0"/>
              <a:t>Vocês receberam um </a:t>
            </a:r>
            <a:r>
              <a:rPr lang="pt-BR" sz="2400" b="1" dirty="0" err="1"/>
              <a:t>email</a:t>
            </a:r>
            <a:r>
              <a:rPr lang="pt-BR" sz="2400" b="1" dirty="0"/>
              <a:t> do Mercado Livre simulando um </a:t>
            </a:r>
            <a:r>
              <a:rPr lang="pt-BR" sz="2400" b="1" dirty="0" err="1"/>
              <a:t>phishing</a:t>
            </a:r>
            <a:r>
              <a:rPr lang="pt-BR" sz="2400" b="1" dirty="0"/>
              <a:t>, e precisam responder a este </a:t>
            </a:r>
            <a:r>
              <a:rPr lang="pt-BR" sz="2400" b="1" dirty="0" err="1"/>
              <a:t>email</a:t>
            </a:r>
            <a:r>
              <a:rPr lang="pt-BR" sz="2400" b="1" dirty="0"/>
              <a:t> declarando os seguintes pontos: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/>
              <a:t>Analise do </a:t>
            </a:r>
            <a:r>
              <a:rPr lang="pt-BR" sz="2000" dirty="0" err="1"/>
              <a:t>email</a:t>
            </a:r>
            <a:r>
              <a:rPr lang="pt-BR" sz="2000" dirty="0"/>
              <a:t> e identificação de sinais de que o </a:t>
            </a:r>
            <a:r>
              <a:rPr lang="pt-BR" sz="2000" dirty="0" err="1"/>
              <a:t>email</a:t>
            </a:r>
            <a:r>
              <a:rPr lang="pt-BR" sz="2000" dirty="0"/>
              <a:t> é um </a:t>
            </a:r>
            <a:r>
              <a:rPr lang="pt-BR" sz="2000" dirty="0" err="1"/>
              <a:t>phishing</a:t>
            </a:r>
            <a:endParaRPr lang="pt-BR" sz="2000" dirty="0"/>
          </a:p>
          <a:p>
            <a:pPr marL="342900" indent="-342900">
              <a:buFont typeface="Arial"/>
              <a:buChar char="•"/>
            </a:pPr>
            <a:r>
              <a:rPr lang="pt-BR" sz="2000" dirty="0"/>
              <a:t>Redigir uma resposta adequada, incluindo ações recomendadas para mitigar o ataque</a:t>
            </a:r>
          </a:p>
          <a:p>
            <a:pPr marL="342900" indent="-342900">
              <a:buFont typeface="Arial"/>
              <a:buChar char="•"/>
            </a:pPr>
            <a:endParaRPr lang="pt-BR" sz="2400" b="1" dirty="0"/>
          </a:p>
          <a:p>
            <a:r>
              <a:rPr lang="pt-BR" sz="2400" b="1"/>
              <a:t>Dicas de uma resposta eficaz:</a:t>
            </a:r>
          </a:p>
          <a:p>
            <a:pPr marL="342900" indent="-342900">
              <a:buFont typeface="Arial"/>
              <a:buChar char="•"/>
            </a:pPr>
            <a:r>
              <a:rPr lang="pt-BR" sz="2000"/>
              <a:t>Identifique o problema</a:t>
            </a:r>
            <a:endParaRPr lang="pt-BR" sz="2000" dirty="0"/>
          </a:p>
          <a:p>
            <a:pPr marL="342900" indent="-342900">
              <a:buFont typeface="Arial"/>
              <a:buChar char="•"/>
            </a:pPr>
            <a:r>
              <a:rPr lang="pt-BR" sz="2000"/>
              <a:t>Instrua sobre ações</a:t>
            </a:r>
            <a:endParaRPr lang="pt-BR" sz="2000" dirty="0"/>
          </a:p>
          <a:p>
            <a:pPr marL="342900" indent="-342900">
              <a:buFont typeface="Arial"/>
              <a:buChar char="•"/>
            </a:pPr>
            <a:r>
              <a:rPr lang="pt-BR" sz="2000"/>
              <a:t>Ofereça assistência</a:t>
            </a:r>
            <a:endParaRPr lang="pt-BR" sz="2000" dirty="0"/>
          </a:p>
          <a:p>
            <a:pPr marL="342900" indent="-342900">
              <a:buFont typeface="Arial"/>
              <a:buChar char="•"/>
            </a:pPr>
            <a:r>
              <a:rPr lang="pt-BR" sz="2000" dirty="0"/>
              <a:t>Eduque sobre segurança</a:t>
            </a:r>
          </a:p>
          <a:p>
            <a:pPr marL="342900" indent="-342900">
              <a:buFont typeface="Arial"/>
              <a:buChar char="•"/>
            </a:pPr>
            <a:r>
              <a:rPr lang="pt-BR" sz="2000" dirty="0"/>
              <a:t>Mantenha um tom profissional</a:t>
            </a:r>
          </a:p>
        </p:txBody>
      </p:sp>
    </p:spTree>
    <p:extLst>
      <p:ext uri="{BB962C8B-B14F-4D97-AF65-F5344CB8AC3E}">
        <p14:creationId xmlns:p14="http://schemas.microsoft.com/office/powerpoint/2010/main" val="27431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SENHAS (2/2)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Sua senha pode ser descoberta: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Quando usada em: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Computadores infectados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Computadores invadidos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Sites falsos </a:t>
            </a:r>
            <a:r>
              <a:rPr lang="pt-BR" sz="2000" i="1" dirty="0"/>
              <a:t>(</a:t>
            </a:r>
            <a:r>
              <a:rPr lang="pt-BR" sz="2000" i="1" err="1"/>
              <a:t>phishing</a:t>
            </a:r>
            <a:r>
              <a:rPr lang="pt-BR" sz="2000" i="1" dirty="0"/>
              <a:t>)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Por meio de tentativas de adivinhação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Ao ser capturada enquanto trafega na rede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Por meio do acesso ao arquivo onde foi armazenada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Com uso de técnicas de engenharia social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Para observação da movimentação: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Dos seus dedos no teclado</a:t>
            </a:r>
          </a:p>
        </p:txBody>
      </p:sp>
    </p:spTree>
    <p:extLst>
      <p:ext uri="{BB962C8B-B14F-4D97-AF65-F5344CB8AC3E}">
        <p14:creationId xmlns:p14="http://schemas.microsoft.com/office/powerpoint/2010/main" val="38751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SENHAS (2/2)</a:t>
            </a: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Sua senha pode ser descoberta: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Quando usada em: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Computadores infectados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Computadores invadidos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Sites falsos </a:t>
            </a:r>
            <a:r>
              <a:rPr lang="pt-BR" sz="2000" i="1" dirty="0"/>
              <a:t>(</a:t>
            </a:r>
            <a:r>
              <a:rPr lang="pt-BR" sz="2000" i="1" dirty="0" err="1"/>
              <a:t>phishing</a:t>
            </a:r>
            <a:r>
              <a:rPr lang="pt-BR" sz="2000" i="1" dirty="0"/>
              <a:t>)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Por meio de tentativas de adivinhação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Ao ser capturada enquanto trafega na rede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Por meio do acesso ao arquivo onde foi armazenada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Com uso de técnicas de engenharia social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Para observação da movimentação: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Dos seus dedos no teclado e cliques do mouse em teclados virtuais</a:t>
            </a:r>
          </a:p>
        </p:txBody>
      </p:sp>
    </p:spTree>
    <p:extLst>
      <p:ext uri="{BB962C8B-B14F-4D97-AF65-F5344CB8AC3E}">
        <p14:creationId xmlns:p14="http://schemas.microsoft.com/office/powerpoint/2010/main" val="339761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solidFill>
                  <a:schemeClr val="accent1"/>
                </a:solidFill>
              </a:rPr>
              <a:t>RISCOS PRINCIPAIS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68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RISCOS PRINCIPAIS (1/4)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/>
              <a:t>De posse da sua senha um invasor pode: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a sua conta de correio eletrônico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Ler/ou apagar seus </a:t>
            </a:r>
            <a:r>
              <a:rPr lang="pt-BR" sz="2000" dirty="0" err="1"/>
              <a:t>emails</a:t>
            </a:r>
            <a:endParaRPr lang="pt-BR" sz="2000" dirty="0"/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Furtar sua lista de contatos e enviar </a:t>
            </a:r>
            <a:r>
              <a:rPr lang="pt-BR" sz="2000" dirty="0" err="1"/>
              <a:t>emails</a:t>
            </a:r>
            <a:r>
              <a:rPr lang="pt-BR" sz="2000" dirty="0"/>
              <a:t> em seu nome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Pedir o reenvio de senhas de outras contas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E assim conseguir acesso a elas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Trocar a sua senha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Dificultando que você acesse novamente a sua conta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Enviar mensagens contendo: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Spam, boatos, </a:t>
            </a:r>
            <a:r>
              <a:rPr lang="pt-BR" sz="2000" dirty="0" err="1"/>
              <a:t>phishing</a:t>
            </a:r>
            <a:r>
              <a:rPr lang="pt-BR" sz="2000" dirty="0"/>
              <a:t> e códigos maliciosos</a:t>
            </a:r>
          </a:p>
        </p:txBody>
      </p:sp>
    </p:spTree>
    <p:extLst>
      <p:ext uri="{BB962C8B-B14F-4D97-AF65-F5344CB8AC3E}">
        <p14:creationId xmlns:p14="http://schemas.microsoft.com/office/powerpoint/2010/main" val="8387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RISCOS PRINCIPAIS (2/4)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De posse da sua senha um invasor pode: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a sua conta de correio eletrônico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Apagar seus arquivos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Obter informações sensíveis, inclusive outras senhas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Instalar códigos e serviços maliciosos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Usar seu computador para: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Desferir ataques contra outros computadores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Esconder a real identidade desta pessoa (o invasor)</a:t>
            </a:r>
          </a:p>
        </p:txBody>
      </p:sp>
    </p:spTree>
    <p:extLst>
      <p:ext uri="{BB962C8B-B14F-4D97-AF65-F5344CB8AC3E}">
        <p14:creationId xmlns:p14="http://schemas.microsoft.com/office/powerpoint/2010/main" val="107580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RISCOS PRINCIPAIS (3/4)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De posse da sua senha um invasor pode: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a sua rede social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Denegrir a sua imagem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Explorar a confiança de seus amigos/seguidores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Alterar as configurações feitas por você, tornando públicas informações privadas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Trocar a sua senha, dificultando que você acesse seu perfil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Enviar mensagens em seu nome, contendo:</a:t>
            </a:r>
          </a:p>
          <a:p>
            <a:pPr marL="1657350" lvl="3" indent="-285750">
              <a:buFont typeface="Arial"/>
              <a:buChar char="•"/>
            </a:pPr>
            <a:r>
              <a:rPr lang="pt-BR" sz="2000" dirty="0"/>
              <a:t>Spam, boatos, </a:t>
            </a:r>
            <a:r>
              <a:rPr lang="pt-BR" sz="2000" dirty="0" err="1"/>
              <a:t>phishing</a:t>
            </a:r>
            <a:r>
              <a:rPr lang="pt-BR" sz="2000" dirty="0"/>
              <a:t> e códigos maliciosos</a:t>
            </a:r>
          </a:p>
        </p:txBody>
      </p:sp>
    </p:spTree>
    <p:extLst>
      <p:ext uri="{BB962C8B-B14F-4D97-AF65-F5344CB8AC3E}">
        <p14:creationId xmlns:p14="http://schemas.microsoft.com/office/powerpoint/2010/main" val="324058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176580-DE1A-AAE1-464E-6FFD6BE5DF31}"/>
              </a:ext>
            </a:extLst>
          </p:cNvPr>
          <p:cNvSpPr/>
          <p:nvPr/>
        </p:nvSpPr>
        <p:spPr>
          <a:xfrm>
            <a:off x="-2142" y="5930507"/>
            <a:ext cx="12192306" cy="923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32216-3273-4DB3-4798-C1C090349CD4}"/>
              </a:ext>
            </a:extLst>
          </p:cNvPr>
          <p:cNvSpPr txBox="1"/>
          <p:nvPr/>
        </p:nvSpPr>
        <p:spPr>
          <a:xfrm>
            <a:off x="452122" y="6001476"/>
            <a:ext cx="6466935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</a:rPr>
              <a:t>SENHAS</a:t>
            </a:r>
          </a:p>
          <a:p>
            <a:r>
              <a:rPr lang="pt-BR" b="1" dirty="0">
                <a:solidFill>
                  <a:schemeClr val="bg1"/>
                </a:solidFill>
              </a:rPr>
              <a:t>Segurança da Informação, 2º DS – Prof. Everson Sousa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4ABCE3-0D9B-D0C0-E12B-E1D14DE0837F}"/>
              </a:ext>
            </a:extLst>
          </p:cNvPr>
          <p:cNvSpPr txBox="1"/>
          <p:nvPr/>
        </p:nvSpPr>
        <p:spPr>
          <a:xfrm>
            <a:off x="451205" y="551234"/>
            <a:ext cx="1122584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RISCOS PRINCIPAIS (4/4)</a:t>
            </a:r>
            <a:endParaRPr lang="pt-BR" dirty="0">
              <a:solidFill>
                <a:schemeClr val="accent1"/>
              </a:solidFill>
            </a:endParaRPr>
          </a:p>
          <a:p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De posse da sua senha um invasor pode: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a sua conta bancária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Verificar o seu extrato e seu saldo bancário</a:t>
            </a:r>
            <a:endParaRPr lang="pt-BR" sz="2000" b="1" dirty="0"/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o seu site de comércio eletrônico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Alterar informações de cadastro</a:t>
            </a:r>
            <a:endParaRPr lang="pt-BR" sz="2000" b="1"/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Fazer compras em seu nome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Verificar informações sobre suas compras anteriores</a:t>
            </a:r>
          </a:p>
          <a:p>
            <a:pPr marL="742950" lvl="1" indent="-285750">
              <a:buFont typeface="Courier New"/>
              <a:buChar char="o"/>
            </a:pPr>
            <a:r>
              <a:rPr lang="pt-BR" sz="2400" b="1" dirty="0"/>
              <a:t>Acessar o seu dispositivo móvel e: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Furtar sua lista de contatos e suas mensagens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Acessar e/ou copiar fotos e vídeos</a:t>
            </a:r>
          </a:p>
          <a:p>
            <a:pPr marL="1200150" lvl="2" indent="-285750">
              <a:buFont typeface="Wingdings"/>
              <a:buChar char="§"/>
            </a:pPr>
            <a:r>
              <a:rPr lang="pt-BR" sz="2000" dirty="0"/>
              <a:t>Bloquear o acesso ao dispositivo</a:t>
            </a:r>
          </a:p>
        </p:txBody>
      </p:sp>
    </p:spTree>
    <p:extLst>
      <p:ext uri="{BB962C8B-B14F-4D97-AF65-F5344CB8AC3E}">
        <p14:creationId xmlns:p14="http://schemas.microsoft.com/office/powerpoint/2010/main" val="166832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387</cp:revision>
  <dcterms:created xsi:type="dcterms:W3CDTF">2024-08-28T16:48:23Z</dcterms:created>
  <dcterms:modified xsi:type="dcterms:W3CDTF">2024-08-28T17:42:31Z</dcterms:modified>
</cp:coreProperties>
</file>