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26.05.2014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3000" dirty="0" smtClean="0"/>
              <a:t>Projekt</a:t>
            </a:r>
            <a:br>
              <a:rPr lang="pl-PL" sz="3000" dirty="0" smtClean="0"/>
            </a:br>
            <a:r>
              <a:rPr lang="pl-PL" sz="3000" dirty="0" smtClean="0"/>
              <a:t>Programowanie</a:t>
            </a:r>
            <a:br>
              <a:rPr lang="pl-PL" sz="3000" dirty="0" smtClean="0"/>
            </a:br>
            <a:r>
              <a:rPr lang="pl-PL" sz="3000" dirty="0" smtClean="0">
                <a:solidFill>
                  <a:schemeClr val="accent2">
                    <a:lumMod val="75000"/>
                  </a:schemeClr>
                </a:solidFill>
              </a:rPr>
              <a:t>Car Service</a:t>
            </a:r>
            <a:endParaRPr lang="pl-PL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744224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Wykonawcy:</a:t>
            </a:r>
          </a:p>
          <a:p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Roman 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Savka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49167, </a:t>
            </a:r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4IID-P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Olha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Voroniak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49146, 4IID-P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Ostap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Pryima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49141, 4IID-P</a:t>
            </a:r>
          </a:p>
          <a:p>
            <a:endParaRPr lang="en-US" dirty="0"/>
          </a:p>
          <a:p>
            <a:pPr algn="ctr"/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Rzeszów, 2014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4" y="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Ogólna architektura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84776" cy="4190866"/>
          </a:xfrm>
        </p:spPr>
      </p:pic>
    </p:spTree>
    <p:extLst>
      <p:ext uri="{BB962C8B-B14F-4D97-AF65-F5344CB8AC3E}">
        <p14:creationId xmlns:p14="http://schemas.microsoft.com/office/powerpoint/2010/main" val="62786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sekwencji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23665"/>
            <a:ext cx="6777037" cy="3109245"/>
          </a:xfrm>
        </p:spPr>
      </p:pic>
    </p:spTree>
    <p:extLst>
      <p:ext uri="{BB962C8B-B14F-4D97-AF65-F5344CB8AC3E}">
        <p14:creationId xmlns:p14="http://schemas.microsoft.com/office/powerpoint/2010/main" val="184599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80120"/>
          </a:xfrm>
        </p:spPr>
        <p:txBody>
          <a:bodyPr/>
          <a:lstStyle/>
          <a:p>
            <a:pPr algn="ctr"/>
            <a:r>
              <a:rPr lang="pl-PL" dirty="0" smtClean="0"/>
              <a:t>Diagram klas 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404897" cy="5044890"/>
          </a:xfrm>
        </p:spPr>
      </p:pic>
    </p:spTree>
    <p:extLst>
      <p:ext uri="{BB962C8B-B14F-4D97-AF65-F5344CB8AC3E}">
        <p14:creationId xmlns:p14="http://schemas.microsoft.com/office/powerpoint/2010/main" val="24503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Interpretowanie odpowiedzi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r="65938" b="39118"/>
          <a:stretch/>
        </p:blipFill>
        <p:spPr>
          <a:xfrm>
            <a:off x="539552" y="1297856"/>
            <a:ext cx="3267504" cy="285122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9" y="2852936"/>
            <a:ext cx="3895568" cy="23638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t="35146" r="46323" b="37631"/>
          <a:stretch/>
        </p:blipFill>
        <p:spPr bwMode="auto">
          <a:xfrm>
            <a:off x="5292080" y="4221088"/>
            <a:ext cx="3112244" cy="19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1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klas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0" y="2132855"/>
            <a:ext cx="7886152" cy="3977463"/>
          </a:xfrm>
        </p:spPr>
      </p:pic>
    </p:spTree>
    <p:extLst>
      <p:ext uri="{BB962C8B-B14F-4D97-AF65-F5344CB8AC3E}">
        <p14:creationId xmlns:p14="http://schemas.microsoft.com/office/powerpoint/2010/main" val="38626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</TotalTime>
  <Words>31</Words>
  <Application>Microsoft Office PowerPoint</Application>
  <PresentationFormat>Pokaz na ekranie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Austin</vt:lpstr>
      <vt:lpstr>Projekt Programowanie Car Service</vt:lpstr>
      <vt:lpstr>Ogólna architektura</vt:lpstr>
      <vt:lpstr>Diagram sekwencji</vt:lpstr>
      <vt:lpstr>Diagram klas </vt:lpstr>
      <vt:lpstr>Interpretowanie odpowiedzi</vt:lpstr>
      <vt:lpstr>Diagram klas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Programowanie Car Service</dc:title>
  <dc:creator>Sara Yasmeen (Wipro Technologies)</dc:creator>
  <cp:lastModifiedBy>Roman Savka</cp:lastModifiedBy>
  <cp:revision>8</cp:revision>
  <dcterms:created xsi:type="dcterms:W3CDTF">2010-02-23T11:30:32Z</dcterms:created>
  <dcterms:modified xsi:type="dcterms:W3CDTF">2014-05-26T14:41:34Z</dcterms:modified>
</cp:coreProperties>
</file>