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6DFFEEC5-F28C-46C2-80AF-5E688A23C2F5}" type="datetimeFigureOut">
              <a:rPr lang="pl-PL" smtClean="0"/>
              <a:t>2014-05-27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3EF6899-4492-4CD0-A061-8D8F2B4BE65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l-PL" sz="3000" dirty="0"/>
              <a:t>Projekt</a:t>
            </a:r>
            <a:br>
              <a:rPr lang="pl-PL" sz="3000" dirty="0"/>
            </a:br>
            <a:r>
              <a:rPr lang="pl-PL" sz="3000" dirty="0"/>
              <a:t>Programowanie</a:t>
            </a:r>
            <a:br>
              <a:rPr lang="pl-PL" sz="3000" dirty="0"/>
            </a:br>
            <a:r>
              <a:rPr lang="pl-PL" sz="3000" dirty="0">
                <a:solidFill>
                  <a:schemeClr val="accent2">
                    <a:lumMod val="75000"/>
                  </a:schemeClr>
                </a:solidFill>
              </a:rPr>
              <a:t>Car Service</a:t>
            </a:r>
            <a:endParaRPr lang="pl-PL" sz="30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672216"/>
          </a:xfrm>
        </p:spPr>
        <p:txBody>
          <a:bodyPr>
            <a:normAutofit fontScale="92500" lnSpcReduction="20000"/>
          </a:bodyPr>
          <a:lstStyle/>
          <a:p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Wykonawcy:</a:t>
            </a:r>
          </a:p>
          <a:p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Roman </a:t>
            </a:r>
            <a:r>
              <a:rPr lang="pl-PL" dirty="0" err="1">
                <a:solidFill>
                  <a:schemeClr val="accent2">
                    <a:lumMod val="75000"/>
                  </a:schemeClr>
                </a:solidFill>
              </a:rPr>
              <a:t>Savka</a:t>
            </a:r>
            <a:r>
              <a:rPr lang="pl-PL" dirty="0">
                <a:solidFill>
                  <a:schemeClr val="accent2">
                    <a:lumMod val="75000"/>
                  </a:schemeClr>
                </a:solidFill>
              </a:rPr>
              <a:t> 49167, 4IID-P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Olha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Voroniak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49146, 4IID-P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Ostap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Pryima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49141, 4IID-P</a:t>
            </a:r>
          </a:p>
          <a:p>
            <a:endParaRPr lang="en-US" dirty="0"/>
          </a:p>
          <a:p>
            <a:pPr algn="ctr"/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Rzeszów, 2014</a:t>
            </a:r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954" y="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04392" y="764704"/>
            <a:ext cx="7200800" cy="576064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User vs Service </a:t>
            </a:r>
            <a:r>
              <a:rPr lang="pl-PL" dirty="0" err="1" smtClean="0">
                <a:solidFill>
                  <a:srgbClr val="00B0F0"/>
                </a:solidFill>
              </a:rPr>
              <a:t>registration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17576"/>
            <a:ext cx="2807276" cy="4896000"/>
          </a:xfr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340202"/>
            <a:ext cx="2807245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699792" y="599480"/>
            <a:ext cx="4239468" cy="813296"/>
          </a:xfrm>
        </p:spPr>
        <p:txBody>
          <a:bodyPr/>
          <a:lstStyle/>
          <a:p>
            <a:r>
              <a:rPr lang="pl-PL" dirty="0" smtClean="0">
                <a:solidFill>
                  <a:srgbClr val="00B0F0"/>
                </a:solidFill>
              </a:rPr>
              <a:t>Personal Data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12776"/>
            <a:ext cx="2807276" cy="4896000"/>
          </a:xfrm>
        </p:spPr>
      </p:pic>
    </p:spTree>
    <p:extLst>
      <p:ext uri="{BB962C8B-B14F-4D97-AF65-F5344CB8AC3E}">
        <p14:creationId xmlns:p14="http://schemas.microsoft.com/office/powerpoint/2010/main" val="40510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23728" y="692696"/>
            <a:ext cx="5544616" cy="648072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Lista samochodów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12776"/>
            <a:ext cx="2807276" cy="4896000"/>
          </a:xfrm>
        </p:spPr>
      </p:pic>
    </p:spTree>
    <p:extLst>
      <p:ext uri="{BB962C8B-B14F-4D97-AF65-F5344CB8AC3E}">
        <p14:creationId xmlns:p14="http://schemas.microsoft.com/office/powerpoint/2010/main" val="27829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908720"/>
            <a:ext cx="7272808" cy="529128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Update/</a:t>
            </a:r>
            <a:r>
              <a:rPr lang="pl-PL" dirty="0" err="1">
                <a:solidFill>
                  <a:srgbClr val="00B0F0"/>
                </a:solidFill>
              </a:rPr>
              <a:t>D</a:t>
            </a:r>
            <a:r>
              <a:rPr lang="pl-PL" dirty="0" err="1" smtClean="0">
                <a:solidFill>
                  <a:srgbClr val="00B0F0"/>
                </a:solidFill>
              </a:rPr>
              <a:t>elete</a:t>
            </a:r>
            <a:r>
              <a:rPr lang="pl-PL" dirty="0" smtClean="0">
                <a:solidFill>
                  <a:srgbClr val="00B0F0"/>
                </a:solidFill>
              </a:rPr>
              <a:t> samochód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412776"/>
            <a:ext cx="2807276" cy="4896000"/>
          </a:xfrm>
        </p:spPr>
      </p:pic>
    </p:spTree>
    <p:extLst>
      <p:ext uri="{BB962C8B-B14F-4D97-AF65-F5344CB8AC3E}">
        <p14:creationId xmlns:p14="http://schemas.microsoft.com/office/powerpoint/2010/main" val="41901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987824" y="692696"/>
            <a:ext cx="4104456" cy="67314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Conversation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18142"/>
            <a:ext cx="2807276" cy="4896000"/>
          </a:xfr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318142"/>
            <a:ext cx="2807244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5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Ogólna architektura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8800"/>
            <a:ext cx="6984776" cy="4190866"/>
          </a:xfrm>
        </p:spPr>
      </p:pic>
    </p:spTree>
    <p:extLst>
      <p:ext uri="{BB962C8B-B14F-4D97-AF65-F5344CB8AC3E}">
        <p14:creationId xmlns:p14="http://schemas.microsoft.com/office/powerpoint/2010/main" val="25923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sekwencji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2523665"/>
            <a:ext cx="6777037" cy="3109245"/>
          </a:xfrm>
        </p:spPr>
      </p:pic>
    </p:spTree>
    <p:extLst>
      <p:ext uri="{BB962C8B-B14F-4D97-AF65-F5344CB8AC3E}">
        <p14:creationId xmlns:p14="http://schemas.microsoft.com/office/powerpoint/2010/main" val="370984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080120"/>
          </a:xfrm>
        </p:spPr>
        <p:txBody>
          <a:bodyPr/>
          <a:lstStyle/>
          <a:p>
            <a:pPr algn="ctr"/>
            <a:r>
              <a:rPr lang="pl-PL" dirty="0" smtClean="0"/>
              <a:t>Diagram klas 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404897" cy="5044890"/>
          </a:xfrm>
        </p:spPr>
      </p:pic>
    </p:spTree>
    <p:extLst>
      <p:ext uri="{BB962C8B-B14F-4D97-AF65-F5344CB8AC3E}">
        <p14:creationId xmlns:p14="http://schemas.microsoft.com/office/powerpoint/2010/main" val="33415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Interpretowanie odpowiedzi</a:t>
            </a:r>
            <a:endParaRPr lang="pl-PL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7" r="65938" b="39118"/>
          <a:stretch/>
        </p:blipFill>
        <p:spPr>
          <a:xfrm>
            <a:off x="539552" y="1297856"/>
            <a:ext cx="3267504" cy="2851224"/>
          </a:xfrm>
          <a:prstGeom prst="rect">
            <a:avLst/>
          </a:prstGeom>
        </p:spPr>
      </p:pic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269" y="2852936"/>
            <a:ext cx="3895568" cy="23638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8" t="35146" r="46323" b="37631"/>
          <a:stretch/>
        </p:blipFill>
        <p:spPr bwMode="auto">
          <a:xfrm>
            <a:off x="5292080" y="4221088"/>
            <a:ext cx="3112244" cy="1991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1143000"/>
          </a:xfrm>
        </p:spPr>
        <p:txBody>
          <a:bodyPr/>
          <a:lstStyle/>
          <a:p>
            <a:pPr algn="ctr"/>
            <a:r>
              <a:rPr lang="pl-PL" dirty="0" smtClean="0"/>
              <a:t>Diagram klas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0" y="2132855"/>
            <a:ext cx="7886152" cy="3977463"/>
          </a:xfrm>
        </p:spPr>
      </p:pic>
    </p:spTree>
    <p:extLst>
      <p:ext uri="{BB962C8B-B14F-4D97-AF65-F5344CB8AC3E}">
        <p14:creationId xmlns:p14="http://schemas.microsoft.com/office/powerpoint/2010/main" val="42930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>
            <a:off x="2195736" y="644476"/>
            <a:ext cx="45365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 smtClean="0">
                <a:solidFill>
                  <a:srgbClr val="00B0F0"/>
                </a:solidFill>
              </a:rPr>
              <a:t>Strona</a:t>
            </a:r>
            <a:r>
              <a:rPr lang="en-US" sz="4000" dirty="0" smtClean="0">
                <a:solidFill>
                  <a:srgbClr val="00B0F0"/>
                </a:solidFill>
              </a:rPr>
              <a:t> </a:t>
            </a:r>
            <a:r>
              <a:rPr lang="en-US" sz="4000" dirty="0" err="1" smtClean="0">
                <a:solidFill>
                  <a:srgbClr val="00B0F0"/>
                </a:solidFill>
              </a:rPr>
              <a:t>logowania</a:t>
            </a:r>
            <a:endParaRPr lang="uk-UA" sz="4000" dirty="0">
              <a:solidFill>
                <a:srgbClr val="00B0F0"/>
              </a:solidFill>
            </a:endParaRPr>
          </a:p>
        </p:txBody>
      </p:sp>
      <p:pic>
        <p:nvPicPr>
          <p:cNvPr id="3" name="Symbol zastępczy zawartości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387176"/>
            <a:ext cx="2808000" cy="4897286"/>
          </a:xfrm>
        </p:spPr>
      </p:pic>
    </p:spTree>
    <p:extLst>
      <p:ext uri="{BB962C8B-B14F-4D97-AF65-F5344CB8AC3E}">
        <p14:creationId xmlns:p14="http://schemas.microsoft.com/office/powerpoint/2010/main" val="35690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771800" y="764704"/>
            <a:ext cx="3672408" cy="576064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Lista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serwis</a:t>
            </a:r>
            <a:r>
              <a:rPr lang="pl-PL" dirty="0" smtClean="0">
                <a:solidFill>
                  <a:srgbClr val="00B0F0"/>
                </a:solidFill>
              </a:rPr>
              <a:t>ów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2807276" cy="4896000"/>
          </a:xfrm>
        </p:spPr>
      </p:pic>
    </p:spTree>
    <p:extLst>
      <p:ext uri="{BB962C8B-B14F-4D97-AF65-F5344CB8AC3E}">
        <p14:creationId xmlns:p14="http://schemas.microsoft.com/office/powerpoint/2010/main" val="13020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75656" y="692696"/>
            <a:ext cx="6624736" cy="601136"/>
          </a:xfrm>
        </p:spPr>
        <p:txBody>
          <a:bodyPr>
            <a:noAutofit/>
          </a:bodyPr>
          <a:lstStyle/>
          <a:p>
            <a:r>
              <a:rPr lang="pl-PL" dirty="0" smtClean="0">
                <a:solidFill>
                  <a:srgbClr val="00B0F0"/>
                </a:solidFill>
              </a:rPr>
              <a:t>Szczegółowa informacja</a:t>
            </a:r>
            <a:endParaRPr lang="uk-UA" dirty="0">
              <a:solidFill>
                <a:srgbClr val="00B0F0"/>
              </a:solidFill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412776"/>
            <a:ext cx="2807276" cy="4896000"/>
          </a:xfrm>
        </p:spPr>
      </p:pic>
    </p:spTree>
    <p:extLst>
      <p:ext uri="{BB962C8B-B14F-4D97-AF65-F5344CB8AC3E}">
        <p14:creationId xmlns:p14="http://schemas.microsoft.com/office/powerpoint/2010/main" val="5118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28</TotalTime>
  <Words>49</Words>
  <Application>Microsoft Office PowerPoint</Application>
  <PresentationFormat>Pokaz na ekranie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5" baseType="lpstr">
      <vt:lpstr>Austin</vt:lpstr>
      <vt:lpstr>Projekt Programowanie Car Service</vt:lpstr>
      <vt:lpstr>Ogólna architektura</vt:lpstr>
      <vt:lpstr>Diagram sekwencji</vt:lpstr>
      <vt:lpstr>Diagram klas </vt:lpstr>
      <vt:lpstr>Interpretowanie odpowiedzi</vt:lpstr>
      <vt:lpstr>Diagram klas</vt:lpstr>
      <vt:lpstr>Prezentacja programu PowerPoint</vt:lpstr>
      <vt:lpstr>Lista serwisów</vt:lpstr>
      <vt:lpstr>Szczegółowa informacja</vt:lpstr>
      <vt:lpstr>User vs Service registration</vt:lpstr>
      <vt:lpstr>Personal Data</vt:lpstr>
      <vt:lpstr>Lista samochodów</vt:lpstr>
      <vt:lpstr>Update/Delete samochód</vt:lpstr>
      <vt:lpstr>Conversation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Programowanie Car Service</dc:title>
  <dc:creator>Roman Savka</dc:creator>
  <cp:lastModifiedBy>User</cp:lastModifiedBy>
  <cp:revision>3</cp:revision>
  <dcterms:created xsi:type="dcterms:W3CDTF">2014-05-27T16:32:55Z</dcterms:created>
  <dcterms:modified xsi:type="dcterms:W3CDTF">2014-05-27T17:38:35Z</dcterms:modified>
</cp:coreProperties>
</file>