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60" r:id="rId6"/>
    <p:sldId id="258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27.05.2014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64F593F-0D5B-4CF0-BEE2-6583C73E727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l-PL" sz="3000" dirty="0" smtClean="0"/>
              <a:t>Projekt</a:t>
            </a:r>
            <a:br>
              <a:rPr lang="pl-PL" sz="3000" dirty="0" smtClean="0"/>
            </a:br>
            <a:r>
              <a:rPr lang="pl-PL" sz="3000" dirty="0" smtClean="0"/>
              <a:t>Programowanie</a:t>
            </a:r>
            <a:br>
              <a:rPr lang="pl-PL" sz="3000" dirty="0" smtClean="0"/>
            </a:br>
            <a:r>
              <a:rPr lang="pl-PL" sz="3000" dirty="0" smtClean="0">
                <a:solidFill>
                  <a:schemeClr val="accent2">
                    <a:lumMod val="75000"/>
                  </a:schemeClr>
                </a:solidFill>
              </a:rPr>
              <a:t>Car Service</a:t>
            </a:r>
            <a:endParaRPr lang="pl-PL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744224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Wykonawcy:</a:t>
            </a:r>
          </a:p>
          <a:p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Roman 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Savka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 49167, </a:t>
            </a:r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4IID-P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Olha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Voroniak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49146, 4IID-P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Ostap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Pryima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49141, 4IID-P</a:t>
            </a:r>
          </a:p>
          <a:p>
            <a:endParaRPr lang="en-US" dirty="0"/>
          </a:p>
          <a:p>
            <a:pPr algn="ctr"/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Rzeszów, 2014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54" y="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8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4392" y="764704"/>
            <a:ext cx="7200800" cy="576064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User vs Service </a:t>
            </a:r>
            <a:r>
              <a:rPr lang="pl-PL" dirty="0" err="1" smtClean="0">
                <a:solidFill>
                  <a:srgbClr val="00B0F0"/>
                </a:solidFill>
              </a:rPr>
              <a:t>registration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6516"/>
            <a:ext cx="3168352" cy="475595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8384" y="1506860"/>
            <a:ext cx="3126808" cy="47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0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99792" y="599480"/>
            <a:ext cx="4239468" cy="813296"/>
          </a:xfrm>
        </p:spPr>
        <p:txBody>
          <a:bodyPr/>
          <a:lstStyle/>
          <a:p>
            <a:r>
              <a:rPr lang="pl-PL" dirty="0" smtClean="0">
                <a:solidFill>
                  <a:srgbClr val="00B0F0"/>
                </a:solidFill>
              </a:rPr>
              <a:t>Personal Data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340768"/>
            <a:ext cx="3404204" cy="5040560"/>
          </a:xfrm>
        </p:spPr>
      </p:pic>
    </p:spTree>
    <p:extLst>
      <p:ext uri="{BB962C8B-B14F-4D97-AF65-F5344CB8AC3E}">
        <p14:creationId xmlns:p14="http://schemas.microsoft.com/office/powerpoint/2010/main" val="170538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544616" cy="648072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Lista samochodów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8"/>
            <a:ext cx="3384376" cy="5087574"/>
          </a:xfrm>
        </p:spPr>
      </p:pic>
    </p:spTree>
    <p:extLst>
      <p:ext uri="{BB962C8B-B14F-4D97-AF65-F5344CB8AC3E}">
        <p14:creationId xmlns:p14="http://schemas.microsoft.com/office/powerpoint/2010/main" val="381159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272808" cy="529128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Update/</a:t>
            </a:r>
            <a:r>
              <a:rPr lang="pl-PL" dirty="0" err="1">
                <a:solidFill>
                  <a:srgbClr val="00B0F0"/>
                </a:solidFill>
              </a:rPr>
              <a:t>D</a:t>
            </a:r>
            <a:r>
              <a:rPr lang="pl-PL" dirty="0" err="1" smtClean="0">
                <a:solidFill>
                  <a:srgbClr val="00B0F0"/>
                </a:solidFill>
              </a:rPr>
              <a:t>elete</a:t>
            </a:r>
            <a:r>
              <a:rPr lang="pl-PL" dirty="0" smtClean="0">
                <a:solidFill>
                  <a:srgbClr val="00B0F0"/>
                </a:solidFill>
              </a:rPr>
              <a:t> samochód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84784"/>
            <a:ext cx="3297344" cy="4824536"/>
          </a:xfrm>
        </p:spPr>
      </p:pic>
    </p:spTree>
    <p:extLst>
      <p:ext uri="{BB962C8B-B14F-4D97-AF65-F5344CB8AC3E}">
        <p14:creationId xmlns:p14="http://schemas.microsoft.com/office/powerpoint/2010/main" val="1939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87824" y="692696"/>
            <a:ext cx="4104456" cy="67314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Conversation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56792"/>
            <a:ext cx="3172427" cy="4680520"/>
          </a:xfrm>
        </p:spPr>
      </p:pic>
    </p:spTree>
    <p:extLst>
      <p:ext uri="{BB962C8B-B14F-4D97-AF65-F5344CB8AC3E}">
        <p14:creationId xmlns:p14="http://schemas.microsoft.com/office/powerpoint/2010/main" val="388491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Ogólna architektura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984776" cy="4190866"/>
          </a:xfrm>
        </p:spPr>
      </p:pic>
    </p:spTree>
    <p:extLst>
      <p:ext uri="{BB962C8B-B14F-4D97-AF65-F5344CB8AC3E}">
        <p14:creationId xmlns:p14="http://schemas.microsoft.com/office/powerpoint/2010/main" val="62786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Diagram sekwencji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523665"/>
            <a:ext cx="6777037" cy="3109245"/>
          </a:xfrm>
        </p:spPr>
      </p:pic>
    </p:spTree>
    <p:extLst>
      <p:ext uri="{BB962C8B-B14F-4D97-AF65-F5344CB8AC3E}">
        <p14:creationId xmlns:p14="http://schemas.microsoft.com/office/powerpoint/2010/main" val="184599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080120"/>
          </a:xfrm>
        </p:spPr>
        <p:txBody>
          <a:bodyPr/>
          <a:lstStyle/>
          <a:p>
            <a:pPr algn="ctr"/>
            <a:r>
              <a:rPr lang="pl-PL" dirty="0" smtClean="0"/>
              <a:t>Diagram klas 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404897" cy="5044890"/>
          </a:xfrm>
        </p:spPr>
      </p:pic>
    </p:spTree>
    <p:extLst>
      <p:ext uri="{BB962C8B-B14F-4D97-AF65-F5344CB8AC3E}">
        <p14:creationId xmlns:p14="http://schemas.microsoft.com/office/powerpoint/2010/main" val="245034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Interpretowanie odpowiedzi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7" r="65938" b="39118"/>
          <a:stretch/>
        </p:blipFill>
        <p:spPr>
          <a:xfrm>
            <a:off x="539552" y="1297856"/>
            <a:ext cx="3267504" cy="2851224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9" y="2852936"/>
            <a:ext cx="3895568" cy="23638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8" t="35146" r="46323" b="37631"/>
          <a:stretch/>
        </p:blipFill>
        <p:spPr bwMode="auto">
          <a:xfrm>
            <a:off x="5292080" y="4221088"/>
            <a:ext cx="3112244" cy="199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81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Diagram klas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0" y="2132855"/>
            <a:ext cx="7886152" cy="3977463"/>
          </a:xfrm>
        </p:spPr>
      </p:pic>
    </p:spTree>
    <p:extLst>
      <p:ext uri="{BB962C8B-B14F-4D97-AF65-F5344CB8AC3E}">
        <p14:creationId xmlns:p14="http://schemas.microsoft.com/office/powerpoint/2010/main" val="38626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78" b="1221"/>
          <a:stretch/>
        </p:blipFill>
        <p:spPr>
          <a:xfrm>
            <a:off x="2787351" y="1340768"/>
            <a:ext cx="3470842" cy="5077048"/>
          </a:xfrm>
        </p:spPr>
      </p:pic>
      <p:sp>
        <p:nvSpPr>
          <p:cNvPr id="8" name="Prostokąt 7"/>
          <p:cNvSpPr/>
          <p:nvPr/>
        </p:nvSpPr>
        <p:spPr>
          <a:xfrm>
            <a:off x="2195736" y="64447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Strona</a:t>
            </a:r>
            <a:r>
              <a:rPr lang="en-US" sz="4000" dirty="0" smtClean="0">
                <a:solidFill>
                  <a:srgbClr val="00B0F0"/>
                </a:solidFill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</a:rPr>
              <a:t>logowania</a:t>
            </a:r>
            <a:endParaRPr lang="uk-UA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71800" y="764704"/>
            <a:ext cx="3672408" cy="576064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Lista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serwis</a:t>
            </a:r>
            <a:r>
              <a:rPr lang="pl-PL" dirty="0" smtClean="0">
                <a:solidFill>
                  <a:srgbClr val="00B0F0"/>
                </a:solidFill>
              </a:rPr>
              <a:t>ów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0768"/>
            <a:ext cx="3456384" cy="5037924"/>
          </a:xfrm>
        </p:spPr>
      </p:pic>
    </p:spTree>
    <p:extLst>
      <p:ext uri="{BB962C8B-B14F-4D97-AF65-F5344CB8AC3E}">
        <p14:creationId xmlns:p14="http://schemas.microsoft.com/office/powerpoint/2010/main" val="336607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624736" cy="601136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Szczegółowa informacja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"/>
          <a:stretch/>
        </p:blipFill>
        <p:spPr>
          <a:xfrm>
            <a:off x="2843808" y="1340768"/>
            <a:ext cx="3312368" cy="4894932"/>
          </a:xfrm>
        </p:spPr>
      </p:pic>
    </p:spTree>
    <p:extLst>
      <p:ext uri="{BB962C8B-B14F-4D97-AF65-F5344CB8AC3E}">
        <p14:creationId xmlns:p14="http://schemas.microsoft.com/office/powerpoint/2010/main" val="289918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142</TotalTime>
  <Words>49</Words>
  <Application>Microsoft Office PowerPoint</Application>
  <PresentationFormat>Pokaz na ekranie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Austin</vt:lpstr>
      <vt:lpstr>Projekt Programowanie Car Service</vt:lpstr>
      <vt:lpstr>Ogólna architektura</vt:lpstr>
      <vt:lpstr>Diagram sekwencji</vt:lpstr>
      <vt:lpstr>Diagram klas </vt:lpstr>
      <vt:lpstr>Interpretowanie odpowiedzi</vt:lpstr>
      <vt:lpstr>Diagram klas</vt:lpstr>
      <vt:lpstr>Prezentacja programu PowerPoint</vt:lpstr>
      <vt:lpstr>Lista serwisów</vt:lpstr>
      <vt:lpstr>Szczegółowa informacja</vt:lpstr>
      <vt:lpstr>User vs Service registration</vt:lpstr>
      <vt:lpstr>Personal Data</vt:lpstr>
      <vt:lpstr>Lista samochodów</vt:lpstr>
      <vt:lpstr>Update/Delete samochód</vt:lpstr>
      <vt:lpstr>Conversation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Programowanie Car Service</dc:title>
  <dc:creator>Sara Yasmeen (Wipro Technologies)</dc:creator>
  <cp:lastModifiedBy>User</cp:lastModifiedBy>
  <cp:revision>16</cp:revision>
  <dcterms:created xsi:type="dcterms:W3CDTF">2010-02-23T11:30:32Z</dcterms:created>
  <dcterms:modified xsi:type="dcterms:W3CDTF">2014-05-27T16:29:14Z</dcterms:modified>
</cp:coreProperties>
</file>