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PT Serif"/>
      <p:regular r:id="rId20"/>
      <p:bold r:id="rId21"/>
      <p:italic r:id="rId22"/>
      <p:boldItalic r:id="rId23"/>
    </p:embeddedFont>
    <p:embeddedFont>
      <p:font typeface="Assistant Light"/>
      <p:regular r:id="rId24"/>
      <p:bold r:id="rId25"/>
    </p:embeddedFont>
    <p:embeddedFont>
      <p:font typeface="Assistant"/>
      <p:regular r:id="rId26"/>
      <p:bold r:id="rId27"/>
    </p:embeddedFont>
    <p:embeddedFont>
      <p:font typeface="Thasadith"/>
      <p:regular r:id="rId28"/>
      <p:bold r:id="rId29"/>
      <p:italic r:id="rId30"/>
      <p:boldItalic r:id="rId31"/>
    </p:embeddedFont>
    <p:embeddedFont>
      <p:font typeface="Marvel"/>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TSerif-regular.fntdata"/><Relationship Id="rId22" Type="http://schemas.openxmlformats.org/officeDocument/2006/relationships/font" Target="fonts/PTSerif-italic.fntdata"/><Relationship Id="rId21" Type="http://schemas.openxmlformats.org/officeDocument/2006/relationships/font" Target="fonts/PTSerif-bold.fntdata"/><Relationship Id="rId24" Type="http://schemas.openxmlformats.org/officeDocument/2006/relationships/font" Target="fonts/AssistantLight-regular.fntdata"/><Relationship Id="rId23" Type="http://schemas.openxmlformats.org/officeDocument/2006/relationships/font" Target="fonts/PTSerif-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ssistant-regular.fntdata"/><Relationship Id="rId25" Type="http://schemas.openxmlformats.org/officeDocument/2006/relationships/font" Target="fonts/AssistantLight-bold.fntdata"/><Relationship Id="rId28" Type="http://schemas.openxmlformats.org/officeDocument/2006/relationships/font" Target="fonts/Thasadith-regular.fntdata"/><Relationship Id="rId27" Type="http://schemas.openxmlformats.org/officeDocument/2006/relationships/font" Target="fonts/Assistan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hasadith-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Thasadith-boldItalic.fntdata"/><Relationship Id="rId30" Type="http://schemas.openxmlformats.org/officeDocument/2006/relationships/font" Target="fonts/Thasadith-italic.fntdata"/><Relationship Id="rId11" Type="http://schemas.openxmlformats.org/officeDocument/2006/relationships/slide" Target="slides/slide7.xml"/><Relationship Id="rId33" Type="http://schemas.openxmlformats.org/officeDocument/2006/relationships/font" Target="fonts/Marvel-bold.fntdata"/><Relationship Id="rId10" Type="http://schemas.openxmlformats.org/officeDocument/2006/relationships/slide" Target="slides/slide6.xml"/><Relationship Id="rId32" Type="http://schemas.openxmlformats.org/officeDocument/2006/relationships/font" Target="fonts/Marvel-regular.fntdata"/><Relationship Id="rId13" Type="http://schemas.openxmlformats.org/officeDocument/2006/relationships/slide" Target="slides/slide9.xml"/><Relationship Id="rId35" Type="http://schemas.openxmlformats.org/officeDocument/2006/relationships/font" Target="fonts/Marvel-boldItalic.fntdata"/><Relationship Id="rId12" Type="http://schemas.openxmlformats.org/officeDocument/2006/relationships/slide" Target="slides/slide8.xml"/><Relationship Id="rId34" Type="http://schemas.openxmlformats.org/officeDocument/2006/relationships/font" Target="fonts/Marvel-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07c3e161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07c3e161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51508d85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51508d85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F6368"/>
                </a:solidFill>
                <a:highlight>
                  <a:srgbClr val="FFFFFF"/>
                </a:highlight>
              </a:rPr>
              <a:t>Baseline Fetal Heart Rate (FHR)</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accelerations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fetal movements per second</a:t>
            </a:r>
            <a:br>
              <a:rPr lang="en" sz="900">
                <a:solidFill>
                  <a:srgbClr val="5F6368"/>
                </a:solidFill>
                <a:highlight>
                  <a:srgbClr val="FFFFFF"/>
                </a:highlight>
              </a:rPr>
            </a:br>
            <a:r>
              <a:rPr lang="en" sz="900">
                <a:solidFill>
                  <a:srgbClr val="5F6368"/>
                </a:solidFill>
                <a:highlight>
                  <a:srgbClr val="FFFFFF"/>
                </a:highlight>
              </a:rPr>
              <a:t>Number of uterine contractions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LDs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SDs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PDs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Mean value of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long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Fetal Health - 1normal, 2suspect, 3pathological</a:t>
            </a:r>
            <a:endParaRPr sz="900">
              <a:solidFill>
                <a:srgbClr val="5F6368"/>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51508d85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51508d85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F6368"/>
                </a:solidFill>
                <a:highlight>
                  <a:srgbClr val="FFFFFF"/>
                </a:highlight>
              </a:rPr>
              <a:t>Baseline Fetal Heart Rate (FHR)</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accelerations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fetal movements per second</a:t>
            </a:r>
            <a:br>
              <a:rPr lang="en" sz="900">
                <a:solidFill>
                  <a:srgbClr val="5F6368"/>
                </a:solidFill>
                <a:highlight>
                  <a:srgbClr val="FFFFFF"/>
                </a:highlight>
              </a:rPr>
            </a:br>
            <a:r>
              <a:rPr lang="en" sz="900">
                <a:solidFill>
                  <a:srgbClr val="5F6368"/>
                </a:solidFill>
                <a:highlight>
                  <a:srgbClr val="FFFFFF"/>
                </a:highlight>
              </a:rPr>
              <a:t>Number of uterine contractions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LDs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SDs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PDs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Mean value of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long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Fetal Health - 1normal, 2suspect, 3pathological</a:t>
            </a:r>
            <a:endParaRPr sz="900">
              <a:solidFill>
                <a:srgbClr val="5F6368"/>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51508d85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51508d85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F6368"/>
                </a:solidFill>
                <a:highlight>
                  <a:srgbClr val="FFFFFF"/>
                </a:highlight>
              </a:rPr>
              <a:t>Baseline Fetal Heart Rate (FHR)</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accelerations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fetal movements per second</a:t>
            </a:r>
            <a:br>
              <a:rPr lang="en" sz="900">
                <a:solidFill>
                  <a:srgbClr val="5F6368"/>
                </a:solidFill>
                <a:highlight>
                  <a:srgbClr val="FFFFFF"/>
                </a:highlight>
              </a:rPr>
            </a:br>
            <a:r>
              <a:rPr lang="en" sz="900">
                <a:solidFill>
                  <a:srgbClr val="5F6368"/>
                </a:solidFill>
                <a:highlight>
                  <a:srgbClr val="FFFFFF"/>
                </a:highlight>
              </a:rPr>
              <a:t>Number of uterine contractions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LDs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SDs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PDs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Mean value of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long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Fetal Health - 1normal, 2suspect, 3pathological</a:t>
            </a:r>
            <a:endParaRPr sz="900">
              <a:solidFill>
                <a:srgbClr val="5F6368"/>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51508d85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51508d85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F6368"/>
                </a:solidFill>
                <a:highlight>
                  <a:srgbClr val="FFFFFF"/>
                </a:highlight>
              </a:rPr>
              <a:t>Baseline Fetal Heart Rate (FHR)</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accelerations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fetal movements per second</a:t>
            </a:r>
            <a:br>
              <a:rPr lang="en" sz="900">
                <a:solidFill>
                  <a:srgbClr val="5F6368"/>
                </a:solidFill>
                <a:highlight>
                  <a:srgbClr val="FFFFFF"/>
                </a:highlight>
              </a:rPr>
            </a:br>
            <a:r>
              <a:rPr lang="en" sz="900">
                <a:solidFill>
                  <a:srgbClr val="5F6368"/>
                </a:solidFill>
                <a:highlight>
                  <a:srgbClr val="FFFFFF"/>
                </a:highlight>
              </a:rPr>
              <a:t>Number of uterine contractions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LDs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SDs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PDs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Mean value of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long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Fetal Health - 1normal, 2suspect, 3pathological</a:t>
            </a:r>
            <a:endParaRPr sz="900">
              <a:solidFill>
                <a:srgbClr val="5F6368"/>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70a131ff5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0a131ff5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6bd6ebcaa4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bd6ebcaa4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0a131ff5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0a131ff5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900"/>
              </a:spcBef>
              <a:spcAft>
                <a:spcPts val="0"/>
              </a:spcAft>
              <a:buClr>
                <a:schemeClr val="dk1"/>
              </a:buClr>
              <a:buSzPts val="1100"/>
              <a:buFont typeface="Arial"/>
              <a:buNone/>
            </a:pPr>
            <a:r>
              <a:rPr lang="en" sz="1650">
                <a:solidFill>
                  <a:srgbClr val="1F1F1F"/>
                </a:solidFill>
                <a:highlight>
                  <a:srgbClr val="FFFFFF"/>
                </a:highlight>
              </a:rPr>
              <a:t>Objective</a:t>
            </a:r>
            <a:endParaRPr sz="1650">
              <a:solidFill>
                <a:srgbClr val="1F1F1F"/>
              </a:solidFill>
              <a:highlight>
                <a:srgbClr val="FFFFFF"/>
              </a:highlight>
            </a:endParaRPr>
          </a:p>
          <a:p>
            <a:pPr indent="0" lvl="0" marL="0" rtl="0" algn="l">
              <a:lnSpc>
                <a:spcPct val="150000"/>
              </a:lnSpc>
              <a:spcBef>
                <a:spcPts val="900"/>
              </a:spcBef>
              <a:spcAft>
                <a:spcPts val="0"/>
              </a:spcAft>
              <a:buClr>
                <a:schemeClr val="dk1"/>
              </a:buClr>
              <a:buSzPts val="1100"/>
              <a:buFont typeface="Arial"/>
              <a:buNone/>
            </a:pPr>
            <a:r>
              <a:rPr lang="en" sz="1200">
                <a:solidFill>
                  <a:srgbClr val="1C1D1E"/>
                </a:solidFill>
                <a:highlight>
                  <a:srgbClr val="FFFFFF"/>
                </a:highlight>
              </a:rPr>
              <a:t>To describe the latest version of SisPorto, a program for automated analysis of cardiotocograms that closely follows the FIGO guidelines, analyses ante- and intrapartum tracings, performs no signal reduction, and has the possibility of simultaneously recording twins.</a:t>
            </a:r>
            <a:endParaRPr sz="1200">
              <a:solidFill>
                <a:srgbClr val="1C1D1E"/>
              </a:solidFill>
              <a:highlight>
                <a:srgbClr val="FFFFFF"/>
              </a:highlight>
            </a:endParaRPr>
          </a:p>
          <a:p>
            <a:pPr indent="0" lvl="0" marL="0" rtl="0" algn="l">
              <a:lnSpc>
                <a:spcPct val="120000"/>
              </a:lnSpc>
              <a:spcBef>
                <a:spcPts val="1200"/>
              </a:spcBef>
              <a:spcAft>
                <a:spcPts val="0"/>
              </a:spcAft>
              <a:buClr>
                <a:schemeClr val="dk1"/>
              </a:buClr>
              <a:buSzPts val="1100"/>
              <a:buFont typeface="Arial"/>
              <a:buNone/>
            </a:pPr>
            <a:r>
              <a:rPr lang="en" sz="1650">
                <a:solidFill>
                  <a:srgbClr val="1F1F1F"/>
                </a:solidFill>
                <a:highlight>
                  <a:srgbClr val="FFFFFF"/>
                </a:highlight>
              </a:rPr>
              <a:t>Methods</a:t>
            </a:r>
            <a:endParaRPr sz="1650">
              <a:solidFill>
                <a:srgbClr val="1F1F1F"/>
              </a:solidFill>
              <a:highlight>
                <a:srgbClr val="FFFFFF"/>
              </a:highlight>
            </a:endParaRPr>
          </a:p>
          <a:p>
            <a:pPr indent="0" lvl="0" marL="0" rtl="0" algn="l">
              <a:lnSpc>
                <a:spcPct val="150000"/>
              </a:lnSpc>
              <a:spcBef>
                <a:spcPts val="900"/>
              </a:spcBef>
              <a:spcAft>
                <a:spcPts val="0"/>
              </a:spcAft>
              <a:buClr>
                <a:schemeClr val="dk1"/>
              </a:buClr>
              <a:buSzPts val="1100"/>
              <a:buFont typeface="Arial"/>
              <a:buNone/>
            </a:pPr>
            <a:r>
              <a:rPr lang="en" sz="1200">
                <a:solidFill>
                  <a:srgbClr val="1C1D1E"/>
                </a:solidFill>
                <a:highlight>
                  <a:srgbClr val="FFFFFF"/>
                </a:highlight>
              </a:rPr>
              <a:t>A detailed description of the program's processing algorithms and operation is provided, as well as the main results of the studies performed to-date with this system.</a:t>
            </a:r>
            <a:endParaRPr sz="1200">
              <a:solidFill>
                <a:srgbClr val="1C1D1E"/>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0b2335a71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0b2335a71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0a131ff5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0a131ff5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F6368"/>
                </a:solidFill>
                <a:highlight>
                  <a:srgbClr val="FFFFFF"/>
                </a:highlight>
              </a:rPr>
              <a:t>Baseline Fetal Heart Rate (FHR)</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accelerations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fetal movements per second</a:t>
            </a:r>
            <a:br>
              <a:rPr lang="en" sz="900">
                <a:solidFill>
                  <a:srgbClr val="5F6368"/>
                </a:solidFill>
                <a:highlight>
                  <a:srgbClr val="FFFFFF"/>
                </a:highlight>
              </a:rPr>
            </a:br>
            <a:r>
              <a:rPr lang="en" sz="900">
                <a:solidFill>
                  <a:srgbClr val="5F6368"/>
                </a:solidFill>
                <a:highlight>
                  <a:srgbClr val="FFFFFF"/>
                </a:highlight>
              </a:rPr>
              <a:t>Number of uterine contractions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LDs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SDs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PDs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Mean value of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long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Fetal Health - 1normal, 2suspect, 3pathological</a:t>
            </a:r>
            <a:endParaRPr sz="900">
              <a:solidFill>
                <a:srgbClr val="5F6368"/>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51508d85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51508d85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F6368"/>
                </a:solidFill>
                <a:highlight>
                  <a:srgbClr val="FFFFFF"/>
                </a:highlight>
              </a:rPr>
              <a:t>Baseline Fetal Heart Rate (FHR)</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accelerations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fetal movements per second</a:t>
            </a:r>
            <a:br>
              <a:rPr lang="en" sz="900">
                <a:solidFill>
                  <a:srgbClr val="5F6368"/>
                </a:solidFill>
                <a:highlight>
                  <a:srgbClr val="FFFFFF"/>
                </a:highlight>
              </a:rPr>
            </a:br>
            <a:r>
              <a:rPr lang="en" sz="900">
                <a:solidFill>
                  <a:srgbClr val="5F6368"/>
                </a:solidFill>
                <a:highlight>
                  <a:srgbClr val="FFFFFF"/>
                </a:highlight>
              </a:rPr>
              <a:t>Number of uterine contractions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LDs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SDs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PDs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Mean value of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long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Fetal Health - 1normal, 2suspect, 3pathological</a:t>
            </a:r>
            <a:endParaRPr sz="900">
              <a:solidFill>
                <a:srgbClr val="5F6368"/>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51508d85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51508d85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F6368"/>
                </a:solidFill>
                <a:highlight>
                  <a:srgbClr val="FFFFFF"/>
                </a:highlight>
              </a:rPr>
              <a:t>Baseline Fetal Heart Rate (FHR)</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accelerations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fetal movements per second</a:t>
            </a:r>
            <a:br>
              <a:rPr lang="en" sz="900">
                <a:solidFill>
                  <a:srgbClr val="5F6368"/>
                </a:solidFill>
                <a:highlight>
                  <a:srgbClr val="FFFFFF"/>
                </a:highlight>
              </a:rPr>
            </a:br>
            <a:r>
              <a:rPr lang="en" sz="900">
                <a:solidFill>
                  <a:srgbClr val="5F6368"/>
                </a:solidFill>
                <a:highlight>
                  <a:srgbClr val="FFFFFF"/>
                </a:highlight>
              </a:rPr>
              <a:t>Number of uterine contractions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LDs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SDs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PDs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Mean value of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long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Fetal Health - 1normal, 2suspect, 3pathological</a:t>
            </a:r>
            <a:endParaRPr sz="900">
              <a:solidFill>
                <a:srgbClr val="5F6368"/>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51508d85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51508d85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F6368"/>
                </a:solidFill>
                <a:highlight>
                  <a:srgbClr val="FFFFFF"/>
                </a:highlight>
              </a:rPr>
              <a:t>Baseline Fetal Heart Rate (FHR)</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accelerations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fetal movements per second</a:t>
            </a:r>
            <a:br>
              <a:rPr lang="en" sz="900">
                <a:solidFill>
                  <a:srgbClr val="5F6368"/>
                </a:solidFill>
                <a:highlight>
                  <a:srgbClr val="FFFFFF"/>
                </a:highlight>
              </a:rPr>
            </a:br>
            <a:r>
              <a:rPr lang="en" sz="900">
                <a:solidFill>
                  <a:srgbClr val="5F6368"/>
                </a:solidFill>
                <a:highlight>
                  <a:srgbClr val="FFFFFF"/>
                </a:highlight>
              </a:rPr>
              <a:t>Number of uterine contractions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LDs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SDs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PDs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Mean value of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long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Fetal Health - 1normal, 2suspect, 3pathological</a:t>
            </a:r>
            <a:endParaRPr sz="900">
              <a:solidFill>
                <a:srgbClr val="5F6368"/>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51508d85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51508d85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F6368"/>
                </a:solidFill>
                <a:highlight>
                  <a:srgbClr val="FFFFFF"/>
                </a:highlight>
              </a:rPr>
              <a:t>Baseline Fetal Heart Rate (FHR)</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accelerations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fetal movements per second</a:t>
            </a:r>
            <a:br>
              <a:rPr lang="en" sz="900">
                <a:solidFill>
                  <a:srgbClr val="5F6368"/>
                </a:solidFill>
                <a:highlight>
                  <a:srgbClr val="FFFFFF"/>
                </a:highlight>
              </a:rPr>
            </a:br>
            <a:r>
              <a:rPr lang="en" sz="900">
                <a:solidFill>
                  <a:srgbClr val="5F6368"/>
                </a:solidFill>
                <a:highlight>
                  <a:srgbClr val="FFFFFF"/>
                </a:highlight>
              </a:rPr>
              <a:t>Number of uterine contractions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LDs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SDs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PDs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Mean value of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long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Fetal Health - 1normal, 2suspect, 3pathological</a:t>
            </a:r>
            <a:endParaRPr sz="900">
              <a:solidFill>
                <a:srgbClr val="5F6368"/>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51508d85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51508d85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F6368"/>
                </a:solidFill>
                <a:highlight>
                  <a:srgbClr val="FFFFFF"/>
                </a:highlight>
              </a:rPr>
              <a:t>Baseline Fetal Heart Rate (FHR)</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accelerations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fetal movements per second</a:t>
            </a:r>
            <a:br>
              <a:rPr lang="en" sz="900">
                <a:solidFill>
                  <a:srgbClr val="5F6368"/>
                </a:solidFill>
                <a:highlight>
                  <a:srgbClr val="FFFFFF"/>
                </a:highlight>
              </a:rPr>
            </a:br>
            <a:r>
              <a:rPr lang="en" sz="900">
                <a:solidFill>
                  <a:srgbClr val="5F6368"/>
                </a:solidFill>
                <a:highlight>
                  <a:srgbClr val="FFFFFF"/>
                </a:highlight>
              </a:rPr>
              <a:t>Number of uterine contractions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LDs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SDs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PDs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Mean value of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long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Fetal Health - 1normal, 2suspect, 3pathological</a:t>
            </a:r>
            <a:endParaRPr sz="900">
              <a:solidFill>
                <a:srgbClr val="5F6368"/>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04675" y="-232625"/>
            <a:ext cx="7994100" cy="4113900"/>
          </a:xfrm>
          <a:prstGeom prst="roundRect">
            <a:avLst>
              <a:gd fmla="val 16667" name="adj"/>
            </a:avLst>
          </a:prstGeom>
          <a:solidFill>
            <a:srgbClr val="EE8C94">
              <a:alpha val="6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5413900" y="2822600"/>
            <a:ext cx="2913300" cy="2610000"/>
          </a:xfrm>
          <a:prstGeom prst="roundRect">
            <a:avLst>
              <a:gd fmla="val 16667" name="adj"/>
            </a:avLst>
          </a:prstGeom>
          <a:solidFill>
            <a:srgbClr val="AED7E8">
              <a:alpha val="52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5400000">
            <a:off x="7898825" y="407700"/>
            <a:ext cx="2111400" cy="1952400"/>
          </a:xfrm>
          <a:prstGeom prst="roundRect">
            <a:avLst>
              <a:gd fmla="val 16667" name="adj"/>
            </a:avLst>
          </a:prstGeom>
          <a:solidFill>
            <a:srgbClr val="AED7E8">
              <a:alpha val="52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rot="896">
            <a:off x="1043701" y="907800"/>
            <a:ext cx="6904200" cy="20526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6000">
                <a:solidFill>
                  <a:schemeClr val="lt1"/>
                </a:solidFill>
              </a:defRPr>
            </a:lvl1pPr>
            <a:lvl2pPr lvl="1" algn="ctr">
              <a:spcBef>
                <a:spcPts val="0"/>
              </a:spcBef>
              <a:spcAft>
                <a:spcPts val="0"/>
              </a:spcAft>
              <a:buSzPts val="5200"/>
              <a:buFont typeface="Thasadith"/>
              <a:buNone/>
              <a:defRPr sz="5200">
                <a:latin typeface="Thasadith"/>
                <a:ea typeface="Thasadith"/>
                <a:cs typeface="Thasadith"/>
                <a:sym typeface="Thasadith"/>
              </a:defRPr>
            </a:lvl2pPr>
            <a:lvl3pPr lvl="2" algn="ctr">
              <a:spcBef>
                <a:spcPts val="0"/>
              </a:spcBef>
              <a:spcAft>
                <a:spcPts val="0"/>
              </a:spcAft>
              <a:buSzPts val="5200"/>
              <a:buFont typeface="Thasadith"/>
              <a:buNone/>
              <a:defRPr sz="5200">
                <a:latin typeface="Thasadith"/>
                <a:ea typeface="Thasadith"/>
                <a:cs typeface="Thasadith"/>
                <a:sym typeface="Thasadith"/>
              </a:defRPr>
            </a:lvl3pPr>
            <a:lvl4pPr lvl="3" algn="ctr">
              <a:spcBef>
                <a:spcPts val="0"/>
              </a:spcBef>
              <a:spcAft>
                <a:spcPts val="0"/>
              </a:spcAft>
              <a:buSzPts val="5200"/>
              <a:buFont typeface="Thasadith"/>
              <a:buNone/>
              <a:defRPr sz="5200">
                <a:latin typeface="Thasadith"/>
                <a:ea typeface="Thasadith"/>
                <a:cs typeface="Thasadith"/>
                <a:sym typeface="Thasadith"/>
              </a:defRPr>
            </a:lvl4pPr>
            <a:lvl5pPr lvl="4" algn="ctr">
              <a:spcBef>
                <a:spcPts val="0"/>
              </a:spcBef>
              <a:spcAft>
                <a:spcPts val="0"/>
              </a:spcAft>
              <a:buSzPts val="5200"/>
              <a:buFont typeface="Thasadith"/>
              <a:buNone/>
              <a:defRPr sz="5200">
                <a:latin typeface="Thasadith"/>
                <a:ea typeface="Thasadith"/>
                <a:cs typeface="Thasadith"/>
                <a:sym typeface="Thasadith"/>
              </a:defRPr>
            </a:lvl5pPr>
            <a:lvl6pPr lvl="5" algn="ctr">
              <a:spcBef>
                <a:spcPts val="0"/>
              </a:spcBef>
              <a:spcAft>
                <a:spcPts val="0"/>
              </a:spcAft>
              <a:buSzPts val="5200"/>
              <a:buFont typeface="Thasadith"/>
              <a:buNone/>
              <a:defRPr sz="5200">
                <a:latin typeface="Thasadith"/>
                <a:ea typeface="Thasadith"/>
                <a:cs typeface="Thasadith"/>
                <a:sym typeface="Thasadith"/>
              </a:defRPr>
            </a:lvl6pPr>
            <a:lvl7pPr lvl="6" algn="ctr">
              <a:spcBef>
                <a:spcPts val="0"/>
              </a:spcBef>
              <a:spcAft>
                <a:spcPts val="0"/>
              </a:spcAft>
              <a:buSzPts val="5200"/>
              <a:buFont typeface="Thasadith"/>
              <a:buNone/>
              <a:defRPr sz="5200">
                <a:latin typeface="Thasadith"/>
                <a:ea typeface="Thasadith"/>
                <a:cs typeface="Thasadith"/>
                <a:sym typeface="Thasadith"/>
              </a:defRPr>
            </a:lvl7pPr>
            <a:lvl8pPr lvl="7" algn="ctr">
              <a:spcBef>
                <a:spcPts val="0"/>
              </a:spcBef>
              <a:spcAft>
                <a:spcPts val="0"/>
              </a:spcAft>
              <a:buSzPts val="5200"/>
              <a:buFont typeface="Thasadith"/>
              <a:buNone/>
              <a:defRPr sz="5200">
                <a:latin typeface="Thasadith"/>
                <a:ea typeface="Thasadith"/>
                <a:cs typeface="Thasadith"/>
                <a:sym typeface="Thasadith"/>
              </a:defRPr>
            </a:lvl8pPr>
            <a:lvl9pPr lvl="8" algn="ctr">
              <a:spcBef>
                <a:spcPts val="0"/>
              </a:spcBef>
              <a:spcAft>
                <a:spcPts val="0"/>
              </a:spcAft>
              <a:buSzPts val="5200"/>
              <a:buFont typeface="Thasadith"/>
              <a:buNone/>
              <a:defRPr sz="5200">
                <a:latin typeface="Thasadith"/>
                <a:ea typeface="Thasadith"/>
                <a:cs typeface="Thasadith"/>
                <a:sym typeface="Thasadith"/>
              </a:defRPr>
            </a:lvl9pPr>
          </a:lstStyle>
          <a:p/>
        </p:txBody>
      </p:sp>
      <p:sp>
        <p:nvSpPr>
          <p:cNvPr id="13" name="Google Shape;13;p2"/>
          <p:cNvSpPr txBox="1"/>
          <p:nvPr>
            <p:ph idx="1" type="subTitle"/>
          </p:nvPr>
        </p:nvSpPr>
        <p:spPr>
          <a:xfrm rot="1416">
            <a:off x="5456962" y="3940825"/>
            <a:ext cx="2913300" cy="792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icture">
  <p:cSld name="CUSTOM_12">
    <p:spTree>
      <p:nvGrpSpPr>
        <p:cNvPr id="50" name="Shape 50"/>
        <p:cNvGrpSpPr/>
        <p:nvPr/>
      </p:nvGrpSpPr>
      <p:grpSpPr>
        <a:xfrm>
          <a:off x="0" y="0"/>
          <a:ext cx="0" cy="0"/>
          <a:chOff x="0" y="0"/>
          <a:chExt cx="0" cy="0"/>
        </a:xfrm>
      </p:grpSpPr>
      <p:sp>
        <p:nvSpPr>
          <p:cNvPr id="51" name="Google Shape;51;p11"/>
          <p:cNvSpPr/>
          <p:nvPr/>
        </p:nvSpPr>
        <p:spPr>
          <a:xfrm>
            <a:off x="3905250" y="402050"/>
            <a:ext cx="5990400" cy="3117900"/>
          </a:xfrm>
          <a:prstGeom prst="roundRect">
            <a:avLst>
              <a:gd fmla="val 13861" name="adj"/>
            </a:avLst>
          </a:prstGeom>
          <a:solidFill>
            <a:srgbClr val="EE8C94">
              <a:alpha val="6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1"/>
          <p:cNvSpPr txBox="1"/>
          <p:nvPr>
            <p:ph type="title"/>
          </p:nvPr>
        </p:nvSpPr>
        <p:spPr>
          <a:xfrm>
            <a:off x="4213400" y="997550"/>
            <a:ext cx="3739800" cy="1926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6000">
                <a:solidFill>
                  <a:schemeClr val="lt1"/>
                </a:solidFill>
              </a:defRPr>
            </a:lvl1pPr>
            <a:lvl2pPr lvl="1"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2pPr>
            <a:lvl3pPr lvl="2"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3pPr>
            <a:lvl4pPr lvl="3"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4pPr>
            <a:lvl5pPr lvl="4"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5pPr>
            <a:lvl6pPr lvl="5"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6pPr>
            <a:lvl7pPr lvl="6"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7pPr>
            <a:lvl8pPr lvl="7"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8pPr>
            <a:lvl9pPr lvl="8"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9pPr>
          </a:lstStyle>
          <a:p/>
        </p:txBody>
      </p:sp>
      <p:sp>
        <p:nvSpPr>
          <p:cNvPr id="53" name="Google Shape;53;p11"/>
          <p:cNvSpPr txBox="1"/>
          <p:nvPr>
            <p:ph idx="2" type="title"/>
          </p:nvPr>
        </p:nvSpPr>
        <p:spPr>
          <a:xfrm>
            <a:off x="637750" y="540000"/>
            <a:ext cx="3325500" cy="797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2"/>
          <p:cNvSpPr txBox="1"/>
          <p:nvPr>
            <p:ph hasCustomPrompt="1" type="title"/>
          </p:nvPr>
        </p:nvSpPr>
        <p:spPr>
          <a:xfrm rot="121">
            <a:off x="345816" y="2356616"/>
            <a:ext cx="8520600" cy="123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2"/>
          <p:cNvSpPr txBox="1"/>
          <p:nvPr>
            <p:ph idx="1" type="subTitle"/>
          </p:nvPr>
        </p:nvSpPr>
        <p:spPr>
          <a:xfrm flipH="1">
            <a:off x="3482150" y="1567376"/>
            <a:ext cx="21798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9">
    <p:spTree>
      <p:nvGrpSpPr>
        <p:cNvPr id="57" name="Shape 57"/>
        <p:cNvGrpSpPr/>
        <p:nvPr/>
      </p:nvGrpSpPr>
      <p:grpSpPr>
        <a:xfrm>
          <a:off x="0" y="0"/>
          <a:ext cx="0" cy="0"/>
          <a:chOff x="0" y="0"/>
          <a:chExt cx="0" cy="0"/>
        </a:xfrm>
      </p:grpSpPr>
      <p:sp>
        <p:nvSpPr>
          <p:cNvPr id="58" name="Google Shape;58;p13"/>
          <p:cNvSpPr/>
          <p:nvPr/>
        </p:nvSpPr>
        <p:spPr>
          <a:xfrm>
            <a:off x="7091100" y="1841410"/>
            <a:ext cx="3395100" cy="2385600"/>
          </a:xfrm>
          <a:prstGeom prst="roundRect">
            <a:avLst>
              <a:gd fmla="val 13861" name="adj"/>
            </a:avLst>
          </a:prstGeom>
          <a:solidFill>
            <a:srgbClr val="EE8C94">
              <a:alpha val="6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1309250" y="1841410"/>
            <a:ext cx="3395100" cy="2385600"/>
          </a:xfrm>
          <a:prstGeom prst="roundRect">
            <a:avLst>
              <a:gd fmla="val 13861"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774390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hasCustomPrompt="1" type="title"/>
          </p:nvPr>
        </p:nvSpPr>
        <p:spPr>
          <a:xfrm flipH="1">
            <a:off x="7371856" y="2213414"/>
            <a:ext cx="12096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500"/>
              <a:buNone/>
              <a:defRPr b="0" sz="6000">
                <a:solidFill>
                  <a:schemeClr val="lt1"/>
                </a:solidFill>
              </a:defRPr>
            </a:lvl1pPr>
            <a:lvl2pPr lvl="1" rtl="0" algn="r">
              <a:spcBef>
                <a:spcPts val="0"/>
              </a:spcBef>
              <a:spcAft>
                <a:spcPts val="0"/>
              </a:spcAft>
              <a:buSzPts val="5500"/>
              <a:buFont typeface="Thasadith"/>
              <a:buNone/>
              <a:defRPr sz="5500">
                <a:latin typeface="Thasadith"/>
                <a:ea typeface="Thasadith"/>
                <a:cs typeface="Thasadith"/>
                <a:sym typeface="Thasadith"/>
              </a:defRPr>
            </a:lvl2pPr>
            <a:lvl3pPr lvl="2" rtl="0" algn="r">
              <a:spcBef>
                <a:spcPts val="0"/>
              </a:spcBef>
              <a:spcAft>
                <a:spcPts val="0"/>
              </a:spcAft>
              <a:buSzPts val="5500"/>
              <a:buFont typeface="Thasadith"/>
              <a:buNone/>
              <a:defRPr sz="5500">
                <a:latin typeface="Thasadith"/>
                <a:ea typeface="Thasadith"/>
                <a:cs typeface="Thasadith"/>
                <a:sym typeface="Thasadith"/>
              </a:defRPr>
            </a:lvl3pPr>
            <a:lvl4pPr lvl="3" rtl="0" algn="r">
              <a:spcBef>
                <a:spcPts val="0"/>
              </a:spcBef>
              <a:spcAft>
                <a:spcPts val="0"/>
              </a:spcAft>
              <a:buSzPts val="5500"/>
              <a:buFont typeface="Thasadith"/>
              <a:buNone/>
              <a:defRPr sz="5500">
                <a:latin typeface="Thasadith"/>
                <a:ea typeface="Thasadith"/>
                <a:cs typeface="Thasadith"/>
                <a:sym typeface="Thasadith"/>
              </a:defRPr>
            </a:lvl4pPr>
            <a:lvl5pPr lvl="4" rtl="0" algn="r">
              <a:spcBef>
                <a:spcPts val="0"/>
              </a:spcBef>
              <a:spcAft>
                <a:spcPts val="0"/>
              </a:spcAft>
              <a:buSzPts val="5500"/>
              <a:buFont typeface="Thasadith"/>
              <a:buNone/>
              <a:defRPr sz="5500">
                <a:latin typeface="Thasadith"/>
                <a:ea typeface="Thasadith"/>
                <a:cs typeface="Thasadith"/>
                <a:sym typeface="Thasadith"/>
              </a:defRPr>
            </a:lvl5pPr>
            <a:lvl6pPr lvl="5" rtl="0" algn="r">
              <a:spcBef>
                <a:spcPts val="0"/>
              </a:spcBef>
              <a:spcAft>
                <a:spcPts val="0"/>
              </a:spcAft>
              <a:buSzPts val="5500"/>
              <a:buFont typeface="Thasadith"/>
              <a:buNone/>
              <a:defRPr sz="5500">
                <a:latin typeface="Thasadith"/>
                <a:ea typeface="Thasadith"/>
                <a:cs typeface="Thasadith"/>
                <a:sym typeface="Thasadith"/>
              </a:defRPr>
            </a:lvl6pPr>
            <a:lvl7pPr lvl="6" rtl="0" algn="r">
              <a:spcBef>
                <a:spcPts val="0"/>
              </a:spcBef>
              <a:spcAft>
                <a:spcPts val="0"/>
              </a:spcAft>
              <a:buSzPts val="5500"/>
              <a:buFont typeface="Thasadith"/>
              <a:buNone/>
              <a:defRPr sz="5500">
                <a:latin typeface="Thasadith"/>
                <a:ea typeface="Thasadith"/>
                <a:cs typeface="Thasadith"/>
                <a:sym typeface="Thasadith"/>
              </a:defRPr>
            </a:lvl7pPr>
            <a:lvl8pPr lvl="7" rtl="0" algn="r">
              <a:spcBef>
                <a:spcPts val="0"/>
              </a:spcBef>
              <a:spcAft>
                <a:spcPts val="0"/>
              </a:spcAft>
              <a:buSzPts val="5500"/>
              <a:buFont typeface="Thasadith"/>
              <a:buNone/>
              <a:defRPr sz="5500">
                <a:latin typeface="Thasadith"/>
                <a:ea typeface="Thasadith"/>
                <a:cs typeface="Thasadith"/>
                <a:sym typeface="Thasadith"/>
              </a:defRPr>
            </a:lvl8pPr>
            <a:lvl9pPr lvl="8" rtl="0" algn="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62" name="Google Shape;62;p13"/>
          <p:cNvSpPr txBox="1"/>
          <p:nvPr>
            <p:ph idx="1" type="subTitle"/>
          </p:nvPr>
        </p:nvSpPr>
        <p:spPr>
          <a:xfrm flipH="1">
            <a:off x="2078142" y="2477830"/>
            <a:ext cx="22194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 name="Google Shape;63;p13"/>
          <p:cNvSpPr txBox="1"/>
          <p:nvPr>
            <p:ph idx="2" type="subTitle"/>
          </p:nvPr>
        </p:nvSpPr>
        <p:spPr>
          <a:xfrm>
            <a:off x="4937908" y="2477830"/>
            <a:ext cx="2157000" cy="74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4" name="Google Shape;64;p13"/>
          <p:cNvSpPr txBox="1"/>
          <p:nvPr>
            <p:ph idx="3" type="title"/>
          </p:nvPr>
        </p:nvSpPr>
        <p:spPr>
          <a:xfrm>
            <a:off x="4171050" y="344700"/>
            <a:ext cx="4345200" cy="745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65" name="Google Shape;65;p13"/>
          <p:cNvSpPr txBox="1"/>
          <p:nvPr>
            <p:ph idx="4" type="subTitle"/>
          </p:nvPr>
        </p:nvSpPr>
        <p:spPr>
          <a:xfrm flipH="1">
            <a:off x="2078142" y="3439460"/>
            <a:ext cx="22194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6" name="Google Shape;66;p13"/>
          <p:cNvSpPr txBox="1"/>
          <p:nvPr>
            <p:ph idx="5" type="subTitle"/>
          </p:nvPr>
        </p:nvSpPr>
        <p:spPr>
          <a:xfrm>
            <a:off x="5052207" y="3439460"/>
            <a:ext cx="2042700" cy="74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7" name="Google Shape;67;p13"/>
          <p:cNvSpPr txBox="1"/>
          <p:nvPr>
            <p:ph idx="6" type="subTitle"/>
          </p:nvPr>
        </p:nvSpPr>
        <p:spPr>
          <a:xfrm flipH="1">
            <a:off x="2078080" y="1905938"/>
            <a:ext cx="3130200" cy="7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Thasadith"/>
              <a:buNone/>
              <a:defRPr b="1" sz="2400">
                <a:latin typeface="Marvel"/>
                <a:ea typeface="Marvel"/>
                <a:cs typeface="Marvel"/>
                <a:sym typeface="Marvel"/>
              </a:defRPr>
            </a:lvl1pPr>
            <a:lvl2pPr lvl="1" rtl="0" algn="ctr">
              <a:lnSpc>
                <a:spcPct val="100000"/>
              </a:lnSpc>
              <a:spcBef>
                <a:spcPts val="0"/>
              </a:spcBef>
              <a:spcAft>
                <a:spcPts val="0"/>
              </a:spcAft>
              <a:buSzPts val="1400"/>
              <a:buFont typeface="Thasadith"/>
              <a:buNone/>
              <a:defRPr>
                <a:latin typeface="Thasadith"/>
                <a:ea typeface="Thasadith"/>
                <a:cs typeface="Thasadith"/>
                <a:sym typeface="Thasadith"/>
              </a:defRPr>
            </a:lvl2pPr>
            <a:lvl3pPr lvl="2" rtl="0" algn="ctr">
              <a:lnSpc>
                <a:spcPct val="100000"/>
              </a:lnSpc>
              <a:spcBef>
                <a:spcPts val="0"/>
              </a:spcBef>
              <a:spcAft>
                <a:spcPts val="0"/>
              </a:spcAft>
              <a:buSzPts val="1200"/>
              <a:buFont typeface="Thasadith"/>
              <a:buNone/>
              <a:defRPr>
                <a:latin typeface="Thasadith"/>
                <a:ea typeface="Thasadith"/>
                <a:cs typeface="Thasadith"/>
                <a:sym typeface="Thasadith"/>
              </a:defRPr>
            </a:lvl3pPr>
            <a:lvl4pPr lvl="3" rtl="0" algn="ctr">
              <a:lnSpc>
                <a:spcPct val="100000"/>
              </a:lnSpc>
              <a:spcBef>
                <a:spcPts val="0"/>
              </a:spcBef>
              <a:spcAft>
                <a:spcPts val="0"/>
              </a:spcAft>
              <a:buSzPts val="1200"/>
              <a:buFont typeface="Thasadith"/>
              <a:buNone/>
              <a:defRPr>
                <a:latin typeface="Thasadith"/>
                <a:ea typeface="Thasadith"/>
                <a:cs typeface="Thasadith"/>
                <a:sym typeface="Thasadith"/>
              </a:defRPr>
            </a:lvl4pPr>
            <a:lvl5pPr lvl="4" rtl="0" algn="ctr">
              <a:lnSpc>
                <a:spcPct val="100000"/>
              </a:lnSpc>
              <a:spcBef>
                <a:spcPts val="0"/>
              </a:spcBef>
              <a:spcAft>
                <a:spcPts val="0"/>
              </a:spcAft>
              <a:buSzPts val="1200"/>
              <a:buFont typeface="Thasadith"/>
              <a:buNone/>
              <a:defRPr>
                <a:latin typeface="Thasadith"/>
                <a:ea typeface="Thasadith"/>
                <a:cs typeface="Thasadith"/>
                <a:sym typeface="Thasadith"/>
              </a:defRPr>
            </a:lvl5pPr>
            <a:lvl6pPr lvl="5" rtl="0" algn="ctr">
              <a:lnSpc>
                <a:spcPct val="100000"/>
              </a:lnSpc>
              <a:spcBef>
                <a:spcPts val="0"/>
              </a:spcBef>
              <a:spcAft>
                <a:spcPts val="0"/>
              </a:spcAft>
              <a:buSzPts val="1200"/>
              <a:buFont typeface="Thasadith"/>
              <a:buNone/>
              <a:defRPr>
                <a:latin typeface="Thasadith"/>
                <a:ea typeface="Thasadith"/>
                <a:cs typeface="Thasadith"/>
                <a:sym typeface="Thasadith"/>
              </a:defRPr>
            </a:lvl6pPr>
            <a:lvl7pPr lvl="6" rtl="0" algn="ctr">
              <a:lnSpc>
                <a:spcPct val="100000"/>
              </a:lnSpc>
              <a:spcBef>
                <a:spcPts val="0"/>
              </a:spcBef>
              <a:spcAft>
                <a:spcPts val="0"/>
              </a:spcAft>
              <a:buSzPts val="1200"/>
              <a:buFont typeface="Thasadith"/>
              <a:buNone/>
              <a:defRPr>
                <a:latin typeface="Thasadith"/>
                <a:ea typeface="Thasadith"/>
                <a:cs typeface="Thasadith"/>
                <a:sym typeface="Thasadith"/>
              </a:defRPr>
            </a:lvl7pPr>
            <a:lvl8pPr lvl="7" rtl="0" algn="ctr">
              <a:lnSpc>
                <a:spcPct val="100000"/>
              </a:lnSpc>
              <a:spcBef>
                <a:spcPts val="0"/>
              </a:spcBef>
              <a:spcAft>
                <a:spcPts val="0"/>
              </a:spcAft>
              <a:buSzPts val="1200"/>
              <a:buFont typeface="Thasadith"/>
              <a:buNone/>
              <a:defRPr>
                <a:latin typeface="Thasadith"/>
                <a:ea typeface="Thasadith"/>
                <a:cs typeface="Thasadith"/>
                <a:sym typeface="Thasadith"/>
              </a:defRPr>
            </a:lvl8pPr>
            <a:lvl9pPr lvl="8" rtl="0" algn="ctr">
              <a:lnSpc>
                <a:spcPct val="100000"/>
              </a:lnSpc>
              <a:spcBef>
                <a:spcPts val="0"/>
              </a:spcBef>
              <a:spcAft>
                <a:spcPts val="0"/>
              </a:spcAft>
              <a:buSzPts val="1200"/>
              <a:buFont typeface="Thasadith"/>
              <a:buNone/>
              <a:defRPr>
                <a:latin typeface="Thasadith"/>
                <a:ea typeface="Thasadith"/>
                <a:cs typeface="Thasadith"/>
                <a:sym typeface="Thasadith"/>
              </a:defRPr>
            </a:lvl9pPr>
          </a:lstStyle>
          <a:p/>
        </p:txBody>
      </p:sp>
      <p:sp>
        <p:nvSpPr>
          <p:cNvPr id="68" name="Google Shape;68;p13"/>
          <p:cNvSpPr txBox="1"/>
          <p:nvPr>
            <p:ph idx="7" type="subTitle"/>
          </p:nvPr>
        </p:nvSpPr>
        <p:spPr>
          <a:xfrm>
            <a:off x="4937982" y="1905938"/>
            <a:ext cx="2157000" cy="745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800"/>
              <a:buFont typeface="Thasadith"/>
              <a:buNone/>
              <a:defRPr b="1" sz="2400">
                <a:latin typeface="Marvel"/>
                <a:ea typeface="Marvel"/>
                <a:cs typeface="Marvel"/>
                <a:sym typeface="Marvel"/>
              </a:defRPr>
            </a:lvl1pPr>
            <a:lvl2pPr lvl="1" rtl="0" algn="ctr">
              <a:lnSpc>
                <a:spcPct val="100000"/>
              </a:lnSpc>
              <a:spcBef>
                <a:spcPts val="0"/>
              </a:spcBef>
              <a:spcAft>
                <a:spcPts val="0"/>
              </a:spcAft>
              <a:buSzPts val="1400"/>
              <a:buFont typeface="Thasadith"/>
              <a:buNone/>
              <a:defRPr>
                <a:latin typeface="Thasadith"/>
                <a:ea typeface="Thasadith"/>
                <a:cs typeface="Thasadith"/>
                <a:sym typeface="Thasadith"/>
              </a:defRPr>
            </a:lvl2pPr>
            <a:lvl3pPr lvl="2" rtl="0" algn="ctr">
              <a:lnSpc>
                <a:spcPct val="100000"/>
              </a:lnSpc>
              <a:spcBef>
                <a:spcPts val="0"/>
              </a:spcBef>
              <a:spcAft>
                <a:spcPts val="0"/>
              </a:spcAft>
              <a:buSzPts val="1200"/>
              <a:buFont typeface="Thasadith"/>
              <a:buNone/>
              <a:defRPr>
                <a:latin typeface="Thasadith"/>
                <a:ea typeface="Thasadith"/>
                <a:cs typeface="Thasadith"/>
                <a:sym typeface="Thasadith"/>
              </a:defRPr>
            </a:lvl3pPr>
            <a:lvl4pPr lvl="3" rtl="0" algn="ctr">
              <a:lnSpc>
                <a:spcPct val="100000"/>
              </a:lnSpc>
              <a:spcBef>
                <a:spcPts val="0"/>
              </a:spcBef>
              <a:spcAft>
                <a:spcPts val="0"/>
              </a:spcAft>
              <a:buSzPts val="1200"/>
              <a:buFont typeface="Thasadith"/>
              <a:buNone/>
              <a:defRPr>
                <a:latin typeface="Thasadith"/>
                <a:ea typeface="Thasadith"/>
                <a:cs typeface="Thasadith"/>
                <a:sym typeface="Thasadith"/>
              </a:defRPr>
            </a:lvl4pPr>
            <a:lvl5pPr lvl="4" rtl="0" algn="ctr">
              <a:lnSpc>
                <a:spcPct val="100000"/>
              </a:lnSpc>
              <a:spcBef>
                <a:spcPts val="0"/>
              </a:spcBef>
              <a:spcAft>
                <a:spcPts val="0"/>
              </a:spcAft>
              <a:buSzPts val="1200"/>
              <a:buFont typeface="Thasadith"/>
              <a:buNone/>
              <a:defRPr>
                <a:latin typeface="Thasadith"/>
                <a:ea typeface="Thasadith"/>
                <a:cs typeface="Thasadith"/>
                <a:sym typeface="Thasadith"/>
              </a:defRPr>
            </a:lvl5pPr>
            <a:lvl6pPr lvl="5" rtl="0" algn="ctr">
              <a:lnSpc>
                <a:spcPct val="100000"/>
              </a:lnSpc>
              <a:spcBef>
                <a:spcPts val="0"/>
              </a:spcBef>
              <a:spcAft>
                <a:spcPts val="0"/>
              </a:spcAft>
              <a:buSzPts val="1200"/>
              <a:buFont typeface="Thasadith"/>
              <a:buNone/>
              <a:defRPr>
                <a:latin typeface="Thasadith"/>
                <a:ea typeface="Thasadith"/>
                <a:cs typeface="Thasadith"/>
                <a:sym typeface="Thasadith"/>
              </a:defRPr>
            </a:lvl6pPr>
            <a:lvl7pPr lvl="6" rtl="0" algn="ctr">
              <a:lnSpc>
                <a:spcPct val="100000"/>
              </a:lnSpc>
              <a:spcBef>
                <a:spcPts val="0"/>
              </a:spcBef>
              <a:spcAft>
                <a:spcPts val="0"/>
              </a:spcAft>
              <a:buSzPts val="1200"/>
              <a:buFont typeface="Thasadith"/>
              <a:buNone/>
              <a:defRPr>
                <a:latin typeface="Thasadith"/>
                <a:ea typeface="Thasadith"/>
                <a:cs typeface="Thasadith"/>
                <a:sym typeface="Thasadith"/>
              </a:defRPr>
            </a:lvl7pPr>
            <a:lvl8pPr lvl="7" rtl="0" algn="ctr">
              <a:lnSpc>
                <a:spcPct val="100000"/>
              </a:lnSpc>
              <a:spcBef>
                <a:spcPts val="0"/>
              </a:spcBef>
              <a:spcAft>
                <a:spcPts val="0"/>
              </a:spcAft>
              <a:buSzPts val="1200"/>
              <a:buFont typeface="Thasadith"/>
              <a:buNone/>
              <a:defRPr>
                <a:latin typeface="Thasadith"/>
                <a:ea typeface="Thasadith"/>
                <a:cs typeface="Thasadith"/>
                <a:sym typeface="Thasadith"/>
              </a:defRPr>
            </a:lvl8pPr>
            <a:lvl9pPr lvl="8" rtl="0" algn="ctr">
              <a:lnSpc>
                <a:spcPct val="100000"/>
              </a:lnSpc>
              <a:spcBef>
                <a:spcPts val="0"/>
              </a:spcBef>
              <a:spcAft>
                <a:spcPts val="0"/>
              </a:spcAft>
              <a:buSzPts val="1200"/>
              <a:buFont typeface="Thasadith"/>
              <a:buNone/>
              <a:defRPr>
                <a:latin typeface="Thasadith"/>
                <a:ea typeface="Thasadith"/>
                <a:cs typeface="Thasadith"/>
                <a:sym typeface="Thasadith"/>
              </a:defRPr>
            </a:lvl9pPr>
          </a:lstStyle>
          <a:p/>
        </p:txBody>
      </p:sp>
      <p:sp>
        <p:nvSpPr>
          <p:cNvPr id="69" name="Google Shape;69;p13"/>
          <p:cNvSpPr txBox="1"/>
          <p:nvPr>
            <p:ph idx="8" type="subTitle"/>
          </p:nvPr>
        </p:nvSpPr>
        <p:spPr>
          <a:xfrm flipH="1">
            <a:off x="2078080" y="3156197"/>
            <a:ext cx="31302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Thasadith"/>
              <a:buNone/>
              <a:defRPr b="1" sz="2400">
                <a:latin typeface="Marvel"/>
                <a:ea typeface="Marvel"/>
                <a:cs typeface="Marvel"/>
                <a:sym typeface="Marvel"/>
              </a:defRPr>
            </a:lvl1pPr>
            <a:lvl2pPr lvl="1" rtl="0" algn="ctr">
              <a:lnSpc>
                <a:spcPct val="100000"/>
              </a:lnSpc>
              <a:spcBef>
                <a:spcPts val="0"/>
              </a:spcBef>
              <a:spcAft>
                <a:spcPts val="0"/>
              </a:spcAft>
              <a:buSzPts val="1400"/>
              <a:buFont typeface="Thasadith"/>
              <a:buNone/>
              <a:defRPr>
                <a:latin typeface="Thasadith"/>
                <a:ea typeface="Thasadith"/>
                <a:cs typeface="Thasadith"/>
                <a:sym typeface="Thasadith"/>
              </a:defRPr>
            </a:lvl2pPr>
            <a:lvl3pPr lvl="2" rtl="0" algn="ctr">
              <a:lnSpc>
                <a:spcPct val="100000"/>
              </a:lnSpc>
              <a:spcBef>
                <a:spcPts val="0"/>
              </a:spcBef>
              <a:spcAft>
                <a:spcPts val="0"/>
              </a:spcAft>
              <a:buSzPts val="1200"/>
              <a:buFont typeface="Thasadith"/>
              <a:buNone/>
              <a:defRPr>
                <a:latin typeface="Thasadith"/>
                <a:ea typeface="Thasadith"/>
                <a:cs typeface="Thasadith"/>
                <a:sym typeface="Thasadith"/>
              </a:defRPr>
            </a:lvl3pPr>
            <a:lvl4pPr lvl="3" rtl="0" algn="ctr">
              <a:lnSpc>
                <a:spcPct val="100000"/>
              </a:lnSpc>
              <a:spcBef>
                <a:spcPts val="0"/>
              </a:spcBef>
              <a:spcAft>
                <a:spcPts val="0"/>
              </a:spcAft>
              <a:buSzPts val="1200"/>
              <a:buFont typeface="Thasadith"/>
              <a:buNone/>
              <a:defRPr>
                <a:latin typeface="Thasadith"/>
                <a:ea typeface="Thasadith"/>
                <a:cs typeface="Thasadith"/>
                <a:sym typeface="Thasadith"/>
              </a:defRPr>
            </a:lvl4pPr>
            <a:lvl5pPr lvl="4" rtl="0" algn="ctr">
              <a:lnSpc>
                <a:spcPct val="100000"/>
              </a:lnSpc>
              <a:spcBef>
                <a:spcPts val="0"/>
              </a:spcBef>
              <a:spcAft>
                <a:spcPts val="0"/>
              </a:spcAft>
              <a:buSzPts val="1200"/>
              <a:buFont typeface="Thasadith"/>
              <a:buNone/>
              <a:defRPr>
                <a:latin typeface="Thasadith"/>
                <a:ea typeface="Thasadith"/>
                <a:cs typeface="Thasadith"/>
                <a:sym typeface="Thasadith"/>
              </a:defRPr>
            </a:lvl5pPr>
            <a:lvl6pPr lvl="5" rtl="0" algn="ctr">
              <a:lnSpc>
                <a:spcPct val="100000"/>
              </a:lnSpc>
              <a:spcBef>
                <a:spcPts val="0"/>
              </a:spcBef>
              <a:spcAft>
                <a:spcPts val="0"/>
              </a:spcAft>
              <a:buSzPts val="1200"/>
              <a:buFont typeface="Thasadith"/>
              <a:buNone/>
              <a:defRPr>
                <a:latin typeface="Thasadith"/>
                <a:ea typeface="Thasadith"/>
                <a:cs typeface="Thasadith"/>
                <a:sym typeface="Thasadith"/>
              </a:defRPr>
            </a:lvl6pPr>
            <a:lvl7pPr lvl="6" rtl="0" algn="ctr">
              <a:lnSpc>
                <a:spcPct val="100000"/>
              </a:lnSpc>
              <a:spcBef>
                <a:spcPts val="0"/>
              </a:spcBef>
              <a:spcAft>
                <a:spcPts val="0"/>
              </a:spcAft>
              <a:buSzPts val="1200"/>
              <a:buFont typeface="Thasadith"/>
              <a:buNone/>
              <a:defRPr>
                <a:latin typeface="Thasadith"/>
                <a:ea typeface="Thasadith"/>
                <a:cs typeface="Thasadith"/>
                <a:sym typeface="Thasadith"/>
              </a:defRPr>
            </a:lvl7pPr>
            <a:lvl8pPr lvl="7" rtl="0" algn="ctr">
              <a:lnSpc>
                <a:spcPct val="100000"/>
              </a:lnSpc>
              <a:spcBef>
                <a:spcPts val="0"/>
              </a:spcBef>
              <a:spcAft>
                <a:spcPts val="0"/>
              </a:spcAft>
              <a:buSzPts val="1200"/>
              <a:buFont typeface="Thasadith"/>
              <a:buNone/>
              <a:defRPr>
                <a:latin typeface="Thasadith"/>
                <a:ea typeface="Thasadith"/>
                <a:cs typeface="Thasadith"/>
                <a:sym typeface="Thasadith"/>
              </a:defRPr>
            </a:lvl8pPr>
            <a:lvl9pPr lvl="8" rtl="0" algn="ctr">
              <a:lnSpc>
                <a:spcPct val="100000"/>
              </a:lnSpc>
              <a:spcBef>
                <a:spcPts val="0"/>
              </a:spcBef>
              <a:spcAft>
                <a:spcPts val="0"/>
              </a:spcAft>
              <a:buSzPts val="1200"/>
              <a:buFont typeface="Thasadith"/>
              <a:buNone/>
              <a:defRPr>
                <a:latin typeface="Thasadith"/>
                <a:ea typeface="Thasadith"/>
                <a:cs typeface="Thasadith"/>
                <a:sym typeface="Thasadith"/>
              </a:defRPr>
            </a:lvl9pPr>
          </a:lstStyle>
          <a:p/>
        </p:txBody>
      </p:sp>
      <p:sp>
        <p:nvSpPr>
          <p:cNvPr id="70" name="Google Shape;70;p13"/>
          <p:cNvSpPr txBox="1"/>
          <p:nvPr>
            <p:ph idx="9" type="subTitle"/>
          </p:nvPr>
        </p:nvSpPr>
        <p:spPr>
          <a:xfrm>
            <a:off x="5156980" y="3156197"/>
            <a:ext cx="1938000" cy="457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800"/>
              <a:buFont typeface="Thasadith"/>
              <a:buNone/>
              <a:defRPr b="1" sz="2400">
                <a:latin typeface="Marvel"/>
                <a:ea typeface="Marvel"/>
                <a:cs typeface="Marvel"/>
                <a:sym typeface="Marvel"/>
              </a:defRPr>
            </a:lvl1pPr>
            <a:lvl2pPr lvl="1" rtl="0" algn="ctr">
              <a:lnSpc>
                <a:spcPct val="100000"/>
              </a:lnSpc>
              <a:spcBef>
                <a:spcPts val="0"/>
              </a:spcBef>
              <a:spcAft>
                <a:spcPts val="0"/>
              </a:spcAft>
              <a:buSzPts val="1400"/>
              <a:buFont typeface="Thasadith"/>
              <a:buNone/>
              <a:defRPr>
                <a:latin typeface="Thasadith"/>
                <a:ea typeface="Thasadith"/>
                <a:cs typeface="Thasadith"/>
                <a:sym typeface="Thasadith"/>
              </a:defRPr>
            </a:lvl2pPr>
            <a:lvl3pPr lvl="2" rtl="0" algn="ctr">
              <a:lnSpc>
                <a:spcPct val="100000"/>
              </a:lnSpc>
              <a:spcBef>
                <a:spcPts val="0"/>
              </a:spcBef>
              <a:spcAft>
                <a:spcPts val="0"/>
              </a:spcAft>
              <a:buSzPts val="1200"/>
              <a:buFont typeface="Thasadith"/>
              <a:buNone/>
              <a:defRPr>
                <a:latin typeface="Thasadith"/>
                <a:ea typeface="Thasadith"/>
                <a:cs typeface="Thasadith"/>
                <a:sym typeface="Thasadith"/>
              </a:defRPr>
            </a:lvl3pPr>
            <a:lvl4pPr lvl="3" rtl="0" algn="ctr">
              <a:lnSpc>
                <a:spcPct val="100000"/>
              </a:lnSpc>
              <a:spcBef>
                <a:spcPts val="0"/>
              </a:spcBef>
              <a:spcAft>
                <a:spcPts val="0"/>
              </a:spcAft>
              <a:buSzPts val="1200"/>
              <a:buFont typeface="Thasadith"/>
              <a:buNone/>
              <a:defRPr>
                <a:latin typeface="Thasadith"/>
                <a:ea typeface="Thasadith"/>
                <a:cs typeface="Thasadith"/>
                <a:sym typeface="Thasadith"/>
              </a:defRPr>
            </a:lvl4pPr>
            <a:lvl5pPr lvl="4" rtl="0" algn="ctr">
              <a:lnSpc>
                <a:spcPct val="100000"/>
              </a:lnSpc>
              <a:spcBef>
                <a:spcPts val="0"/>
              </a:spcBef>
              <a:spcAft>
                <a:spcPts val="0"/>
              </a:spcAft>
              <a:buSzPts val="1200"/>
              <a:buFont typeface="Thasadith"/>
              <a:buNone/>
              <a:defRPr>
                <a:latin typeface="Thasadith"/>
                <a:ea typeface="Thasadith"/>
                <a:cs typeface="Thasadith"/>
                <a:sym typeface="Thasadith"/>
              </a:defRPr>
            </a:lvl5pPr>
            <a:lvl6pPr lvl="5" rtl="0" algn="ctr">
              <a:lnSpc>
                <a:spcPct val="100000"/>
              </a:lnSpc>
              <a:spcBef>
                <a:spcPts val="0"/>
              </a:spcBef>
              <a:spcAft>
                <a:spcPts val="0"/>
              </a:spcAft>
              <a:buSzPts val="1200"/>
              <a:buFont typeface="Thasadith"/>
              <a:buNone/>
              <a:defRPr>
                <a:latin typeface="Thasadith"/>
                <a:ea typeface="Thasadith"/>
                <a:cs typeface="Thasadith"/>
                <a:sym typeface="Thasadith"/>
              </a:defRPr>
            </a:lvl6pPr>
            <a:lvl7pPr lvl="6" rtl="0" algn="ctr">
              <a:lnSpc>
                <a:spcPct val="100000"/>
              </a:lnSpc>
              <a:spcBef>
                <a:spcPts val="0"/>
              </a:spcBef>
              <a:spcAft>
                <a:spcPts val="0"/>
              </a:spcAft>
              <a:buSzPts val="1200"/>
              <a:buFont typeface="Thasadith"/>
              <a:buNone/>
              <a:defRPr>
                <a:latin typeface="Thasadith"/>
                <a:ea typeface="Thasadith"/>
                <a:cs typeface="Thasadith"/>
                <a:sym typeface="Thasadith"/>
              </a:defRPr>
            </a:lvl7pPr>
            <a:lvl8pPr lvl="7" rtl="0" algn="ctr">
              <a:lnSpc>
                <a:spcPct val="100000"/>
              </a:lnSpc>
              <a:spcBef>
                <a:spcPts val="0"/>
              </a:spcBef>
              <a:spcAft>
                <a:spcPts val="0"/>
              </a:spcAft>
              <a:buSzPts val="1200"/>
              <a:buFont typeface="Thasadith"/>
              <a:buNone/>
              <a:defRPr>
                <a:latin typeface="Thasadith"/>
                <a:ea typeface="Thasadith"/>
                <a:cs typeface="Thasadith"/>
                <a:sym typeface="Thasadith"/>
              </a:defRPr>
            </a:lvl8pPr>
            <a:lvl9pPr lvl="8" rtl="0" algn="ctr">
              <a:lnSpc>
                <a:spcPct val="100000"/>
              </a:lnSpc>
              <a:spcBef>
                <a:spcPts val="0"/>
              </a:spcBef>
              <a:spcAft>
                <a:spcPts val="0"/>
              </a:spcAft>
              <a:buSzPts val="1200"/>
              <a:buFont typeface="Thasadith"/>
              <a:buNone/>
              <a:defRPr>
                <a:latin typeface="Thasadith"/>
                <a:ea typeface="Thasadith"/>
                <a:cs typeface="Thasadith"/>
                <a:sym typeface="Thasadith"/>
              </a:defRPr>
            </a:lvl9pPr>
          </a:lstStyle>
          <a:p/>
        </p:txBody>
      </p:sp>
      <p:sp>
        <p:nvSpPr>
          <p:cNvPr id="71" name="Google Shape;71;p13"/>
          <p:cNvSpPr txBox="1"/>
          <p:nvPr>
            <p:ph hasCustomPrompt="1" idx="13" type="title"/>
          </p:nvPr>
        </p:nvSpPr>
        <p:spPr>
          <a:xfrm>
            <a:off x="430634" y="3188375"/>
            <a:ext cx="13236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500"/>
              <a:buNone/>
              <a:defRPr b="0" sz="6000">
                <a:solidFill>
                  <a:schemeClr val="lt1"/>
                </a:solidFill>
              </a:defRPr>
            </a:lvl1pPr>
            <a:lvl2pPr lvl="1" rtl="0" algn="ctr">
              <a:spcBef>
                <a:spcPts val="0"/>
              </a:spcBef>
              <a:spcAft>
                <a:spcPts val="0"/>
              </a:spcAft>
              <a:buSzPts val="5500"/>
              <a:buFont typeface="Thasadith"/>
              <a:buNone/>
              <a:defRPr sz="5500">
                <a:latin typeface="Thasadith"/>
                <a:ea typeface="Thasadith"/>
                <a:cs typeface="Thasadith"/>
                <a:sym typeface="Thasadith"/>
              </a:defRPr>
            </a:lvl2pPr>
            <a:lvl3pPr lvl="2" rtl="0" algn="ctr">
              <a:spcBef>
                <a:spcPts val="0"/>
              </a:spcBef>
              <a:spcAft>
                <a:spcPts val="0"/>
              </a:spcAft>
              <a:buSzPts val="5500"/>
              <a:buFont typeface="Thasadith"/>
              <a:buNone/>
              <a:defRPr sz="5500">
                <a:latin typeface="Thasadith"/>
                <a:ea typeface="Thasadith"/>
                <a:cs typeface="Thasadith"/>
                <a:sym typeface="Thasadith"/>
              </a:defRPr>
            </a:lvl3pPr>
            <a:lvl4pPr lvl="3" rtl="0" algn="ctr">
              <a:spcBef>
                <a:spcPts val="0"/>
              </a:spcBef>
              <a:spcAft>
                <a:spcPts val="0"/>
              </a:spcAft>
              <a:buSzPts val="5500"/>
              <a:buFont typeface="Thasadith"/>
              <a:buNone/>
              <a:defRPr sz="5500">
                <a:latin typeface="Thasadith"/>
                <a:ea typeface="Thasadith"/>
                <a:cs typeface="Thasadith"/>
                <a:sym typeface="Thasadith"/>
              </a:defRPr>
            </a:lvl4pPr>
            <a:lvl5pPr lvl="4" rtl="0" algn="ctr">
              <a:spcBef>
                <a:spcPts val="0"/>
              </a:spcBef>
              <a:spcAft>
                <a:spcPts val="0"/>
              </a:spcAft>
              <a:buSzPts val="5500"/>
              <a:buFont typeface="Thasadith"/>
              <a:buNone/>
              <a:defRPr sz="5500">
                <a:latin typeface="Thasadith"/>
                <a:ea typeface="Thasadith"/>
                <a:cs typeface="Thasadith"/>
                <a:sym typeface="Thasadith"/>
              </a:defRPr>
            </a:lvl5pPr>
            <a:lvl6pPr lvl="5" rtl="0" algn="ctr">
              <a:spcBef>
                <a:spcPts val="0"/>
              </a:spcBef>
              <a:spcAft>
                <a:spcPts val="0"/>
              </a:spcAft>
              <a:buSzPts val="5500"/>
              <a:buFont typeface="Thasadith"/>
              <a:buNone/>
              <a:defRPr sz="5500">
                <a:latin typeface="Thasadith"/>
                <a:ea typeface="Thasadith"/>
                <a:cs typeface="Thasadith"/>
                <a:sym typeface="Thasadith"/>
              </a:defRPr>
            </a:lvl6pPr>
            <a:lvl7pPr lvl="6" rtl="0" algn="ctr">
              <a:spcBef>
                <a:spcPts val="0"/>
              </a:spcBef>
              <a:spcAft>
                <a:spcPts val="0"/>
              </a:spcAft>
              <a:buSzPts val="5500"/>
              <a:buFont typeface="Thasadith"/>
              <a:buNone/>
              <a:defRPr sz="5500">
                <a:latin typeface="Thasadith"/>
                <a:ea typeface="Thasadith"/>
                <a:cs typeface="Thasadith"/>
                <a:sym typeface="Thasadith"/>
              </a:defRPr>
            </a:lvl7pPr>
            <a:lvl8pPr lvl="7" rtl="0" algn="ctr">
              <a:spcBef>
                <a:spcPts val="0"/>
              </a:spcBef>
              <a:spcAft>
                <a:spcPts val="0"/>
              </a:spcAft>
              <a:buSzPts val="5500"/>
              <a:buFont typeface="Thasadith"/>
              <a:buNone/>
              <a:defRPr sz="5500">
                <a:latin typeface="Thasadith"/>
                <a:ea typeface="Thasadith"/>
                <a:cs typeface="Thasadith"/>
                <a:sym typeface="Thasadith"/>
              </a:defRPr>
            </a:lvl8pPr>
            <a:lvl9pPr lvl="8" rtl="0" algn="ct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72" name="Google Shape;72;p13"/>
          <p:cNvSpPr txBox="1"/>
          <p:nvPr>
            <p:ph hasCustomPrompt="1" idx="14" type="title"/>
          </p:nvPr>
        </p:nvSpPr>
        <p:spPr>
          <a:xfrm flipH="1">
            <a:off x="7371856" y="3188375"/>
            <a:ext cx="13236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500"/>
              <a:buNone/>
              <a:defRPr b="0" sz="6000">
                <a:solidFill>
                  <a:schemeClr val="lt1"/>
                </a:solidFill>
              </a:defRPr>
            </a:lvl1pPr>
            <a:lvl2pPr lvl="1" rtl="0" algn="r">
              <a:spcBef>
                <a:spcPts val="0"/>
              </a:spcBef>
              <a:spcAft>
                <a:spcPts val="0"/>
              </a:spcAft>
              <a:buSzPts val="5500"/>
              <a:buFont typeface="Thasadith"/>
              <a:buNone/>
              <a:defRPr sz="5500">
                <a:latin typeface="Thasadith"/>
                <a:ea typeface="Thasadith"/>
                <a:cs typeface="Thasadith"/>
                <a:sym typeface="Thasadith"/>
              </a:defRPr>
            </a:lvl2pPr>
            <a:lvl3pPr lvl="2" rtl="0" algn="r">
              <a:spcBef>
                <a:spcPts val="0"/>
              </a:spcBef>
              <a:spcAft>
                <a:spcPts val="0"/>
              </a:spcAft>
              <a:buSzPts val="5500"/>
              <a:buFont typeface="Thasadith"/>
              <a:buNone/>
              <a:defRPr sz="5500">
                <a:latin typeface="Thasadith"/>
                <a:ea typeface="Thasadith"/>
                <a:cs typeface="Thasadith"/>
                <a:sym typeface="Thasadith"/>
              </a:defRPr>
            </a:lvl3pPr>
            <a:lvl4pPr lvl="3" rtl="0" algn="r">
              <a:spcBef>
                <a:spcPts val="0"/>
              </a:spcBef>
              <a:spcAft>
                <a:spcPts val="0"/>
              </a:spcAft>
              <a:buSzPts val="5500"/>
              <a:buFont typeface="Thasadith"/>
              <a:buNone/>
              <a:defRPr sz="5500">
                <a:latin typeface="Thasadith"/>
                <a:ea typeface="Thasadith"/>
                <a:cs typeface="Thasadith"/>
                <a:sym typeface="Thasadith"/>
              </a:defRPr>
            </a:lvl4pPr>
            <a:lvl5pPr lvl="4" rtl="0" algn="r">
              <a:spcBef>
                <a:spcPts val="0"/>
              </a:spcBef>
              <a:spcAft>
                <a:spcPts val="0"/>
              </a:spcAft>
              <a:buSzPts val="5500"/>
              <a:buFont typeface="Thasadith"/>
              <a:buNone/>
              <a:defRPr sz="5500">
                <a:latin typeface="Thasadith"/>
                <a:ea typeface="Thasadith"/>
                <a:cs typeface="Thasadith"/>
                <a:sym typeface="Thasadith"/>
              </a:defRPr>
            </a:lvl5pPr>
            <a:lvl6pPr lvl="5" rtl="0" algn="r">
              <a:spcBef>
                <a:spcPts val="0"/>
              </a:spcBef>
              <a:spcAft>
                <a:spcPts val="0"/>
              </a:spcAft>
              <a:buSzPts val="5500"/>
              <a:buFont typeface="Thasadith"/>
              <a:buNone/>
              <a:defRPr sz="5500">
                <a:latin typeface="Thasadith"/>
                <a:ea typeface="Thasadith"/>
                <a:cs typeface="Thasadith"/>
                <a:sym typeface="Thasadith"/>
              </a:defRPr>
            </a:lvl6pPr>
            <a:lvl7pPr lvl="6" rtl="0" algn="r">
              <a:spcBef>
                <a:spcPts val="0"/>
              </a:spcBef>
              <a:spcAft>
                <a:spcPts val="0"/>
              </a:spcAft>
              <a:buSzPts val="5500"/>
              <a:buFont typeface="Thasadith"/>
              <a:buNone/>
              <a:defRPr sz="5500">
                <a:latin typeface="Thasadith"/>
                <a:ea typeface="Thasadith"/>
                <a:cs typeface="Thasadith"/>
                <a:sym typeface="Thasadith"/>
              </a:defRPr>
            </a:lvl7pPr>
            <a:lvl8pPr lvl="7" rtl="0" algn="r">
              <a:spcBef>
                <a:spcPts val="0"/>
              </a:spcBef>
              <a:spcAft>
                <a:spcPts val="0"/>
              </a:spcAft>
              <a:buSzPts val="5500"/>
              <a:buFont typeface="Thasadith"/>
              <a:buNone/>
              <a:defRPr sz="5500">
                <a:latin typeface="Thasadith"/>
                <a:ea typeface="Thasadith"/>
                <a:cs typeface="Thasadith"/>
                <a:sym typeface="Thasadith"/>
              </a:defRPr>
            </a:lvl8pPr>
            <a:lvl9pPr lvl="8" rtl="0" algn="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73" name="Google Shape;73;p13"/>
          <p:cNvSpPr txBox="1"/>
          <p:nvPr>
            <p:ph hasCustomPrompt="1" idx="15" type="title"/>
          </p:nvPr>
        </p:nvSpPr>
        <p:spPr>
          <a:xfrm>
            <a:off x="430634" y="2213414"/>
            <a:ext cx="13236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500"/>
              <a:buNone/>
              <a:defRPr b="0" sz="6000">
                <a:solidFill>
                  <a:schemeClr val="lt1"/>
                </a:solidFill>
              </a:defRPr>
            </a:lvl1pPr>
            <a:lvl2pPr lvl="1" rtl="0" algn="ctr">
              <a:spcBef>
                <a:spcPts val="0"/>
              </a:spcBef>
              <a:spcAft>
                <a:spcPts val="0"/>
              </a:spcAft>
              <a:buSzPts val="5500"/>
              <a:buFont typeface="Thasadith"/>
              <a:buNone/>
              <a:defRPr sz="5500">
                <a:latin typeface="Thasadith"/>
                <a:ea typeface="Thasadith"/>
                <a:cs typeface="Thasadith"/>
                <a:sym typeface="Thasadith"/>
              </a:defRPr>
            </a:lvl2pPr>
            <a:lvl3pPr lvl="2" rtl="0" algn="ctr">
              <a:spcBef>
                <a:spcPts val="0"/>
              </a:spcBef>
              <a:spcAft>
                <a:spcPts val="0"/>
              </a:spcAft>
              <a:buSzPts val="5500"/>
              <a:buFont typeface="Thasadith"/>
              <a:buNone/>
              <a:defRPr sz="5500">
                <a:latin typeface="Thasadith"/>
                <a:ea typeface="Thasadith"/>
                <a:cs typeface="Thasadith"/>
                <a:sym typeface="Thasadith"/>
              </a:defRPr>
            </a:lvl3pPr>
            <a:lvl4pPr lvl="3" rtl="0" algn="ctr">
              <a:spcBef>
                <a:spcPts val="0"/>
              </a:spcBef>
              <a:spcAft>
                <a:spcPts val="0"/>
              </a:spcAft>
              <a:buSzPts val="5500"/>
              <a:buFont typeface="Thasadith"/>
              <a:buNone/>
              <a:defRPr sz="5500">
                <a:latin typeface="Thasadith"/>
                <a:ea typeface="Thasadith"/>
                <a:cs typeface="Thasadith"/>
                <a:sym typeface="Thasadith"/>
              </a:defRPr>
            </a:lvl4pPr>
            <a:lvl5pPr lvl="4" rtl="0" algn="ctr">
              <a:spcBef>
                <a:spcPts val="0"/>
              </a:spcBef>
              <a:spcAft>
                <a:spcPts val="0"/>
              </a:spcAft>
              <a:buSzPts val="5500"/>
              <a:buFont typeface="Thasadith"/>
              <a:buNone/>
              <a:defRPr sz="5500">
                <a:latin typeface="Thasadith"/>
                <a:ea typeface="Thasadith"/>
                <a:cs typeface="Thasadith"/>
                <a:sym typeface="Thasadith"/>
              </a:defRPr>
            </a:lvl5pPr>
            <a:lvl6pPr lvl="5" rtl="0" algn="ctr">
              <a:spcBef>
                <a:spcPts val="0"/>
              </a:spcBef>
              <a:spcAft>
                <a:spcPts val="0"/>
              </a:spcAft>
              <a:buSzPts val="5500"/>
              <a:buFont typeface="Thasadith"/>
              <a:buNone/>
              <a:defRPr sz="5500">
                <a:latin typeface="Thasadith"/>
                <a:ea typeface="Thasadith"/>
                <a:cs typeface="Thasadith"/>
                <a:sym typeface="Thasadith"/>
              </a:defRPr>
            </a:lvl6pPr>
            <a:lvl7pPr lvl="6" rtl="0" algn="ctr">
              <a:spcBef>
                <a:spcPts val="0"/>
              </a:spcBef>
              <a:spcAft>
                <a:spcPts val="0"/>
              </a:spcAft>
              <a:buSzPts val="5500"/>
              <a:buFont typeface="Thasadith"/>
              <a:buNone/>
              <a:defRPr sz="5500">
                <a:latin typeface="Thasadith"/>
                <a:ea typeface="Thasadith"/>
                <a:cs typeface="Thasadith"/>
                <a:sym typeface="Thasadith"/>
              </a:defRPr>
            </a:lvl7pPr>
            <a:lvl8pPr lvl="7" rtl="0" algn="ctr">
              <a:spcBef>
                <a:spcPts val="0"/>
              </a:spcBef>
              <a:spcAft>
                <a:spcPts val="0"/>
              </a:spcAft>
              <a:buSzPts val="5500"/>
              <a:buFont typeface="Thasadith"/>
              <a:buNone/>
              <a:defRPr sz="5500">
                <a:latin typeface="Thasadith"/>
                <a:ea typeface="Thasadith"/>
                <a:cs typeface="Thasadith"/>
                <a:sym typeface="Thasadith"/>
              </a:defRPr>
            </a:lvl8pPr>
            <a:lvl9pPr lvl="8" rtl="0" algn="ctr">
              <a:spcBef>
                <a:spcPts val="0"/>
              </a:spcBef>
              <a:spcAft>
                <a:spcPts val="0"/>
              </a:spcAft>
              <a:buSzPts val="5500"/>
              <a:buFont typeface="Thasadith"/>
              <a:buNone/>
              <a:defRPr sz="5500">
                <a:latin typeface="Thasadith"/>
                <a:ea typeface="Thasadith"/>
                <a:cs typeface="Thasadith"/>
                <a:sym typeface="Thasadith"/>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
    <p:spTree>
      <p:nvGrpSpPr>
        <p:cNvPr id="74" name="Shape 74"/>
        <p:cNvGrpSpPr/>
        <p:nvPr/>
      </p:nvGrpSpPr>
      <p:grpSpPr>
        <a:xfrm>
          <a:off x="0" y="0"/>
          <a:ext cx="0" cy="0"/>
          <a:chOff x="0" y="0"/>
          <a:chExt cx="0" cy="0"/>
        </a:xfrm>
      </p:grpSpPr>
      <p:sp>
        <p:nvSpPr>
          <p:cNvPr id="75" name="Google Shape;75;p14"/>
          <p:cNvSpPr/>
          <p:nvPr/>
        </p:nvSpPr>
        <p:spPr>
          <a:xfrm>
            <a:off x="774390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type="ctrTitle"/>
          </p:nvPr>
        </p:nvSpPr>
        <p:spPr>
          <a:xfrm flipH="1">
            <a:off x="4329625" y="1159009"/>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7" name="Google Shape;77;p14"/>
          <p:cNvSpPr txBox="1"/>
          <p:nvPr>
            <p:ph idx="1" type="subTitle"/>
          </p:nvPr>
        </p:nvSpPr>
        <p:spPr>
          <a:xfrm flipH="1">
            <a:off x="4329625" y="1574383"/>
            <a:ext cx="20034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78" name="Google Shape;78;p14"/>
          <p:cNvSpPr txBox="1"/>
          <p:nvPr>
            <p:ph idx="2" type="ctrTitle"/>
          </p:nvPr>
        </p:nvSpPr>
        <p:spPr>
          <a:xfrm flipH="1">
            <a:off x="5520250" y="3259548"/>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9" name="Google Shape;79;p14"/>
          <p:cNvSpPr txBox="1"/>
          <p:nvPr>
            <p:ph idx="3" type="subTitle"/>
          </p:nvPr>
        </p:nvSpPr>
        <p:spPr>
          <a:xfrm flipH="1">
            <a:off x="5520250" y="3686221"/>
            <a:ext cx="24399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0" name="Google Shape;80;p14"/>
          <p:cNvSpPr txBox="1"/>
          <p:nvPr>
            <p:ph idx="4" type="ctrTitle"/>
          </p:nvPr>
        </p:nvSpPr>
        <p:spPr>
          <a:xfrm flipH="1">
            <a:off x="4939225" y="2230130"/>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1" name="Google Shape;81;p14"/>
          <p:cNvSpPr txBox="1"/>
          <p:nvPr>
            <p:ph idx="5" type="subTitle"/>
          </p:nvPr>
        </p:nvSpPr>
        <p:spPr>
          <a:xfrm flipH="1">
            <a:off x="4939225" y="2651881"/>
            <a:ext cx="20034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2" name="Google Shape;82;p14"/>
          <p:cNvSpPr txBox="1"/>
          <p:nvPr>
            <p:ph idx="6" type="title"/>
          </p:nvPr>
        </p:nvSpPr>
        <p:spPr>
          <a:xfrm>
            <a:off x="5427350" y="356124"/>
            <a:ext cx="3097800" cy="937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1">
    <p:spTree>
      <p:nvGrpSpPr>
        <p:cNvPr id="83" name="Shape 83"/>
        <p:cNvGrpSpPr/>
        <p:nvPr/>
      </p:nvGrpSpPr>
      <p:grpSpPr>
        <a:xfrm>
          <a:off x="0" y="0"/>
          <a:ext cx="0" cy="0"/>
          <a:chOff x="0" y="0"/>
          <a:chExt cx="0" cy="0"/>
        </a:xfrm>
      </p:grpSpPr>
      <p:sp>
        <p:nvSpPr>
          <p:cNvPr id="84" name="Google Shape;84;p15"/>
          <p:cNvSpPr/>
          <p:nvPr/>
        </p:nvSpPr>
        <p:spPr>
          <a:xfrm>
            <a:off x="774390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ph idx="1" type="subTitle"/>
          </p:nvPr>
        </p:nvSpPr>
        <p:spPr>
          <a:xfrm flipH="1">
            <a:off x="5108325" y="2292100"/>
            <a:ext cx="30417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6" name="Google Shape;86;p15"/>
          <p:cNvSpPr txBox="1"/>
          <p:nvPr>
            <p:ph idx="2" type="subTitle"/>
          </p:nvPr>
        </p:nvSpPr>
        <p:spPr>
          <a:xfrm flipH="1">
            <a:off x="872325" y="2286475"/>
            <a:ext cx="3101100" cy="105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7" name="Google Shape;87;p15"/>
          <p:cNvSpPr txBox="1"/>
          <p:nvPr>
            <p:ph type="title"/>
          </p:nvPr>
        </p:nvSpPr>
        <p:spPr>
          <a:xfrm>
            <a:off x="3842525" y="354225"/>
            <a:ext cx="4674900" cy="634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88" name="Google Shape;88;p15"/>
          <p:cNvSpPr txBox="1"/>
          <p:nvPr>
            <p:ph idx="3" type="subTitle"/>
          </p:nvPr>
        </p:nvSpPr>
        <p:spPr>
          <a:xfrm flipH="1">
            <a:off x="5170232" y="3921525"/>
            <a:ext cx="1649700" cy="634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Font typeface="Thasadith"/>
              <a:buNone/>
              <a:defRPr sz="2400">
                <a:latin typeface="Marvel"/>
                <a:ea typeface="Marvel"/>
                <a:cs typeface="Marvel"/>
                <a:sym typeface="Marvel"/>
              </a:defRPr>
            </a:lvl1pPr>
            <a:lvl2pPr lvl="1" rtl="0" algn="ctr">
              <a:lnSpc>
                <a:spcPct val="100000"/>
              </a:lnSpc>
              <a:spcBef>
                <a:spcPts val="0"/>
              </a:spcBef>
              <a:spcAft>
                <a:spcPts val="0"/>
              </a:spcAft>
              <a:buSzPts val="3000"/>
              <a:buFont typeface="Thasadith"/>
              <a:buNone/>
              <a:defRPr sz="3000">
                <a:latin typeface="Thasadith"/>
                <a:ea typeface="Thasadith"/>
                <a:cs typeface="Thasadith"/>
                <a:sym typeface="Thasadith"/>
              </a:defRPr>
            </a:lvl2pPr>
            <a:lvl3pPr lvl="2" rtl="0" algn="ctr">
              <a:lnSpc>
                <a:spcPct val="100000"/>
              </a:lnSpc>
              <a:spcBef>
                <a:spcPts val="0"/>
              </a:spcBef>
              <a:spcAft>
                <a:spcPts val="0"/>
              </a:spcAft>
              <a:buSzPts val="3000"/>
              <a:buFont typeface="Thasadith"/>
              <a:buNone/>
              <a:defRPr sz="3000">
                <a:latin typeface="Thasadith"/>
                <a:ea typeface="Thasadith"/>
                <a:cs typeface="Thasadith"/>
                <a:sym typeface="Thasadith"/>
              </a:defRPr>
            </a:lvl3pPr>
            <a:lvl4pPr lvl="3" rtl="0" algn="ctr">
              <a:lnSpc>
                <a:spcPct val="100000"/>
              </a:lnSpc>
              <a:spcBef>
                <a:spcPts val="0"/>
              </a:spcBef>
              <a:spcAft>
                <a:spcPts val="0"/>
              </a:spcAft>
              <a:buSzPts val="3000"/>
              <a:buFont typeface="Thasadith"/>
              <a:buNone/>
              <a:defRPr sz="3000">
                <a:latin typeface="Thasadith"/>
                <a:ea typeface="Thasadith"/>
                <a:cs typeface="Thasadith"/>
                <a:sym typeface="Thasadith"/>
              </a:defRPr>
            </a:lvl4pPr>
            <a:lvl5pPr lvl="4" rtl="0" algn="ctr">
              <a:lnSpc>
                <a:spcPct val="100000"/>
              </a:lnSpc>
              <a:spcBef>
                <a:spcPts val="0"/>
              </a:spcBef>
              <a:spcAft>
                <a:spcPts val="0"/>
              </a:spcAft>
              <a:buSzPts val="3000"/>
              <a:buFont typeface="Thasadith"/>
              <a:buNone/>
              <a:defRPr sz="3000">
                <a:latin typeface="Thasadith"/>
                <a:ea typeface="Thasadith"/>
                <a:cs typeface="Thasadith"/>
                <a:sym typeface="Thasadith"/>
              </a:defRPr>
            </a:lvl5pPr>
            <a:lvl6pPr lvl="5" rtl="0" algn="ctr">
              <a:lnSpc>
                <a:spcPct val="100000"/>
              </a:lnSpc>
              <a:spcBef>
                <a:spcPts val="0"/>
              </a:spcBef>
              <a:spcAft>
                <a:spcPts val="0"/>
              </a:spcAft>
              <a:buSzPts val="3000"/>
              <a:buFont typeface="Thasadith"/>
              <a:buNone/>
              <a:defRPr sz="3000">
                <a:latin typeface="Thasadith"/>
                <a:ea typeface="Thasadith"/>
                <a:cs typeface="Thasadith"/>
                <a:sym typeface="Thasadith"/>
              </a:defRPr>
            </a:lvl6pPr>
            <a:lvl7pPr lvl="6" rtl="0" algn="ctr">
              <a:lnSpc>
                <a:spcPct val="100000"/>
              </a:lnSpc>
              <a:spcBef>
                <a:spcPts val="0"/>
              </a:spcBef>
              <a:spcAft>
                <a:spcPts val="0"/>
              </a:spcAft>
              <a:buSzPts val="3000"/>
              <a:buFont typeface="Thasadith"/>
              <a:buNone/>
              <a:defRPr sz="3000">
                <a:latin typeface="Thasadith"/>
                <a:ea typeface="Thasadith"/>
                <a:cs typeface="Thasadith"/>
                <a:sym typeface="Thasadith"/>
              </a:defRPr>
            </a:lvl7pPr>
            <a:lvl8pPr lvl="7" rtl="0" algn="ctr">
              <a:lnSpc>
                <a:spcPct val="100000"/>
              </a:lnSpc>
              <a:spcBef>
                <a:spcPts val="0"/>
              </a:spcBef>
              <a:spcAft>
                <a:spcPts val="0"/>
              </a:spcAft>
              <a:buSzPts val="3000"/>
              <a:buFont typeface="Thasadith"/>
              <a:buNone/>
              <a:defRPr sz="3000">
                <a:latin typeface="Thasadith"/>
                <a:ea typeface="Thasadith"/>
                <a:cs typeface="Thasadith"/>
                <a:sym typeface="Thasadith"/>
              </a:defRPr>
            </a:lvl8pPr>
            <a:lvl9pPr lvl="8" rtl="0" algn="ctr">
              <a:lnSpc>
                <a:spcPct val="100000"/>
              </a:lnSpc>
              <a:spcBef>
                <a:spcPts val="0"/>
              </a:spcBef>
              <a:spcAft>
                <a:spcPts val="0"/>
              </a:spcAft>
              <a:buSzPts val="3000"/>
              <a:buFont typeface="Thasadith"/>
              <a:buNone/>
              <a:defRPr sz="3000">
                <a:latin typeface="Thasadith"/>
                <a:ea typeface="Thasadith"/>
                <a:cs typeface="Thasadith"/>
                <a:sym typeface="Thasadith"/>
              </a:defRPr>
            </a:lvl9pPr>
          </a:lstStyle>
          <a:p/>
        </p:txBody>
      </p:sp>
      <p:sp>
        <p:nvSpPr>
          <p:cNvPr id="89" name="Google Shape;89;p15"/>
          <p:cNvSpPr txBox="1"/>
          <p:nvPr>
            <p:ph idx="4" type="subTitle"/>
          </p:nvPr>
        </p:nvSpPr>
        <p:spPr>
          <a:xfrm flipH="1">
            <a:off x="2291625" y="3921514"/>
            <a:ext cx="1681800" cy="634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3000"/>
              <a:buFont typeface="Thasadith"/>
              <a:buNone/>
              <a:defRPr sz="2400">
                <a:latin typeface="Marvel"/>
                <a:ea typeface="Marvel"/>
                <a:cs typeface="Marvel"/>
                <a:sym typeface="Marvel"/>
              </a:defRPr>
            </a:lvl1pPr>
            <a:lvl2pPr lvl="1" rtl="0" algn="ctr">
              <a:lnSpc>
                <a:spcPct val="100000"/>
              </a:lnSpc>
              <a:spcBef>
                <a:spcPts val="0"/>
              </a:spcBef>
              <a:spcAft>
                <a:spcPts val="0"/>
              </a:spcAft>
              <a:buSzPts val="3000"/>
              <a:buFont typeface="Thasadith"/>
              <a:buNone/>
              <a:defRPr sz="3000">
                <a:latin typeface="Thasadith"/>
                <a:ea typeface="Thasadith"/>
                <a:cs typeface="Thasadith"/>
                <a:sym typeface="Thasadith"/>
              </a:defRPr>
            </a:lvl2pPr>
            <a:lvl3pPr lvl="2" rtl="0" algn="ctr">
              <a:lnSpc>
                <a:spcPct val="100000"/>
              </a:lnSpc>
              <a:spcBef>
                <a:spcPts val="0"/>
              </a:spcBef>
              <a:spcAft>
                <a:spcPts val="0"/>
              </a:spcAft>
              <a:buSzPts val="3000"/>
              <a:buFont typeface="Thasadith"/>
              <a:buNone/>
              <a:defRPr sz="3000">
                <a:latin typeface="Thasadith"/>
                <a:ea typeface="Thasadith"/>
                <a:cs typeface="Thasadith"/>
                <a:sym typeface="Thasadith"/>
              </a:defRPr>
            </a:lvl3pPr>
            <a:lvl4pPr lvl="3" rtl="0" algn="ctr">
              <a:lnSpc>
                <a:spcPct val="100000"/>
              </a:lnSpc>
              <a:spcBef>
                <a:spcPts val="0"/>
              </a:spcBef>
              <a:spcAft>
                <a:spcPts val="0"/>
              </a:spcAft>
              <a:buSzPts val="3000"/>
              <a:buFont typeface="Thasadith"/>
              <a:buNone/>
              <a:defRPr sz="3000">
                <a:latin typeface="Thasadith"/>
                <a:ea typeface="Thasadith"/>
                <a:cs typeface="Thasadith"/>
                <a:sym typeface="Thasadith"/>
              </a:defRPr>
            </a:lvl4pPr>
            <a:lvl5pPr lvl="4" rtl="0" algn="ctr">
              <a:lnSpc>
                <a:spcPct val="100000"/>
              </a:lnSpc>
              <a:spcBef>
                <a:spcPts val="0"/>
              </a:spcBef>
              <a:spcAft>
                <a:spcPts val="0"/>
              </a:spcAft>
              <a:buSzPts val="3000"/>
              <a:buFont typeface="Thasadith"/>
              <a:buNone/>
              <a:defRPr sz="3000">
                <a:latin typeface="Thasadith"/>
                <a:ea typeface="Thasadith"/>
                <a:cs typeface="Thasadith"/>
                <a:sym typeface="Thasadith"/>
              </a:defRPr>
            </a:lvl5pPr>
            <a:lvl6pPr lvl="5" rtl="0" algn="ctr">
              <a:lnSpc>
                <a:spcPct val="100000"/>
              </a:lnSpc>
              <a:spcBef>
                <a:spcPts val="0"/>
              </a:spcBef>
              <a:spcAft>
                <a:spcPts val="0"/>
              </a:spcAft>
              <a:buSzPts val="3000"/>
              <a:buFont typeface="Thasadith"/>
              <a:buNone/>
              <a:defRPr sz="3000">
                <a:latin typeface="Thasadith"/>
                <a:ea typeface="Thasadith"/>
                <a:cs typeface="Thasadith"/>
                <a:sym typeface="Thasadith"/>
              </a:defRPr>
            </a:lvl6pPr>
            <a:lvl7pPr lvl="6" rtl="0" algn="ctr">
              <a:lnSpc>
                <a:spcPct val="100000"/>
              </a:lnSpc>
              <a:spcBef>
                <a:spcPts val="0"/>
              </a:spcBef>
              <a:spcAft>
                <a:spcPts val="0"/>
              </a:spcAft>
              <a:buSzPts val="3000"/>
              <a:buFont typeface="Thasadith"/>
              <a:buNone/>
              <a:defRPr sz="3000">
                <a:latin typeface="Thasadith"/>
                <a:ea typeface="Thasadith"/>
                <a:cs typeface="Thasadith"/>
                <a:sym typeface="Thasadith"/>
              </a:defRPr>
            </a:lvl7pPr>
            <a:lvl8pPr lvl="7" rtl="0" algn="ctr">
              <a:lnSpc>
                <a:spcPct val="100000"/>
              </a:lnSpc>
              <a:spcBef>
                <a:spcPts val="0"/>
              </a:spcBef>
              <a:spcAft>
                <a:spcPts val="0"/>
              </a:spcAft>
              <a:buSzPts val="3000"/>
              <a:buFont typeface="Thasadith"/>
              <a:buNone/>
              <a:defRPr sz="3000">
                <a:latin typeface="Thasadith"/>
                <a:ea typeface="Thasadith"/>
                <a:cs typeface="Thasadith"/>
                <a:sym typeface="Thasadith"/>
              </a:defRPr>
            </a:lvl8pPr>
            <a:lvl9pPr lvl="8" rtl="0" algn="ctr">
              <a:lnSpc>
                <a:spcPct val="100000"/>
              </a:lnSpc>
              <a:spcBef>
                <a:spcPts val="0"/>
              </a:spcBef>
              <a:spcAft>
                <a:spcPts val="0"/>
              </a:spcAft>
              <a:buSzPts val="3000"/>
              <a:buFont typeface="Thasadith"/>
              <a:buNone/>
              <a:defRPr sz="3000">
                <a:latin typeface="Thasadith"/>
                <a:ea typeface="Thasadith"/>
                <a:cs typeface="Thasadith"/>
                <a:sym typeface="Thasadith"/>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2">
    <p:spTree>
      <p:nvGrpSpPr>
        <p:cNvPr id="90" name="Shape 90"/>
        <p:cNvGrpSpPr/>
        <p:nvPr/>
      </p:nvGrpSpPr>
      <p:grpSpPr>
        <a:xfrm>
          <a:off x="0" y="0"/>
          <a:ext cx="0" cy="0"/>
          <a:chOff x="0" y="0"/>
          <a:chExt cx="0" cy="0"/>
        </a:xfrm>
      </p:grpSpPr>
      <p:sp>
        <p:nvSpPr>
          <p:cNvPr id="91" name="Google Shape;91;p16"/>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ph type="ctrTitle"/>
          </p:nvPr>
        </p:nvSpPr>
        <p:spPr>
          <a:xfrm flipH="1">
            <a:off x="6605688" y="2489339"/>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3" name="Google Shape;93;p16"/>
          <p:cNvSpPr txBox="1"/>
          <p:nvPr>
            <p:ph idx="1" type="subTitle"/>
          </p:nvPr>
        </p:nvSpPr>
        <p:spPr>
          <a:xfrm flipH="1">
            <a:off x="6404388" y="2911450"/>
            <a:ext cx="19632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4" name="Google Shape;94;p16"/>
          <p:cNvSpPr txBox="1"/>
          <p:nvPr>
            <p:ph idx="2" type="ctrTitle"/>
          </p:nvPr>
        </p:nvSpPr>
        <p:spPr>
          <a:xfrm flipH="1">
            <a:off x="977706" y="2489339"/>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5" name="Google Shape;95;p16"/>
          <p:cNvSpPr txBox="1"/>
          <p:nvPr>
            <p:ph idx="3" type="subTitle"/>
          </p:nvPr>
        </p:nvSpPr>
        <p:spPr>
          <a:xfrm flipH="1">
            <a:off x="877501" y="2911450"/>
            <a:ext cx="17610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6" name="Google Shape;96;p16"/>
          <p:cNvSpPr txBox="1"/>
          <p:nvPr>
            <p:ph idx="4" type="ctrTitle"/>
          </p:nvPr>
        </p:nvSpPr>
        <p:spPr>
          <a:xfrm flipH="1">
            <a:off x="3664356" y="2489339"/>
            <a:ext cx="1815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7" name="Google Shape;97;p16"/>
          <p:cNvSpPr txBox="1"/>
          <p:nvPr>
            <p:ph idx="5" type="subTitle"/>
          </p:nvPr>
        </p:nvSpPr>
        <p:spPr>
          <a:xfrm flipH="1">
            <a:off x="3664351" y="2911450"/>
            <a:ext cx="18153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8" name="Google Shape;98;p16"/>
          <p:cNvSpPr txBox="1"/>
          <p:nvPr>
            <p:ph idx="6" type="title"/>
          </p:nvPr>
        </p:nvSpPr>
        <p:spPr>
          <a:xfrm>
            <a:off x="603525" y="355646"/>
            <a:ext cx="3393600" cy="752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99" name="Shape 99"/>
        <p:cNvGrpSpPr/>
        <p:nvPr/>
      </p:nvGrpSpPr>
      <p:grpSpPr>
        <a:xfrm>
          <a:off x="0" y="0"/>
          <a:ext cx="0" cy="0"/>
          <a:chOff x="0" y="0"/>
          <a:chExt cx="0" cy="0"/>
        </a:xfrm>
      </p:grpSpPr>
      <p:sp>
        <p:nvSpPr>
          <p:cNvPr id="100" name="Google Shape;100;p17"/>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ph type="ctrTitle"/>
          </p:nvPr>
        </p:nvSpPr>
        <p:spPr>
          <a:xfrm flipH="1">
            <a:off x="6196038" y="1526811"/>
            <a:ext cx="18240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02" name="Google Shape;102;p17"/>
          <p:cNvSpPr txBox="1"/>
          <p:nvPr>
            <p:ph idx="1" type="subTitle"/>
          </p:nvPr>
        </p:nvSpPr>
        <p:spPr>
          <a:xfrm flipH="1">
            <a:off x="6050688" y="2114681"/>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3" name="Google Shape;103;p17"/>
          <p:cNvSpPr txBox="1"/>
          <p:nvPr>
            <p:ph idx="2" type="ctrTitle"/>
          </p:nvPr>
        </p:nvSpPr>
        <p:spPr>
          <a:xfrm flipH="1">
            <a:off x="3817913" y="1526811"/>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04" name="Google Shape;104;p17"/>
          <p:cNvSpPr txBox="1"/>
          <p:nvPr>
            <p:ph idx="3" type="subTitle"/>
          </p:nvPr>
        </p:nvSpPr>
        <p:spPr>
          <a:xfrm flipH="1">
            <a:off x="3540863" y="2114681"/>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5" name="Google Shape;105;p17"/>
          <p:cNvSpPr txBox="1"/>
          <p:nvPr>
            <p:ph idx="4" type="ctrTitle"/>
          </p:nvPr>
        </p:nvSpPr>
        <p:spPr>
          <a:xfrm flipH="1">
            <a:off x="6327738" y="3137772"/>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06" name="Google Shape;106;p17"/>
          <p:cNvSpPr txBox="1"/>
          <p:nvPr>
            <p:ph idx="5" type="subTitle"/>
          </p:nvPr>
        </p:nvSpPr>
        <p:spPr>
          <a:xfrm flipH="1">
            <a:off x="6050688" y="3730243"/>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7" name="Google Shape;107;p17"/>
          <p:cNvSpPr txBox="1"/>
          <p:nvPr>
            <p:ph idx="6" type="ctrTitle"/>
          </p:nvPr>
        </p:nvSpPr>
        <p:spPr>
          <a:xfrm flipH="1">
            <a:off x="1255663" y="1670211"/>
            <a:ext cx="1560600" cy="434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08" name="Google Shape;108;p17"/>
          <p:cNvSpPr txBox="1"/>
          <p:nvPr>
            <p:ph idx="7" type="subTitle"/>
          </p:nvPr>
        </p:nvSpPr>
        <p:spPr>
          <a:xfrm flipH="1">
            <a:off x="978613" y="2114680"/>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9" name="Google Shape;109;p17"/>
          <p:cNvSpPr txBox="1"/>
          <p:nvPr>
            <p:ph idx="8" type="ctrTitle"/>
          </p:nvPr>
        </p:nvSpPr>
        <p:spPr>
          <a:xfrm flipH="1">
            <a:off x="3817913" y="3137772"/>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10" name="Google Shape;110;p17"/>
          <p:cNvSpPr txBox="1"/>
          <p:nvPr>
            <p:ph idx="9" type="subTitle"/>
          </p:nvPr>
        </p:nvSpPr>
        <p:spPr>
          <a:xfrm flipH="1">
            <a:off x="3540863" y="3730243"/>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11" name="Google Shape;111;p17"/>
          <p:cNvSpPr txBox="1"/>
          <p:nvPr>
            <p:ph idx="13" type="ctrTitle"/>
          </p:nvPr>
        </p:nvSpPr>
        <p:spPr>
          <a:xfrm flipH="1">
            <a:off x="1255664" y="3137780"/>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12" name="Google Shape;112;p17"/>
          <p:cNvSpPr txBox="1"/>
          <p:nvPr>
            <p:ph idx="14" type="subTitle"/>
          </p:nvPr>
        </p:nvSpPr>
        <p:spPr>
          <a:xfrm flipH="1">
            <a:off x="978613" y="3730257"/>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13" name="Google Shape;113;p17"/>
          <p:cNvSpPr txBox="1"/>
          <p:nvPr>
            <p:ph idx="15" type="title"/>
          </p:nvPr>
        </p:nvSpPr>
        <p:spPr>
          <a:xfrm>
            <a:off x="594650" y="355650"/>
            <a:ext cx="2463000" cy="69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4">
    <p:spTree>
      <p:nvGrpSpPr>
        <p:cNvPr id="114" name="Shape 114"/>
        <p:cNvGrpSpPr/>
        <p:nvPr/>
      </p:nvGrpSpPr>
      <p:grpSpPr>
        <a:xfrm>
          <a:off x="0" y="0"/>
          <a:ext cx="0" cy="0"/>
          <a:chOff x="0" y="0"/>
          <a:chExt cx="0" cy="0"/>
        </a:xfrm>
      </p:grpSpPr>
      <p:sp>
        <p:nvSpPr>
          <p:cNvPr id="115" name="Google Shape;115;p18"/>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ph hasCustomPrompt="1" type="title"/>
          </p:nvPr>
        </p:nvSpPr>
        <p:spPr>
          <a:xfrm>
            <a:off x="616850" y="3390750"/>
            <a:ext cx="3414600" cy="821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7200"/>
              <a:buNone/>
              <a:defRPr b="0"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17" name="Google Shape;117;p18"/>
          <p:cNvSpPr txBox="1"/>
          <p:nvPr>
            <p:ph hasCustomPrompt="1" idx="2" type="title"/>
          </p:nvPr>
        </p:nvSpPr>
        <p:spPr>
          <a:xfrm>
            <a:off x="2152775" y="1767150"/>
            <a:ext cx="3545700" cy="96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7200"/>
              <a:buNone/>
              <a:defRPr b="0"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18" name="Google Shape;118;p18"/>
          <p:cNvSpPr txBox="1"/>
          <p:nvPr>
            <p:ph idx="1" type="subTitle"/>
          </p:nvPr>
        </p:nvSpPr>
        <p:spPr>
          <a:xfrm flipH="1">
            <a:off x="4628375" y="3234752"/>
            <a:ext cx="2289300" cy="11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2400">
                <a:latin typeface="Marvel"/>
                <a:ea typeface="Marvel"/>
                <a:cs typeface="Marvel"/>
                <a:sym typeface="Marve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19" name="Google Shape;119;p18"/>
          <p:cNvSpPr txBox="1"/>
          <p:nvPr>
            <p:ph idx="3" type="subTitle"/>
          </p:nvPr>
        </p:nvSpPr>
        <p:spPr>
          <a:xfrm flipH="1">
            <a:off x="5925775" y="1739777"/>
            <a:ext cx="2289300" cy="11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2400">
                <a:latin typeface="Marvel"/>
                <a:ea typeface="Marvel"/>
                <a:cs typeface="Marvel"/>
                <a:sym typeface="Marve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20" name="Google Shape;120;p18"/>
          <p:cNvSpPr txBox="1"/>
          <p:nvPr>
            <p:ph idx="4" type="title"/>
          </p:nvPr>
        </p:nvSpPr>
        <p:spPr>
          <a:xfrm>
            <a:off x="603525" y="355646"/>
            <a:ext cx="3393600" cy="752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design 1">
  <p:cSld name="CUSTOM_10">
    <p:spTree>
      <p:nvGrpSpPr>
        <p:cNvPr id="121" name="Shape 121"/>
        <p:cNvGrpSpPr/>
        <p:nvPr/>
      </p:nvGrpSpPr>
      <p:grpSpPr>
        <a:xfrm>
          <a:off x="0" y="0"/>
          <a:ext cx="0" cy="0"/>
          <a:chOff x="0" y="0"/>
          <a:chExt cx="0" cy="0"/>
        </a:xfrm>
      </p:grpSpPr>
      <p:sp>
        <p:nvSpPr>
          <p:cNvPr id="122" name="Google Shape;122;p19"/>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ph idx="1" type="subTitle"/>
          </p:nvPr>
        </p:nvSpPr>
        <p:spPr>
          <a:xfrm flipH="1">
            <a:off x="623531" y="1232948"/>
            <a:ext cx="1797000" cy="110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24" name="Google Shape;124;p19"/>
          <p:cNvSpPr txBox="1"/>
          <p:nvPr>
            <p:ph type="title"/>
          </p:nvPr>
        </p:nvSpPr>
        <p:spPr>
          <a:xfrm>
            <a:off x="594657" y="355641"/>
            <a:ext cx="3155400" cy="126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3">
    <p:spTree>
      <p:nvGrpSpPr>
        <p:cNvPr id="125" name="Shape 125"/>
        <p:cNvGrpSpPr/>
        <p:nvPr/>
      </p:nvGrpSpPr>
      <p:grpSpPr>
        <a:xfrm>
          <a:off x="0" y="0"/>
          <a:ext cx="0" cy="0"/>
          <a:chOff x="0" y="0"/>
          <a:chExt cx="0" cy="0"/>
        </a:xfrm>
      </p:grpSpPr>
      <p:sp>
        <p:nvSpPr>
          <p:cNvPr id="126" name="Google Shape;126;p20"/>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549925" y="1709125"/>
            <a:ext cx="2855100" cy="2553900"/>
          </a:xfrm>
          <a:prstGeom prst="roundRect">
            <a:avLst>
              <a:gd fmla="val 785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txBox="1"/>
          <p:nvPr>
            <p:ph idx="1" type="body"/>
          </p:nvPr>
        </p:nvSpPr>
        <p:spPr>
          <a:xfrm>
            <a:off x="2305135" y="1433350"/>
            <a:ext cx="51402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chemeClr val="lt1"/>
              </a:buClr>
              <a:buSzPts val="1600"/>
              <a:buFont typeface="Nunito Light"/>
              <a:buChar char="●"/>
              <a:defRPr sz="1400"/>
            </a:lvl1pPr>
            <a:lvl2pPr indent="-330200" lvl="1" marL="914400" rtl="0">
              <a:spcBef>
                <a:spcPts val="1600"/>
              </a:spcBef>
              <a:spcAft>
                <a:spcPts val="0"/>
              </a:spcAft>
              <a:buSzPts val="1600"/>
              <a:buFont typeface="Nunito Light"/>
              <a:buChar char="○"/>
              <a:defRPr/>
            </a:lvl2pPr>
            <a:lvl3pPr indent="-323850" lvl="2" marL="1371600" rtl="0">
              <a:spcBef>
                <a:spcPts val="1600"/>
              </a:spcBef>
              <a:spcAft>
                <a:spcPts val="0"/>
              </a:spcAft>
              <a:buSzPts val="1500"/>
              <a:buFont typeface="Nunito Light"/>
              <a:buChar char="■"/>
              <a:defRPr/>
            </a:lvl3pPr>
            <a:lvl4pPr indent="-323850" lvl="3" marL="1828800" rtl="0">
              <a:spcBef>
                <a:spcPts val="1600"/>
              </a:spcBef>
              <a:spcAft>
                <a:spcPts val="0"/>
              </a:spcAft>
              <a:buSzPts val="1500"/>
              <a:buFont typeface="Nunito Light"/>
              <a:buChar char="●"/>
              <a:defRPr/>
            </a:lvl4pPr>
            <a:lvl5pPr indent="-304800" lvl="4" marL="2286000" rtl="0">
              <a:spcBef>
                <a:spcPts val="1600"/>
              </a:spcBef>
              <a:spcAft>
                <a:spcPts val="0"/>
              </a:spcAft>
              <a:buSzPts val="1200"/>
              <a:buFont typeface="Nunito Light"/>
              <a:buChar char="○"/>
              <a:defRPr/>
            </a:lvl5pPr>
            <a:lvl6pPr indent="-304800" lvl="5" marL="2743200" rtl="0">
              <a:spcBef>
                <a:spcPts val="1600"/>
              </a:spcBef>
              <a:spcAft>
                <a:spcPts val="0"/>
              </a:spcAft>
              <a:buSzPts val="1200"/>
              <a:buFont typeface="Nunito Light"/>
              <a:buChar char="■"/>
              <a:defRPr/>
            </a:lvl6pPr>
            <a:lvl7pPr indent="-311150" lvl="6" marL="3200400" rtl="0">
              <a:spcBef>
                <a:spcPts val="1600"/>
              </a:spcBef>
              <a:spcAft>
                <a:spcPts val="0"/>
              </a:spcAft>
              <a:buSzPts val="1300"/>
              <a:buFont typeface="Nunito Light"/>
              <a:buChar char="●"/>
              <a:defRPr/>
            </a:lvl7pPr>
            <a:lvl8pPr indent="-311150" lvl="7" marL="3657600" rtl="0">
              <a:spcBef>
                <a:spcPts val="1600"/>
              </a:spcBef>
              <a:spcAft>
                <a:spcPts val="0"/>
              </a:spcAft>
              <a:buSzPts val="1300"/>
              <a:buFont typeface="Nunito Light"/>
              <a:buChar char="○"/>
              <a:defRPr/>
            </a:lvl8pPr>
            <a:lvl9pPr indent="-304800" lvl="8" marL="4114800" rtl="0">
              <a:spcBef>
                <a:spcPts val="1600"/>
              </a:spcBef>
              <a:spcAft>
                <a:spcPts val="1600"/>
              </a:spcAft>
              <a:buSzPts val="1200"/>
              <a:buFont typeface="Nunito Light"/>
              <a:buChar char="■"/>
              <a:defRPr/>
            </a:lvl9pPr>
          </a:lstStyle>
          <a:p/>
        </p:txBody>
      </p:sp>
      <p:sp>
        <p:nvSpPr>
          <p:cNvPr id="129" name="Google Shape;129;p20"/>
          <p:cNvSpPr txBox="1"/>
          <p:nvPr>
            <p:ph type="title"/>
          </p:nvPr>
        </p:nvSpPr>
        <p:spPr>
          <a:xfrm>
            <a:off x="613650" y="356124"/>
            <a:ext cx="3097800" cy="93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780750" y="-221900"/>
            <a:ext cx="1514400" cy="19797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5124450" y="4016925"/>
            <a:ext cx="4476000" cy="149100"/>
          </a:xfrm>
          <a:prstGeom prst="roundRect">
            <a:avLst>
              <a:gd fmla="val 50000"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808100" y="2227200"/>
            <a:ext cx="3615900" cy="841800"/>
          </a:xfrm>
          <a:prstGeom prst="rect">
            <a:avLst/>
          </a:prstGeom>
        </p:spPr>
        <p:txBody>
          <a:bodyPr anchorCtr="0" anchor="b" bIns="91425" lIns="91425" spcFirstLastPara="1" rIns="91425" wrap="square" tIns="91425">
            <a:noAutofit/>
          </a:bodyPr>
          <a:lstStyle>
            <a:lvl1pPr lvl="0" algn="r">
              <a:spcBef>
                <a:spcPts val="0"/>
              </a:spcBef>
              <a:spcAft>
                <a:spcPts val="0"/>
              </a:spcAft>
              <a:buSzPts val="3600"/>
              <a:buNone/>
              <a:defRPr sz="7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 type="subTitle"/>
          </p:nvPr>
        </p:nvSpPr>
        <p:spPr>
          <a:xfrm flipH="1">
            <a:off x="5803800" y="3069000"/>
            <a:ext cx="2620200" cy="153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9" name="Google Shape;19;p3"/>
          <p:cNvSpPr txBox="1"/>
          <p:nvPr>
            <p:ph hasCustomPrompt="1" idx="2" type="title"/>
          </p:nvPr>
        </p:nvSpPr>
        <p:spPr>
          <a:xfrm>
            <a:off x="-77106" y="440775"/>
            <a:ext cx="3230100" cy="12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2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15">
    <p:spTree>
      <p:nvGrpSpPr>
        <p:cNvPr id="130" name="Shape 130"/>
        <p:cNvGrpSpPr/>
        <p:nvPr/>
      </p:nvGrpSpPr>
      <p:grpSpPr>
        <a:xfrm>
          <a:off x="0" y="0"/>
          <a:ext cx="0" cy="0"/>
          <a:chOff x="0" y="0"/>
          <a:chExt cx="0" cy="0"/>
        </a:xfrm>
      </p:grpSpPr>
      <p:sp>
        <p:nvSpPr>
          <p:cNvPr id="131" name="Google Shape;131;p21"/>
          <p:cNvSpPr/>
          <p:nvPr/>
        </p:nvSpPr>
        <p:spPr>
          <a:xfrm>
            <a:off x="-479225" y="1792700"/>
            <a:ext cx="3395100" cy="2385600"/>
          </a:xfrm>
          <a:prstGeom prst="roundRect">
            <a:avLst>
              <a:gd fmla="val 13861"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ph idx="1" type="body"/>
          </p:nvPr>
        </p:nvSpPr>
        <p:spPr>
          <a:xfrm>
            <a:off x="2585266" y="2021066"/>
            <a:ext cx="5375700" cy="2727300"/>
          </a:xfrm>
          <a:prstGeom prst="rect">
            <a:avLst/>
          </a:prstGeom>
        </p:spPr>
        <p:txBody>
          <a:bodyPr anchorCtr="0" anchor="t" bIns="91425" lIns="91425" spcFirstLastPara="1" rIns="91425" wrap="square" tIns="91425">
            <a:noAutofit/>
          </a:bodyPr>
          <a:lstStyle>
            <a:lvl1pPr indent="-330200" lvl="0" marL="457200" rtl="0">
              <a:lnSpc>
                <a:spcPct val="150000"/>
              </a:lnSpc>
              <a:spcBef>
                <a:spcPts val="0"/>
              </a:spcBef>
              <a:spcAft>
                <a:spcPts val="0"/>
              </a:spcAft>
              <a:buSzPts val="1600"/>
              <a:buFont typeface="Nunito Light"/>
              <a:buChar char="●"/>
              <a:defRPr sz="1400"/>
            </a:lvl1pPr>
            <a:lvl2pPr indent="-330200" lvl="1" marL="914400" rtl="0">
              <a:spcBef>
                <a:spcPts val="1600"/>
              </a:spcBef>
              <a:spcAft>
                <a:spcPts val="0"/>
              </a:spcAft>
              <a:buSzPts val="1600"/>
              <a:buFont typeface="Nunito Light"/>
              <a:buChar char="○"/>
              <a:defRPr/>
            </a:lvl2pPr>
            <a:lvl3pPr indent="-323850" lvl="2" marL="1371600" rtl="0">
              <a:spcBef>
                <a:spcPts val="1600"/>
              </a:spcBef>
              <a:spcAft>
                <a:spcPts val="0"/>
              </a:spcAft>
              <a:buSzPts val="1500"/>
              <a:buFont typeface="Nunito Light"/>
              <a:buChar char="■"/>
              <a:defRPr/>
            </a:lvl3pPr>
            <a:lvl4pPr indent="-323850" lvl="3" marL="1828800" rtl="0">
              <a:spcBef>
                <a:spcPts val="1600"/>
              </a:spcBef>
              <a:spcAft>
                <a:spcPts val="0"/>
              </a:spcAft>
              <a:buSzPts val="1500"/>
              <a:buFont typeface="Nunito Light"/>
              <a:buChar char="●"/>
              <a:defRPr/>
            </a:lvl4pPr>
            <a:lvl5pPr indent="-304800" lvl="4" marL="2286000" rtl="0">
              <a:spcBef>
                <a:spcPts val="1600"/>
              </a:spcBef>
              <a:spcAft>
                <a:spcPts val="0"/>
              </a:spcAft>
              <a:buSzPts val="1200"/>
              <a:buFont typeface="Nunito Light"/>
              <a:buChar char="○"/>
              <a:defRPr/>
            </a:lvl5pPr>
            <a:lvl6pPr indent="-304800" lvl="5" marL="2743200" rtl="0">
              <a:spcBef>
                <a:spcPts val="1600"/>
              </a:spcBef>
              <a:spcAft>
                <a:spcPts val="0"/>
              </a:spcAft>
              <a:buSzPts val="1200"/>
              <a:buFont typeface="Nunito Light"/>
              <a:buChar char="■"/>
              <a:defRPr/>
            </a:lvl6pPr>
            <a:lvl7pPr indent="-311150" lvl="6" marL="3200400" rtl="0">
              <a:spcBef>
                <a:spcPts val="1600"/>
              </a:spcBef>
              <a:spcAft>
                <a:spcPts val="0"/>
              </a:spcAft>
              <a:buSzPts val="1300"/>
              <a:buFont typeface="Nunito Light"/>
              <a:buChar char="●"/>
              <a:defRPr/>
            </a:lvl7pPr>
            <a:lvl8pPr indent="-311150" lvl="7" marL="3657600" rtl="0">
              <a:spcBef>
                <a:spcPts val="1600"/>
              </a:spcBef>
              <a:spcAft>
                <a:spcPts val="0"/>
              </a:spcAft>
              <a:buSzPts val="1300"/>
              <a:buFont typeface="Nunito Light"/>
              <a:buChar char="○"/>
              <a:defRPr/>
            </a:lvl8pPr>
            <a:lvl9pPr indent="-304800" lvl="8" marL="4114800" rtl="0">
              <a:spcBef>
                <a:spcPts val="1600"/>
              </a:spcBef>
              <a:spcAft>
                <a:spcPts val="1600"/>
              </a:spcAft>
              <a:buSzPts val="1200"/>
              <a:buFont typeface="Nunito Light"/>
              <a:buChar char="■"/>
              <a:defRPr/>
            </a:lvl9pPr>
          </a:lstStyle>
          <a:p/>
        </p:txBody>
      </p:sp>
      <p:sp>
        <p:nvSpPr>
          <p:cNvPr id="134" name="Google Shape;134;p21"/>
          <p:cNvSpPr txBox="1"/>
          <p:nvPr>
            <p:ph type="title"/>
          </p:nvPr>
        </p:nvSpPr>
        <p:spPr>
          <a:xfrm>
            <a:off x="594651" y="355650"/>
            <a:ext cx="5888100" cy="126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
    <p:spTree>
      <p:nvGrpSpPr>
        <p:cNvPr id="135" name="Shape 135"/>
        <p:cNvGrpSpPr/>
        <p:nvPr/>
      </p:nvGrpSpPr>
      <p:grpSpPr>
        <a:xfrm>
          <a:off x="0" y="0"/>
          <a:ext cx="0" cy="0"/>
          <a:chOff x="0" y="0"/>
          <a:chExt cx="0" cy="0"/>
        </a:xfrm>
      </p:grpSpPr>
      <p:sp>
        <p:nvSpPr>
          <p:cNvPr id="136" name="Google Shape;136;p22"/>
          <p:cNvSpPr/>
          <p:nvPr/>
        </p:nvSpPr>
        <p:spPr>
          <a:xfrm>
            <a:off x="-282050" y="1834150"/>
            <a:ext cx="3911100" cy="3598500"/>
          </a:xfrm>
          <a:prstGeom prst="roundRect">
            <a:avLst>
              <a:gd fmla="val 16667" name="adj"/>
            </a:avLst>
          </a:prstGeom>
          <a:solidFill>
            <a:srgbClr val="AED7E8">
              <a:alpha val="52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4105275" y="-232625"/>
            <a:ext cx="7013100" cy="2514300"/>
          </a:xfrm>
          <a:prstGeom prst="roundRect">
            <a:avLst>
              <a:gd fmla="val 16667" name="adj"/>
            </a:avLst>
          </a:prstGeom>
          <a:solidFill>
            <a:srgbClr val="EE8C94">
              <a:alpha val="6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2552700" y="4356550"/>
            <a:ext cx="1971600" cy="1076100"/>
          </a:xfrm>
          <a:prstGeom prst="roundRect">
            <a:avLst>
              <a:gd fmla="val 16667" name="adj"/>
            </a:avLst>
          </a:prstGeom>
          <a:solidFill>
            <a:srgbClr val="EE8C94">
              <a:alpha val="6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txBox="1"/>
          <p:nvPr>
            <p:ph idx="1" type="subTitle"/>
          </p:nvPr>
        </p:nvSpPr>
        <p:spPr>
          <a:xfrm>
            <a:off x="614730" y="2131575"/>
            <a:ext cx="2505900" cy="143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0" name="Google Shape;140;p22"/>
          <p:cNvSpPr txBox="1"/>
          <p:nvPr>
            <p:ph type="title"/>
          </p:nvPr>
        </p:nvSpPr>
        <p:spPr>
          <a:xfrm>
            <a:off x="5420751" y="422799"/>
            <a:ext cx="3097800" cy="937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7200">
                <a:solidFill>
                  <a:schemeClr val="lt1"/>
                </a:solidFill>
              </a:defRPr>
            </a:lvl1pPr>
            <a:lvl2pPr lvl="1" rtl="0" algn="r">
              <a:spcBef>
                <a:spcPts val="0"/>
              </a:spcBef>
              <a:spcAft>
                <a:spcPts val="0"/>
              </a:spcAft>
              <a:buNone/>
              <a:defRPr sz="7200">
                <a:solidFill>
                  <a:schemeClr val="lt1"/>
                </a:solidFill>
              </a:defRPr>
            </a:lvl2pPr>
            <a:lvl3pPr lvl="2" rtl="0" algn="r">
              <a:spcBef>
                <a:spcPts val="0"/>
              </a:spcBef>
              <a:spcAft>
                <a:spcPts val="0"/>
              </a:spcAft>
              <a:buNone/>
              <a:defRPr sz="7200">
                <a:solidFill>
                  <a:schemeClr val="lt1"/>
                </a:solidFill>
              </a:defRPr>
            </a:lvl3pPr>
            <a:lvl4pPr lvl="3" rtl="0" algn="r">
              <a:spcBef>
                <a:spcPts val="0"/>
              </a:spcBef>
              <a:spcAft>
                <a:spcPts val="0"/>
              </a:spcAft>
              <a:buNone/>
              <a:defRPr sz="7200">
                <a:solidFill>
                  <a:schemeClr val="lt1"/>
                </a:solidFill>
              </a:defRPr>
            </a:lvl4pPr>
            <a:lvl5pPr lvl="4" rtl="0" algn="r">
              <a:spcBef>
                <a:spcPts val="0"/>
              </a:spcBef>
              <a:spcAft>
                <a:spcPts val="0"/>
              </a:spcAft>
              <a:buNone/>
              <a:defRPr sz="7200">
                <a:solidFill>
                  <a:schemeClr val="lt1"/>
                </a:solidFill>
              </a:defRPr>
            </a:lvl5pPr>
            <a:lvl6pPr lvl="5" rtl="0" algn="r">
              <a:spcBef>
                <a:spcPts val="0"/>
              </a:spcBef>
              <a:spcAft>
                <a:spcPts val="0"/>
              </a:spcAft>
              <a:buNone/>
              <a:defRPr sz="7200">
                <a:solidFill>
                  <a:schemeClr val="lt1"/>
                </a:solidFill>
              </a:defRPr>
            </a:lvl6pPr>
            <a:lvl7pPr lvl="6" rtl="0" algn="r">
              <a:spcBef>
                <a:spcPts val="0"/>
              </a:spcBef>
              <a:spcAft>
                <a:spcPts val="0"/>
              </a:spcAft>
              <a:buNone/>
              <a:defRPr sz="7200">
                <a:solidFill>
                  <a:schemeClr val="lt1"/>
                </a:solidFill>
              </a:defRPr>
            </a:lvl7pPr>
            <a:lvl8pPr lvl="7" rtl="0" algn="r">
              <a:spcBef>
                <a:spcPts val="0"/>
              </a:spcBef>
              <a:spcAft>
                <a:spcPts val="0"/>
              </a:spcAft>
              <a:buNone/>
              <a:defRPr sz="7200">
                <a:solidFill>
                  <a:schemeClr val="lt1"/>
                </a:solidFill>
              </a:defRPr>
            </a:lvl8pPr>
            <a:lvl9pPr lvl="8" rtl="0" algn="r">
              <a:spcBef>
                <a:spcPts val="0"/>
              </a:spcBef>
              <a:spcAft>
                <a:spcPts val="0"/>
              </a:spcAft>
              <a:buNone/>
              <a:defRPr sz="7200">
                <a:solidFill>
                  <a:schemeClr val="lt1"/>
                </a:solidFill>
              </a:defRPr>
            </a:lvl9pPr>
          </a:lstStyle>
          <a:p/>
        </p:txBody>
      </p:sp>
      <p:sp>
        <p:nvSpPr>
          <p:cNvPr id="141" name="Google Shape;141;p22"/>
          <p:cNvSpPr txBox="1"/>
          <p:nvPr/>
        </p:nvSpPr>
        <p:spPr>
          <a:xfrm>
            <a:off x="5732218" y="3504375"/>
            <a:ext cx="2768700" cy="931500"/>
          </a:xfrm>
          <a:prstGeom prst="rect">
            <a:avLst/>
          </a:prstGeom>
          <a:noFill/>
          <a:ln>
            <a:noFill/>
          </a:ln>
        </p:spPr>
        <p:txBody>
          <a:bodyPr anchorCtr="0" anchor="b" bIns="91425" lIns="91425" spcFirstLastPara="1" rIns="91425" wrap="square" tIns="91425">
            <a:noAutofit/>
          </a:bodyPr>
          <a:lstStyle/>
          <a:p>
            <a:pPr indent="0" lvl="0" marL="0" rtl="0" algn="r">
              <a:lnSpc>
                <a:spcPct val="115000"/>
              </a:lnSpc>
              <a:spcBef>
                <a:spcPts val="300"/>
              </a:spcBef>
              <a:spcAft>
                <a:spcPts val="0"/>
              </a:spcAft>
              <a:buNone/>
            </a:pPr>
            <a:r>
              <a:rPr lang="en" sz="1000">
                <a:solidFill>
                  <a:schemeClr val="dk1"/>
                </a:solidFill>
                <a:latin typeface="Assistant"/>
                <a:ea typeface="Assistant"/>
                <a:cs typeface="Assistant"/>
                <a:sym typeface="Assistant"/>
              </a:rPr>
              <a:t>CREDITS: This presentation template was created by </a:t>
            </a:r>
            <a:r>
              <a:rPr b="1" lang="en" sz="1000">
                <a:solidFill>
                  <a:schemeClr val="dk1"/>
                </a:solidFill>
                <a:uFill>
                  <a:noFill/>
                </a:uFill>
                <a:latin typeface="Assistant"/>
                <a:ea typeface="Assistant"/>
                <a:cs typeface="Assistant"/>
                <a:sym typeface="Assistant"/>
                <a:hlinkClick r:id="rId2">
                  <a:extLst>
                    <a:ext uri="{A12FA001-AC4F-418D-AE19-62706E023703}">
                      <ahyp:hlinkClr val="tx"/>
                    </a:ext>
                  </a:extLst>
                </a:hlinkClick>
              </a:rPr>
              <a:t>Slidesgo</a:t>
            </a:r>
            <a:r>
              <a:rPr lang="en" sz="1000">
                <a:solidFill>
                  <a:schemeClr val="dk1"/>
                </a:solidFill>
                <a:latin typeface="Assistant"/>
                <a:ea typeface="Assistant"/>
                <a:cs typeface="Assistant"/>
                <a:sym typeface="Assistant"/>
              </a:rPr>
              <a:t>, including icons by </a:t>
            </a:r>
            <a:r>
              <a:rPr b="1" lang="en" sz="1000">
                <a:solidFill>
                  <a:schemeClr val="dk1"/>
                </a:solidFill>
                <a:uFill>
                  <a:noFill/>
                </a:uFill>
                <a:latin typeface="Assistant"/>
                <a:ea typeface="Assistant"/>
                <a:cs typeface="Assistant"/>
                <a:sym typeface="Assistant"/>
                <a:hlinkClick r:id="rId3">
                  <a:extLst>
                    <a:ext uri="{A12FA001-AC4F-418D-AE19-62706E023703}">
                      <ahyp:hlinkClr val="tx"/>
                    </a:ext>
                  </a:extLst>
                </a:hlinkClick>
              </a:rPr>
              <a:t>Flaticon</a:t>
            </a:r>
            <a:r>
              <a:rPr lang="en" sz="1000">
                <a:solidFill>
                  <a:schemeClr val="dk1"/>
                </a:solidFill>
                <a:latin typeface="Assistant"/>
                <a:ea typeface="Assistant"/>
                <a:cs typeface="Assistant"/>
                <a:sym typeface="Assistant"/>
              </a:rPr>
              <a:t>, and infographics &amp; images by </a:t>
            </a:r>
            <a:r>
              <a:rPr b="1" lang="en" sz="1000">
                <a:solidFill>
                  <a:schemeClr val="dk1"/>
                </a:solidFill>
                <a:uFill>
                  <a:noFill/>
                </a:uFill>
                <a:latin typeface="Assistant"/>
                <a:ea typeface="Assistant"/>
                <a:cs typeface="Assistant"/>
                <a:sym typeface="Assistant"/>
                <a:hlinkClick r:id="rId4">
                  <a:extLst>
                    <a:ext uri="{A12FA001-AC4F-418D-AE19-62706E023703}">
                      <ahyp:hlinkClr val="tx"/>
                    </a:ext>
                  </a:extLst>
                </a:hlinkClick>
              </a:rPr>
              <a:t>Freepik</a:t>
            </a:r>
            <a:endParaRPr b="1" sz="1000">
              <a:solidFill>
                <a:schemeClr val="dk1"/>
              </a:solidFill>
              <a:latin typeface="Assistant"/>
              <a:ea typeface="Assistant"/>
              <a:cs typeface="Assistant"/>
              <a:sym typeface="Assistan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7">
    <p:spTree>
      <p:nvGrpSpPr>
        <p:cNvPr id="142" name="Shape 142"/>
        <p:cNvGrpSpPr/>
        <p:nvPr/>
      </p:nvGrpSpPr>
      <p:grpSpPr>
        <a:xfrm>
          <a:off x="0" y="0"/>
          <a:ext cx="0" cy="0"/>
          <a:chOff x="0" y="0"/>
          <a:chExt cx="0" cy="0"/>
        </a:xfrm>
      </p:grpSpPr>
      <p:sp>
        <p:nvSpPr>
          <p:cNvPr id="143" name="Google Shape;143;p23"/>
          <p:cNvSpPr/>
          <p:nvPr/>
        </p:nvSpPr>
        <p:spPr>
          <a:xfrm>
            <a:off x="774390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txBox="1"/>
          <p:nvPr>
            <p:ph type="title"/>
          </p:nvPr>
        </p:nvSpPr>
        <p:spPr>
          <a:xfrm>
            <a:off x="4171050" y="344700"/>
            <a:ext cx="4345200" cy="745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6">
    <p:spTree>
      <p:nvGrpSpPr>
        <p:cNvPr id="145" name="Shape 14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6" name="Shape 1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4064375" y="3780725"/>
            <a:ext cx="5877000" cy="966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219000" y="1904250"/>
            <a:ext cx="2558400" cy="13350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idx="1" type="body"/>
          </p:nvPr>
        </p:nvSpPr>
        <p:spPr>
          <a:xfrm>
            <a:off x="4000575" y="1587725"/>
            <a:ext cx="4276800" cy="2788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Font typeface="Raleway SemiBold"/>
              <a:buChar char="●"/>
              <a:defRPr/>
            </a:lvl1pPr>
            <a:lvl2pPr indent="-330200" lvl="1" marL="914400">
              <a:spcBef>
                <a:spcPts val="0"/>
              </a:spcBef>
              <a:spcAft>
                <a:spcPts val="0"/>
              </a:spcAft>
              <a:buSzPts val="1600"/>
              <a:buFont typeface="Nunito Light"/>
              <a:buChar char="○"/>
              <a:defRPr/>
            </a:lvl2pPr>
            <a:lvl3pPr indent="-323850" lvl="2" marL="1371600">
              <a:spcBef>
                <a:spcPts val="1600"/>
              </a:spcBef>
              <a:spcAft>
                <a:spcPts val="0"/>
              </a:spcAft>
              <a:buSzPts val="1500"/>
              <a:buFont typeface="Nunito Light"/>
              <a:buChar char="■"/>
              <a:defRPr/>
            </a:lvl3pPr>
            <a:lvl4pPr indent="-323850" lvl="3" marL="1828800">
              <a:spcBef>
                <a:spcPts val="1600"/>
              </a:spcBef>
              <a:spcAft>
                <a:spcPts val="0"/>
              </a:spcAft>
              <a:buSzPts val="1500"/>
              <a:buFont typeface="Nunito Light"/>
              <a:buChar char="●"/>
              <a:defRPr/>
            </a:lvl4pPr>
            <a:lvl5pPr indent="-304800" lvl="4" marL="2286000">
              <a:spcBef>
                <a:spcPts val="1600"/>
              </a:spcBef>
              <a:spcAft>
                <a:spcPts val="0"/>
              </a:spcAft>
              <a:buSzPts val="1200"/>
              <a:buFont typeface="Nunito Light"/>
              <a:buChar char="○"/>
              <a:defRPr/>
            </a:lvl5pPr>
            <a:lvl6pPr indent="-304800" lvl="5" marL="2743200">
              <a:spcBef>
                <a:spcPts val="1600"/>
              </a:spcBef>
              <a:spcAft>
                <a:spcPts val="0"/>
              </a:spcAft>
              <a:buSzPts val="1200"/>
              <a:buFont typeface="Nunito Light"/>
              <a:buChar char="■"/>
              <a:defRPr/>
            </a:lvl6pPr>
            <a:lvl7pPr indent="-311150" lvl="6" marL="3200400">
              <a:spcBef>
                <a:spcPts val="1600"/>
              </a:spcBef>
              <a:spcAft>
                <a:spcPts val="0"/>
              </a:spcAft>
              <a:buSzPts val="1300"/>
              <a:buFont typeface="Nunito Light"/>
              <a:buChar char="●"/>
              <a:defRPr/>
            </a:lvl7pPr>
            <a:lvl8pPr indent="-311150" lvl="7" marL="3657600">
              <a:spcBef>
                <a:spcPts val="1600"/>
              </a:spcBef>
              <a:spcAft>
                <a:spcPts val="0"/>
              </a:spcAft>
              <a:buSzPts val="1300"/>
              <a:buFont typeface="Nunito Light"/>
              <a:buChar char="○"/>
              <a:defRPr/>
            </a:lvl8pPr>
            <a:lvl9pPr indent="-304800" lvl="8" marL="4114800">
              <a:spcBef>
                <a:spcPts val="1600"/>
              </a:spcBef>
              <a:spcAft>
                <a:spcPts val="1600"/>
              </a:spcAft>
              <a:buSzPts val="1200"/>
              <a:buFont typeface="Nunito Light"/>
              <a:buChar char="■"/>
              <a:defRPr/>
            </a:lvl9pPr>
          </a:lstStyle>
          <a:p/>
        </p:txBody>
      </p:sp>
      <p:sp>
        <p:nvSpPr>
          <p:cNvPr id="24" name="Google Shape;24;p4"/>
          <p:cNvSpPr txBox="1"/>
          <p:nvPr>
            <p:ph type="title"/>
          </p:nvPr>
        </p:nvSpPr>
        <p:spPr>
          <a:xfrm>
            <a:off x="670850" y="2302053"/>
            <a:ext cx="3155400" cy="804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ctrTitle"/>
          </p:nvPr>
        </p:nvSpPr>
        <p:spPr>
          <a:xfrm flipH="1">
            <a:off x="5623705" y="1995919"/>
            <a:ext cx="1560600" cy="456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7" name="Google Shape;27;p5"/>
          <p:cNvSpPr txBox="1"/>
          <p:nvPr>
            <p:ph idx="1" type="subTitle"/>
          </p:nvPr>
        </p:nvSpPr>
        <p:spPr>
          <a:xfrm flipH="1">
            <a:off x="5623768" y="2402167"/>
            <a:ext cx="2516100" cy="170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8" name="Google Shape;28;p5"/>
          <p:cNvSpPr txBox="1"/>
          <p:nvPr>
            <p:ph idx="2" type="ctrTitle"/>
          </p:nvPr>
        </p:nvSpPr>
        <p:spPr>
          <a:xfrm flipH="1">
            <a:off x="1702544" y="1995914"/>
            <a:ext cx="1817700" cy="456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9" name="Google Shape;29;p5"/>
          <p:cNvSpPr txBox="1"/>
          <p:nvPr>
            <p:ph idx="3" type="subTitle"/>
          </p:nvPr>
        </p:nvSpPr>
        <p:spPr>
          <a:xfrm flipH="1">
            <a:off x="1004132" y="2402167"/>
            <a:ext cx="2516100" cy="17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0" name="Google Shape;30;p5"/>
          <p:cNvSpPr txBox="1"/>
          <p:nvPr>
            <p:ph idx="4" type="title"/>
          </p:nvPr>
        </p:nvSpPr>
        <p:spPr>
          <a:xfrm>
            <a:off x="5427350" y="356124"/>
            <a:ext cx="3097800" cy="937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594657" y="355641"/>
            <a:ext cx="3155400" cy="126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idx="1" type="subTitle"/>
          </p:nvPr>
        </p:nvSpPr>
        <p:spPr>
          <a:xfrm flipH="1">
            <a:off x="624750" y="1321800"/>
            <a:ext cx="7704000" cy="336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200"/>
              <a:buAutoNum type="arabicPeriod"/>
              <a:defRPr sz="1400"/>
            </a:lvl1pPr>
            <a:lvl2pPr lvl="1" rtl="0" algn="ctr">
              <a:lnSpc>
                <a:spcPct val="100000"/>
              </a:lnSpc>
              <a:spcBef>
                <a:spcPts val="0"/>
              </a:spcBef>
              <a:spcAft>
                <a:spcPts val="0"/>
              </a:spcAft>
              <a:buClr>
                <a:srgbClr val="434343"/>
              </a:buClr>
              <a:buSzPts val="1200"/>
              <a:buFont typeface="Roboto Condensed Light"/>
              <a:buAutoNum type="alphaLcPeriod"/>
              <a:defRPr sz="1200"/>
            </a:lvl2pPr>
            <a:lvl3pPr lvl="2" rtl="0" algn="ctr">
              <a:lnSpc>
                <a:spcPct val="100000"/>
              </a:lnSpc>
              <a:spcBef>
                <a:spcPts val="0"/>
              </a:spcBef>
              <a:spcAft>
                <a:spcPts val="0"/>
              </a:spcAft>
              <a:buClr>
                <a:srgbClr val="434343"/>
              </a:buClr>
              <a:buSzPts val="1200"/>
              <a:buFont typeface="Roboto Condensed Light"/>
              <a:buAutoNum type="romanLcPeriod"/>
              <a:defRPr sz="1200"/>
            </a:lvl3pPr>
            <a:lvl4pPr lvl="3" rtl="0" algn="ctr">
              <a:lnSpc>
                <a:spcPct val="100000"/>
              </a:lnSpc>
              <a:spcBef>
                <a:spcPts val="0"/>
              </a:spcBef>
              <a:spcAft>
                <a:spcPts val="0"/>
              </a:spcAft>
              <a:buClr>
                <a:srgbClr val="434343"/>
              </a:buClr>
              <a:buSzPts val="1200"/>
              <a:buFont typeface="Roboto Condensed Light"/>
              <a:buAutoNum type="arabicPeriod"/>
              <a:defRPr sz="1200"/>
            </a:lvl4pPr>
            <a:lvl5pPr lvl="4" rtl="0" algn="ctr">
              <a:lnSpc>
                <a:spcPct val="100000"/>
              </a:lnSpc>
              <a:spcBef>
                <a:spcPts val="0"/>
              </a:spcBef>
              <a:spcAft>
                <a:spcPts val="0"/>
              </a:spcAft>
              <a:buClr>
                <a:srgbClr val="434343"/>
              </a:buClr>
              <a:buSzPts val="1200"/>
              <a:buFont typeface="Roboto Condensed Light"/>
              <a:buAutoNum type="alphaLcPeriod"/>
              <a:defRPr sz="1200"/>
            </a:lvl5pPr>
            <a:lvl6pPr lvl="5" rtl="0" algn="ctr">
              <a:lnSpc>
                <a:spcPct val="100000"/>
              </a:lnSpc>
              <a:spcBef>
                <a:spcPts val="0"/>
              </a:spcBef>
              <a:spcAft>
                <a:spcPts val="0"/>
              </a:spcAft>
              <a:buClr>
                <a:srgbClr val="434343"/>
              </a:buClr>
              <a:buSzPts val="1200"/>
              <a:buFont typeface="Roboto Condensed Light"/>
              <a:buAutoNum type="romanLcPeriod"/>
              <a:defRPr sz="1200"/>
            </a:lvl6pPr>
            <a:lvl7pPr lvl="6" rtl="0" algn="ctr">
              <a:lnSpc>
                <a:spcPct val="100000"/>
              </a:lnSpc>
              <a:spcBef>
                <a:spcPts val="0"/>
              </a:spcBef>
              <a:spcAft>
                <a:spcPts val="0"/>
              </a:spcAft>
              <a:buClr>
                <a:srgbClr val="434343"/>
              </a:buClr>
              <a:buSzPts val="1200"/>
              <a:buFont typeface="Roboto Condensed Light"/>
              <a:buAutoNum type="arabicPeriod"/>
              <a:defRPr sz="1200"/>
            </a:lvl7pPr>
            <a:lvl8pPr lvl="7" rtl="0" algn="ctr">
              <a:lnSpc>
                <a:spcPct val="100000"/>
              </a:lnSpc>
              <a:spcBef>
                <a:spcPts val="0"/>
              </a:spcBef>
              <a:spcAft>
                <a:spcPts val="0"/>
              </a:spcAft>
              <a:buClr>
                <a:srgbClr val="434343"/>
              </a:buClr>
              <a:buSzPts val="1200"/>
              <a:buFont typeface="Roboto Condensed Light"/>
              <a:buAutoNum type="alphaLcPeriod"/>
              <a:defRPr sz="1200"/>
            </a:lvl8pPr>
            <a:lvl9pPr lvl="8" rtl="0" algn="ctr">
              <a:lnSpc>
                <a:spcPct val="100000"/>
              </a:lnSpc>
              <a:spcBef>
                <a:spcPts val="0"/>
              </a:spcBef>
              <a:spcAft>
                <a:spcPts val="0"/>
              </a:spcAft>
              <a:buClr>
                <a:srgbClr val="434343"/>
              </a:buClr>
              <a:buSzPts val="1200"/>
              <a:buFont typeface="Roboto Condensed Light"/>
              <a:buAutoNum type="romanLcPeriod"/>
              <a:defRPr sz="1200"/>
            </a:lvl9pPr>
          </a:lstStyle>
          <a:p/>
        </p:txBody>
      </p:sp>
      <p:sp>
        <p:nvSpPr>
          <p:cNvPr id="37" name="Google Shape;37;p7"/>
          <p:cNvSpPr txBox="1"/>
          <p:nvPr>
            <p:ph type="title"/>
          </p:nvPr>
        </p:nvSpPr>
        <p:spPr>
          <a:xfrm>
            <a:off x="594657" y="355641"/>
            <a:ext cx="3155400" cy="126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p:nvPr/>
        </p:nvSpPr>
        <p:spPr>
          <a:xfrm flipH="1">
            <a:off x="1860825" y="-83950"/>
            <a:ext cx="7823400" cy="4096500"/>
          </a:xfrm>
          <a:prstGeom prst="roundRect">
            <a:avLst>
              <a:gd fmla="val 16667" name="adj"/>
            </a:avLst>
          </a:prstGeom>
          <a:solidFill>
            <a:srgbClr val="EE8C94">
              <a:alpha val="6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flipH="1">
            <a:off x="-355425" y="2689375"/>
            <a:ext cx="2915400" cy="1835400"/>
          </a:xfrm>
          <a:prstGeom prst="roundRect">
            <a:avLst>
              <a:gd fmla="val 16667" name="adj"/>
            </a:avLst>
          </a:prstGeom>
          <a:solidFill>
            <a:srgbClr val="AED7E8">
              <a:alpha val="52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flipH="1" rot="-5400000">
            <a:off x="6573275" y="4327150"/>
            <a:ext cx="2111400" cy="1952400"/>
          </a:xfrm>
          <a:prstGeom prst="roundRect">
            <a:avLst>
              <a:gd fmla="val 16667" name="adj"/>
            </a:avLst>
          </a:prstGeom>
          <a:solidFill>
            <a:srgbClr val="AED7E8">
              <a:alpha val="52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title"/>
          </p:nvPr>
        </p:nvSpPr>
        <p:spPr>
          <a:xfrm>
            <a:off x="2961225" y="997550"/>
            <a:ext cx="3739800" cy="1926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6000">
                <a:solidFill>
                  <a:schemeClr val="lt1"/>
                </a:solidFill>
              </a:defRPr>
            </a:lvl1pPr>
            <a:lvl2pPr lvl="1">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2pPr>
            <a:lvl3pPr lvl="2">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3pPr>
            <a:lvl4pPr lvl="3">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4pPr>
            <a:lvl5pPr lvl="4">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5pPr>
            <a:lvl6pPr lvl="5">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6pPr>
            <a:lvl7pPr lvl="6">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7pPr>
            <a:lvl8pPr lvl="7">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8pPr>
            <a:lvl9pPr lvl="8">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txBox="1"/>
          <p:nvPr>
            <p:ph idx="1" type="subTitle"/>
          </p:nvPr>
        </p:nvSpPr>
        <p:spPr>
          <a:xfrm>
            <a:off x="614730" y="2131575"/>
            <a:ext cx="2505900" cy="1431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
          <p:cNvSpPr txBox="1"/>
          <p:nvPr>
            <p:ph type="title"/>
          </p:nvPr>
        </p:nvSpPr>
        <p:spPr>
          <a:xfrm>
            <a:off x="5420751" y="422799"/>
            <a:ext cx="3097800" cy="937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7200">
                <a:solidFill>
                  <a:schemeClr val="lt1"/>
                </a:solidFill>
              </a:defRPr>
            </a:lvl1pPr>
            <a:lvl2pPr lvl="1" rtl="0" algn="r">
              <a:spcBef>
                <a:spcPts val="0"/>
              </a:spcBef>
              <a:spcAft>
                <a:spcPts val="0"/>
              </a:spcAft>
              <a:buNone/>
              <a:defRPr sz="7200">
                <a:solidFill>
                  <a:schemeClr val="lt1"/>
                </a:solidFill>
              </a:defRPr>
            </a:lvl2pPr>
            <a:lvl3pPr lvl="2" rtl="0" algn="r">
              <a:spcBef>
                <a:spcPts val="0"/>
              </a:spcBef>
              <a:spcAft>
                <a:spcPts val="0"/>
              </a:spcAft>
              <a:buNone/>
              <a:defRPr sz="7200">
                <a:solidFill>
                  <a:schemeClr val="lt1"/>
                </a:solidFill>
              </a:defRPr>
            </a:lvl3pPr>
            <a:lvl4pPr lvl="3" rtl="0" algn="r">
              <a:spcBef>
                <a:spcPts val="0"/>
              </a:spcBef>
              <a:spcAft>
                <a:spcPts val="0"/>
              </a:spcAft>
              <a:buNone/>
              <a:defRPr sz="7200">
                <a:solidFill>
                  <a:schemeClr val="lt1"/>
                </a:solidFill>
              </a:defRPr>
            </a:lvl4pPr>
            <a:lvl5pPr lvl="4" rtl="0" algn="r">
              <a:spcBef>
                <a:spcPts val="0"/>
              </a:spcBef>
              <a:spcAft>
                <a:spcPts val="0"/>
              </a:spcAft>
              <a:buNone/>
              <a:defRPr sz="7200">
                <a:solidFill>
                  <a:schemeClr val="lt1"/>
                </a:solidFill>
              </a:defRPr>
            </a:lvl5pPr>
            <a:lvl6pPr lvl="5" rtl="0" algn="r">
              <a:spcBef>
                <a:spcPts val="0"/>
              </a:spcBef>
              <a:spcAft>
                <a:spcPts val="0"/>
              </a:spcAft>
              <a:buNone/>
              <a:defRPr sz="7200">
                <a:solidFill>
                  <a:schemeClr val="lt1"/>
                </a:solidFill>
              </a:defRPr>
            </a:lvl6pPr>
            <a:lvl7pPr lvl="6" rtl="0" algn="r">
              <a:spcBef>
                <a:spcPts val="0"/>
              </a:spcBef>
              <a:spcAft>
                <a:spcPts val="0"/>
              </a:spcAft>
              <a:buNone/>
              <a:defRPr sz="7200">
                <a:solidFill>
                  <a:schemeClr val="lt1"/>
                </a:solidFill>
              </a:defRPr>
            </a:lvl7pPr>
            <a:lvl8pPr lvl="7" rtl="0" algn="r">
              <a:spcBef>
                <a:spcPts val="0"/>
              </a:spcBef>
              <a:spcAft>
                <a:spcPts val="0"/>
              </a:spcAft>
              <a:buNone/>
              <a:defRPr sz="7200">
                <a:solidFill>
                  <a:schemeClr val="lt1"/>
                </a:solidFill>
              </a:defRPr>
            </a:lvl8pPr>
            <a:lvl9pPr lvl="8" rtl="0" algn="r">
              <a:spcBef>
                <a:spcPts val="0"/>
              </a:spcBef>
              <a:spcAft>
                <a:spcPts val="0"/>
              </a:spcAft>
              <a:buNone/>
              <a:defRPr sz="72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0"/>
          <p:cNvSpPr txBox="1"/>
          <p:nvPr>
            <p:ph idx="1" type="subTitle"/>
          </p:nvPr>
        </p:nvSpPr>
        <p:spPr>
          <a:xfrm flipH="1">
            <a:off x="609580" y="1236280"/>
            <a:ext cx="2237100" cy="254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49" name="Google Shape;49;p10"/>
          <p:cNvSpPr txBox="1"/>
          <p:nvPr>
            <p:ph type="title"/>
          </p:nvPr>
        </p:nvSpPr>
        <p:spPr>
          <a:xfrm>
            <a:off x="594651" y="355645"/>
            <a:ext cx="2558100" cy="577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1pPr>
            <a:lvl2pPr lvl="1">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2pPr>
            <a:lvl3pPr lvl="2">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3pPr>
            <a:lvl4pPr lvl="3">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4pPr>
            <a:lvl5pPr lvl="4">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5pPr>
            <a:lvl6pPr lvl="5">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6pPr>
            <a:lvl7pPr lvl="6">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7pPr>
            <a:lvl8pPr lvl="7">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8pPr>
            <a:lvl9pPr lvl="8">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Assistant Light"/>
              <a:buChar char="●"/>
              <a:defRPr sz="1800">
                <a:solidFill>
                  <a:schemeClr val="dk1"/>
                </a:solidFill>
                <a:latin typeface="Assistant Light"/>
                <a:ea typeface="Assistant Light"/>
                <a:cs typeface="Assistant Light"/>
                <a:sym typeface="Assistant Light"/>
              </a:defRPr>
            </a:lvl1pPr>
            <a:lvl2pPr indent="-317500" lvl="1" marL="914400">
              <a:lnSpc>
                <a:spcPct val="115000"/>
              </a:lnSpc>
              <a:spcBef>
                <a:spcPts val="160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2pPr>
            <a:lvl3pPr indent="-304800" lvl="2" marL="13716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3pPr>
            <a:lvl4pPr indent="-304800" lvl="3" marL="18288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4pPr>
            <a:lvl5pPr indent="-304800" lvl="4" marL="22860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5pPr>
            <a:lvl6pPr indent="-304800" lvl="5" marL="27432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6pPr>
            <a:lvl7pPr indent="-304800" lvl="6" marL="32004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7pPr>
            <a:lvl8pPr indent="-304800" lvl="7" marL="36576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8pPr>
            <a:lvl9pPr indent="-304800" lvl="8" marL="4114800">
              <a:lnSpc>
                <a:spcPct val="115000"/>
              </a:lnSpc>
              <a:spcBef>
                <a:spcPts val="1600"/>
              </a:spcBef>
              <a:spcAft>
                <a:spcPts val="160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idx="1" type="subTitle"/>
          </p:nvPr>
        </p:nvSpPr>
        <p:spPr>
          <a:xfrm rot="1416">
            <a:off x="5456962" y="3940825"/>
            <a:ext cx="29133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closer look into the technical process..</a:t>
            </a:r>
            <a:endParaRPr/>
          </a:p>
        </p:txBody>
      </p:sp>
      <p:sp>
        <p:nvSpPr>
          <p:cNvPr id="152" name="Google Shape;152;p26"/>
          <p:cNvSpPr txBox="1"/>
          <p:nvPr>
            <p:ph type="ctrTitle"/>
          </p:nvPr>
        </p:nvSpPr>
        <p:spPr>
          <a:xfrm rot="889">
            <a:off x="265475" y="133625"/>
            <a:ext cx="6958800" cy="39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Improving Fetal Health Outcomes:</a:t>
            </a:r>
            <a:endParaRPr sz="5000"/>
          </a:p>
          <a:p>
            <a:pPr indent="0" lvl="0" marL="0" rtl="0" algn="l">
              <a:spcBef>
                <a:spcPts val="0"/>
              </a:spcBef>
              <a:spcAft>
                <a:spcPts val="0"/>
              </a:spcAft>
              <a:buNone/>
            </a:pPr>
            <a:r>
              <a:rPr lang="en" sz="5000"/>
              <a:t>Data Cleaning Process and Exploratory Data Analysis</a:t>
            </a:r>
            <a:endParaRPr sz="5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ctrTitle"/>
          </p:nvPr>
        </p:nvSpPr>
        <p:spPr>
          <a:xfrm rot="743">
            <a:off x="129300" y="-7050"/>
            <a:ext cx="4161900" cy="38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Visualizing the Baseline Fetal Heart Rate bpm Distribution:</a:t>
            </a:r>
            <a:endParaRPr sz="4500"/>
          </a:p>
        </p:txBody>
      </p:sp>
      <p:sp>
        <p:nvSpPr>
          <p:cNvPr id="213" name="Google Shape;213;p35"/>
          <p:cNvSpPr txBox="1"/>
          <p:nvPr>
            <p:ph idx="1" type="subTitle"/>
          </p:nvPr>
        </p:nvSpPr>
        <p:spPr>
          <a:xfrm rot="1416">
            <a:off x="5456962" y="3940825"/>
            <a:ext cx="29133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14" name="Google Shape;214;p35"/>
          <p:cNvPicPr preferRelativeResize="0"/>
          <p:nvPr/>
        </p:nvPicPr>
        <p:blipFill>
          <a:blip r:embed="rId3">
            <a:alphaModFix/>
          </a:blip>
          <a:stretch>
            <a:fillRect/>
          </a:stretch>
        </p:blipFill>
        <p:spPr>
          <a:xfrm>
            <a:off x="4366047" y="152400"/>
            <a:ext cx="4625554" cy="4991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ctrTitle"/>
          </p:nvPr>
        </p:nvSpPr>
        <p:spPr>
          <a:xfrm rot="750">
            <a:off x="129300" y="-6750"/>
            <a:ext cx="6876900" cy="38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Distribution of FHR accelerations per second: </a:t>
            </a:r>
            <a:endParaRPr sz="4500"/>
          </a:p>
        </p:txBody>
      </p:sp>
      <p:sp>
        <p:nvSpPr>
          <p:cNvPr id="220" name="Google Shape;220;p36"/>
          <p:cNvSpPr txBox="1"/>
          <p:nvPr>
            <p:ph idx="1" type="subTitle"/>
          </p:nvPr>
        </p:nvSpPr>
        <p:spPr>
          <a:xfrm rot="1416">
            <a:off x="5456962" y="3940825"/>
            <a:ext cx="29133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21" name="Google Shape;221;p36"/>
          <p:cNvPicPr preferRelativeResize="0"/>
          <p:nvPr/>
        </p:nvPicPr>
        <p:blipFill>
          <a:blip r:embed="rId3">
            <a:alphaModFix/>
          </a:blip>
          <a:stretch>
            <a:fillRect/>
          </a:stretch>
        </p:blipFill>
        <p:spPr>
          <a:xfrm>
            <a:off x="3002375" y="990600"/>
            <a:ext cx="5775673" cy="380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ctrTitle"/>
          </p:nvPr>
        </p:nvSpPr>
        <p:spPr>
          <a:xfrm rot="750">
            <a:off x="129300" y="-6750"/>
            <a:ext cx="6876900" cy="38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Distribution of FHR decelerations per second: </a:t>
            </a:r>
            <a:endParaRPr sz="4500"/>
          </a:p>
        </p:txBody>
      </p:sp>
      <p:sp>
        <p:nvSpPr>
          <p:cNvPr id="227" name="Google Shape;227;p37"/>
          <p:cNvSpPr txBox="1"/>
          <p:nvPr>
            <p:ph idx="1" type="subTitle"/>
          </p:nvPr>
        </p:nvSpPr>
        <p:spPr>
          <a:xfrm rot="1416">
            <a:off x="5456962" y="3940825"/>
            <a:ext cx="29133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28" name="Google Shape;228;p37"/>
          <p:cNvPicPr preferRelativeResize="0"/>
          <p:nvPr/>
        </p:nvPicPr>
        <p:blipFill>
          <a:blip r:embed="rId3">
            <a:alphaModFix/>
          </a:blip>
          <a:stretch>
            <a:fillRect/>
          </a:stretch>
        </p:blipFill>
        <p:spPr>
          <a:xfrm>
            <a:off x="2762849" y="830650"/>
            <a:ext cx="6134624" cy="4160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ctrTitle"/>
          </p:nvPr>
        </p:nvSpPr>
        <p:spPr>
          <a:xfrm rot="941">
            <a:off x="205500" y="69150"/>
            <a:ext cx="3288000" cy="48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Visualizing correlations of Fetal Health Data and emerging</a:t>
            </a:r>
            <a:endParaRPr sz="3700"/>
          </a:p>
          <a:p>
            <a:pPr indent="0" lvl="0" marL="0" rtl="0" algn="l">
              <a:spcBef>
                <a:spcPts val="0"/>
              </a:spcBef>
              <a:spcAft>
                <a:spcPts val="0"/>
              </a:spcAft>
              <a:buNone/>
            </a:pPr>
            <a:r>
              <a:rPr lang="en" sz="3700"/>
              <a:t>Fetal Health Predictors</a:t>
            </a:r>
            <a:endParaRPr sz="3700"/>
          </a:p>
        </p:txBody>
      </p:sp>
      <p:sp>
        <p:nvSpPr>
          <p:cNvPr id="234" name="Google Shape;234;p38"/>
          <p:cNvSpPr txBox="1"/>
          <p:nvPr>
            <p:ph idx="1" type="subTitle"/>
          </p:nvPr>
        </p:nvSpPr>
        <p:spPr>
          <a:xfrm rot="1416">
            <a:off x="5456962" y="3940825"/>
            <a:ext cx="29133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35" name="Google Shape;235;p38"/>
          <p:cNvPicPr preferRelativeResize="0"/>
          <p:nvPr/>
        </p:nvPicPr>
        <p:blipFill>
          <a:blip r:embed="rId3">
            <a:alphaModFix/>
          </a:blip>
          <a:stretch>
            <a:fillRect/>
          </a:stretch>
        </p:blipFill>
        <p:spPr>
          <a:xfrm>
            <a:off x="3324161" y="-7500"/>
            <a:ext cx="5819827"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idx="6" type="title"/>
          </p:nvPr>
        </p:nvSpPr>
        <p:spPr>
          <a:xfrm>
            <a:off x="3187650" y="356125"/>
            <a:ext cx="4499400" cy="937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Possible next steps..</a:t>
            </a:r>
            <a:endParaRPr/>
          </a:p>
        </p:txBody>
      </p:sp>
      <p:sp>
        <p:nvSpPr>
          <p:cNvPr id="241" name="Google Shape;241;p39"/>
          <p:cNvSpPr/>
          <p:nvPr/>
        </p:nvSpPr>
        <p:spPr>
          <a:xfrm>
            <a:off x="-1186725" y="807709"/>
            <a:ext cx="5512500" cy="5512500"/>
          </a:xfrm>
          <a:prstGeom prst="ellipse">
            <a:avLst/>
          </a:prstGeom>
          <a:solidFill>
            <a:srgbClr val="EE8C94">
              <a:alpha val="6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9"/>
          <p:cNvSpPr/>
          <p:nvPr/>
        </p:nvSpPr>
        <p:spPr>
          <a:xfrm>
            <a:off x="-108125" y="2036930"/>
            <a:ext cx="3355500" cy="3355500"/>
          </a:xfrm>
          <a:prstGeom prst="ellipse">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9"/>
          <p:cNvSpPr/>
          <p:nvPr/>
        </p:nvSpPr>
        <p:spPr>
          <a:xfrm>
            <a:off x="842850" y="2933600"/>
            <a:ext cx="1453500" cy="1453500"/>
          </a:xfrm>
          <a:prstGeom prst="ellipse">
            <a:avLst/>
          </a:prstGeom>
          <a:solidFill>
            <a:srgbClr val="F2D9C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9"/>
          <p:cNvSpPr txBox="1"/>
          <p:nvPr>
            <p:ph idx="4" type="ctrTitle"/>
          </p:nvPr>
        </p:nvSpPr>
        <p:spPr>
          <a:xfrm flipH="1">
            <a:off x="4939300" y="2230125"/>
            <a:ext cx="3290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Unsupervised Machine Learning</a:t>
            </a:r>
            <a:endParaRPr>
              <a:solidFill>
                <a:schemeClr val="dk1"/>
              </a:solidFill>
            </a:endParaRPr>
          </a:p>
        </p:txBody>
      </p:sp>
      <p:sp>
        <p:nvSpPr>
          <p:cNvPr id="245" name="Google Shape;245;p39"/>
          <p:cNvSpPr txBox="1"/>
          <p:nvPr>
            <p:ph idx="1" type="subTitle"/>
          </p:nvPr>
        </p:nvSpPr>
        <p:spPr>
          <a:xfrm flipH="1">
            <a:off x="4329725" y="1574375"/>
            <a:ext cx="3523200" cy="8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Fetal Health as target vector</a:t>
            </a:r>
            <a:endParaRPr/>
          </a:p>
        </p:txBody>
      </p:sp>
      <p:sp>
        <p:nvSpPr>
          <p:cNvPr id="246" name="Google Shape;246;p39"/>
          <p:cNvSpPr txBox="1"/>
          <p:nvPr>
            <p:ph idx="5" type="subTitle"/>
          </p:nvPr>
        </p:nvSpPr>
        <p:spPr>
          <a:xfrm flipH="1">
            <a:off x="4939250" y="2645550"/>
            <a:ext cx="3221700" cy="8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Fetal Health Indicators to identify essential health data for outcome prediction</a:t>
            </a:r>
            <a:endParaRPr/>
          </a:p>
        </p:txBody>
      </p:sp>
      <p:sp>
        <p:nvSpPr>
          <p:cNvPr id="247" name="Google Shape;247;p39"/>
          <p:cNvSpPr txBox="1"/>
          <p:nvPr>
            <p:ph type="ctrTitle"/>
          </p:nvPr>
        </p:nvSpPr>
        <p:spPr>
          <a:xfrm flipH="1">
            <a:off x="4329675" y="1159000"/>
            <a:ext cx="2770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Supervised Machine Learning</a:t>
            </a:r>
            <a:endParaRPr>
              <a:solidFill>
                <a:schemeClr val="dk1"/>
              </a:solidFill>
            </a:endParaRPr>
          </a:p>
        </p:txBody>
      </p:sp>
      <p:sp>
        <p:nvSpPr>
          <p:cNvPr id="248" name="Google Shape;248;p39"/>
          <p:cNvSpPr txBox="1"/>
          <p:nvPr>
            <p:ph idx="3" type="subTitle"/>
          </p:nvPr>
        </p:nvSpPr>
        <p:spPr>
          <a:xfrm flipH="1">
            <a:off x="5413018" y="3698256"/>
            <a:ext cx="2439900" cy="8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Analyse machine learning models and deliver results to providers</a:t>
            </a:r>
            <a:endParaRPr/>
          </a:p>
        </p:txBody>
      </p:sp>
      <p:sp>
        <p:nvSpPr>
          <p:cNvPr id="249" name="Google Shape;249;p39"/>
          <p:cNvSpPr txBox="1"/>
          <p:nvPr>
            <p:ph idx="2" type="ctrTitle"/>
          </p:nvPr>
        </p:nvSpPr>
        <p:spPr>
          <a:xfrm flipH="1">
            <a:off x="5413018" y="3290579"/>
            <a:ext cx="1560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Deliver results </a:t>
            </a:r>
            <a:endParaRPr>
              <a:solidFill>
                <a:schemeClr val="dk1"/>
              </a:solidFill>
            </a:endParaRPr>
          </a:p>
        </p:txBody>
      </p:sp>
      <p:sp>
        <p:nvSpPr>
          <p:cNvPr id="250" name="Google Shape;250;p39"/>
          <p:cNvSpPr txBox="1"/>
          <p:nvPr>
            <p:ph type="ctrTitle"/>
          </p:nvPr>
        </p:nvSpPr>
        <p:spPr>
          <a:xfrm flipH="1">
            <a:off x="1210213" y="1229309"/>
            <a:ext cx="7092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lt1"/>
                </a:solidFill>
              </a:rPr>
              <a:t>01</a:t>
            </a:r>
            <a:endParaRPr sz="3000">
              <a:solidFill>
                <a:schemeClr val="lt1"/>
              </a:solidFill>
            </a:endParaRPr>
          </a:p>
        </p:txBody>
      </p:sp>
      <p:sp>
        <p:nvSpPr>
          <p:cNvPr id="251" name="Google Shape;251;p39"/>
          <p:cNvSpPr txBox="1"/>
          <p:nvPr>
            <p:ph type="ctrTitle"/>
          </p:nvPr>
        </p:nvSpPr>
        <p:spPr>
          <a:xfrm flipH="1">
            <a:off x="1210213" y="2284430"/>
            <a:ext cx="7092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lt1"/>
                </a:solidFill>
              </a:rPr>
              <a:t>02</a:t>
            </a:r>
            <a:endParaRPr sz="3000">
              <a:solidFill>
                <a:schemeClr val="lt1"/>
              </a:solidFill>
            </a:endParaRPr>
          </a:p>
        </p:txBody>
      </p:sp>
      <p:sp>
        <p:nvSpPr>
          <p:cNvPr id="252" name="Google Shape;252;p39"/>
          <p:cNvSpPr txBox="1"/>
          <p:nvPr>
            <p:ph type="ctrTitle"/>
          </p:nvPr>
        </p:nvSpPr>
        <p:spPr>
          <a:xfrm flipH="1">
            <a:off x="1210213" y="3371450"/>
            <a:ext cx="7092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lt1"/>
                </a:solidFill>
              </a:rPr>
              <a:t>03</a:t>
            </a:r>
            <a:endParaRPr sz="3000">
              <a:solidFill>
                <a:schemeClr val="lt1"/>
              </a:solidFill>
            </a:endParaRPr>
          </a:p>
        </p:txBody>
      </p:sp>
      <p:cxnSp>
        <p:nvCxnSpPr>
          <p:cNvPr id="253" name="Google Shape;253;p39"/>
          <p:cNvCxnSpPr/>
          <p:nvPr/>
        </p:nvCxnSpPr>
        <p:spPr>
          <a:xfrm>
            <a:off x="2014663" y="1489675"/>
            <a:ext cx="2214900" cy="0"/>
          </a:xfrm>
          <a:prstGeom prst="straightConnector1">
            <a:avLst/>
          </a:prstGeom>
          <a:noFill/>
          <a:ln cap="flat" cmpd="sng" w="19050">
            <a:solidFill>
              <a:schemeClr val="accent2"/>
            </a:solidFill>
            <a:prstDash val="solid"/>
            <a:round/>
            <a:headEnd len="med" w="med" type="none"/>
            <a:tailEnd len="med" w="med" type="none"/>
          </a:ln>
        </p:spPr>
      </p:cxnSp>
      <p:cxnSp>
        <p:nvCxnSpPr>
          <p:cNvPr id="254" name="Google Shape;254;p39"/>
          <p:cNvCxnSpPr/>
          <p:nvPr/>
        </p:nvCxnSpPr>
        <p:spPr>
          <a:xfrm>
            <a:off x="2014663" y="2571750"/>
            <a:ext cx="2843100" cy="0"/>
          </a:xfrm>
          <a:prstGeom prst="straightConnector1">
            <a:avLst/>
          </a:prstGeom>
          <a:noFill/>
          <a:ln cap="flat" cmpd="sng" w="19050">
            <a:solidFill>
              <a:schemeClr val="accent2"/>
            </a:solidFill>
            <a:prstDash val="solid"/>
            <a:round/>
            <a:headEnd len="med" w="med" type="none"/>
            <a:tailEnd len="med" w="med" type="none"/>
          </a:ln>
        </p:spPr>
      </p:cxnSp>
      <p:cxnSp>
        <p:nvCxnSpPr>
          <p:cNvPr id="255" name="Google Shape;255;p39"/>
          <p:cNvCxnSpPr/>
          <p:nvPr/>
        </p:nvCxnSpPr>
        <p:spPr>
          <a:xfrm>
            <a:off x="2014663" y="3660350"/>
            <a:ext cx="3290700" cy="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2298475" y="540350"/>
            <a:ext cx="6507000" cy="19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br>
              <a:rPr lang="en"/>
            </a:br>
            <a:r>
              <a:rPr lang="en"/>
              <a:t>Thank you!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Email questions:</a:t>
            </a:r>
            <a:endParaRPr/>
          </a:p>
          <a:p>
            <a:pPr indent="0" lvl="0" marL="0" rtl="0" algn="l">
              <a:spcBef>
                <a:spcPts val="0"/>
              </a:spcBef>
              <a:spcAft>
                <a:spcPts val="0"/>
              </a:spcAft>
              <a:buNone/>
            </a:pPr>
            <a:r>
              <a:rPr lang="en"/>
              <a:t>eva.vukich@gmail.com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442250" y="1997250"/>
            <a:ext cx="1900800" cy="14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Fetal Health Data Set</a:t>
            </a:r>
            <a:endParaRPr/>
          </a:p>
        </p:txBody>
      </p:sp>
      <p:sp>
        <p:nvSpPr>
          <p:cNvPr id="158" name="Google Shape;158;p27"/>
          <p:cNvSpPr txBox="1"/>
          <p:nvPr>
            <p:ph idx="1" type="body"/>
          </p:nvPr>
        </p:nvSpPr>
        <p:spPr>
          <a:xfrm>
            <a:off x="2647850" y="368525"/>
            <a:ext cx="5934300" cy="36171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 sz="1150">
                <a:solidFill>
                  <a:srgbClr val="000000"/>
                </a:solidFill>
                <a:latin typeface="Arial"/>
                <a:ea typeface="Arial"/>
                <a:cs typeface="Arial"/>
                <a:sym typeface="Arial"/>
              </a:rPr>
              <a:t>“Reduction of child mortality is reflected in several of the United Nations' Sustainable Development Goals and is a key indicator of human progress.</a:t>
            </a:r>
            <a:endParaRPr sz="1150">
              <a:solidFill>
                <a:srgbClr val="000000"/>
              </a:solidFill>
              <a:latin typeface="Arial"/>
              <a:ea typeface="Arial"/>
              <a:cs typeface="Arial"/>
              <a:sym typeface="Arial"/>
            </a:endParaRPr>
          </a:p>
          <a:p>
            <a:pPr indent="0" lvl="0" marL="0" rtl="0" algn="l">
              <a:spcBef>
                <a:spcPts val="800"/>
              </a:spcBef>
              <a:spcAft>
                <a:spcPts val="0"/>
              </a:spcAft>
              <a:buNone/>
            </a:pPr>
            <a:r>
              <a:rPr lang="en" sz="1150">
                <a:solidFill>
                  <a:srgbClr val="000000"/>
                </a:solidFill>
                <a:latin typeface="Arial"/>
                <a:ea typeface="Arial"/>
                <a:cs typeface="Arial"/>
                <a:sym typeface="Arial"/>
              </a:rPr>
              <a:t>The UN expects that by 2030, countries end preventable deaths of newborns and children under 5 years of age, with all countries aiming to reduce under 5 mortality to at least as low as 25 per 1,000 live births.</a:t>
            </a:r>
            <a:endParaRPr sz="1150">
              <a:solidFill>
                <a:srgbClr val="000000"/>
              </a:solidFill>
              <a:latin typeface="Arial"/>
              <a:ea typeface="Arial"/>
              <a:cs typeface="Arial"/>
              <a:sym typeface="Arial"/>
            </a:endParaRPr>
          </a:p>
          <a:p>
            <a:pPr indent="0" lvl="0" marL="0" rtl="0" algn="l">
              <a:spcBef>
                <a:spcPts val="800"/>
              </a:spcBef>
              <a:spcAft>
                <a:spcPts val="0"/>
              </a:spcAft>
              <a:buNone/>
            </a:pPr>
            <a:r>
              <a:rPr lang="en" sz="1150">
                <a:solidFill>
                  <a:srgbClr val="000000"/>
                </a:solidFill>
                <a:latin typeface="Arial"/>
                <a:ea typeface="Arial"/>
                <a:cs typeface="Arial"/>
                <a:sym typeface="Arial"/>
              </a:rPr>
              <a:t>Parallel to notion of child mortality is of course maternal mortality, which accounts for 295,000 deaths during and following pregnancy and childbirth (as of 2017). The vast majority of these deaths (94%) occurred in low-resource settings, and most could have been prevented.</a:t>
            </a:r>
            <a:endParaRPr sz="1150">
              <a:solidFill>
                <a:srgbClr val="000000"/>
              </a:solidFill>
              <a:latin typeface="Arial"/>
              <a:ea typeface="Arial"/>
              <a:cs typeface="Arial"/>
              <a:sym typeface="Arial"/>
            </a:endParaRPr>
          </a:p>
          <a:p>
            <a:pPr indent="0" lvl="0" marL="0" rtl="0" algn="l">
              <a:spcBef>
                <a:spcPts val="800"/>
              </a:spcBef>
              <a:spcAft>
                <a:spcPts val="0"/>
              </a:spcAft>
              <a:buNone/>
            </a:pPr>
            <a:r>
              <a:rPr lang="en" sz="1150">
                <a:solidFill>
                  <a:srgbClr val="000000"/>
                </a:solidFill>
                <a:latin typeface="Arial"/>
                <a:ea typeface="Arial"/>
                <a:cs typeface="Arial"/>
                <a:sym typeface="Arial"/>
              </a:rPr>
              <a:t>In light of what was mentioned above, Cardiotocograms (CTGs) are a simple and cost accessible option to assess fetal health, allowing healthcare professionals to take action in order to prevent child and maternal mortality. The equipment itself works by sending ultrasound pulses and reading its response, thus shedding light on fetal heart rate (FHR), fetal movements, uterine contractions and more.”</a:t>
            </a:r>
            <a:endParaRPr sz="1150">
              <a:solidFill>
                <a:srgbClr val="000000"/>
              </a:solidFill>
              <a:latin typeface="Arial"/>
              <a:ea typeface="Arial"/>
              <a:cs typeface="Arial"/>
              <a:sym typeface="Arial"/>
            </a:endParaRPr>
          </a:p>
          <a:p>
            <a:pPr indent="0" lvl="0" marL="0" rtl="0" algn="l">
              <a:spcBef>
                <a:spcPts val="800"/>
              </a:spcBef>
              <a:spcAft>
                <a:spcPts val="0"/>
              </a:spcAft>
              <a:buNone/>
            </a:pPr>
            <a:r>
              <a:t/>
            </a:r>
            <a:endParaRPr sz="1900"/>
          </a:p>
        </p:txBody>
      </p:sp>
      <p:sp>
        <p:nvSpPr>
          <p:cNvPr id="159" name="Google Shape;159;p27"/>
          <p:cNvSpPr txBox="1"/>
          <p:nvPr/>
        </p:nvSpPr>
        <p:spPr>
          <a:xfrm>
            <a:off x="945750" y="4065650"/>
            <a:ext cx="81984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highlight>
                  <a:srgbClr val="F8F8F8"/>
                </a:highlight>
              </a:rPr>
              <a:t>Ayres de Campos et al. (2000) SisPorto 2.0 A Program for Automated Analysis of Cardiotocograms. J Matern Fetal Med 5:311-318</a:t>
            </a:r>
            <a:endParaRPr>
              <a:latin typeface="Assistant Light"/>
              <a:ea typeface="Assistant Light"/>
              <a:cs typeface="Assistant Light"/>
              <a:sym typeface="Assistant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28"/>
          <p:cNvSpPr txBox="1"/>
          <p:nvPr>
            <p:ph type="title"/>
          </p:nvPr>
        </p:nvSpPr>
        <p:spPr>
          <a:xfrm>
            <a:off x="4748375" y="235550"/>
            <a:ext cx="4224900" cy="381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Cardiotocogram</a:t>
            </a:r>
            <a:endParaRPr sz="4800"/>
          </a:p>
          <a:p>
            <a:pPr indent="0" lvl="0" marL="0" rtl="0" algn="l">
              <a:spcBef>
                <a:spcPts val="0"/>
              </a:spcBef>
              <a:spcAft>
                <a:spcPts val="0"/>
              </a:spcAft>
              <a:buNone/>
            </a:pPr>
            <a:r>
              <a:rPr lang="en" sz="4800"/>
              <a:t>(CTGs)</a:t>
            </a:r>
            <a:endParaRPr sz="4800"/>
          </a:p>
        </p:txBody>
      </p:sp>
      <p:pic>
        <p:nvPicPr>
          <p:cNvPr id="165" name="Google Shape;165;p28"/>
          <p:cNvPicPr preferRelativeResize="0"/>
          <p:nvPr/>
        </p:nvPicPr>
        <p:blipFill>
          <a:blip r:embed="rId4">
            <a:alphaModFix/>
          </a:blip>
          <a:stretch>
            <a:fillRect/>
          </a:stretch>
        </p:blipFill>
        <p:spPr>
          <a:xfrm>
            <a:off x="0" y="76200"/>
            <a:ext cx="4572808" cy="4984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ctrTitle"/>
          </p:nvPr>
        </p:nvSpPr>
        <p:spPr>
          <a:xfrm rot="953">
            <a:off x="205501" y="297600"/>
            <a:ext cx="2164500" cy="38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Fetal Health Dataset</a:t>
            </a:r>
            <a:endParaRPr/>
          </a:p>
          <a:p>
            <a:pPr indent="0" lvl="0" marL="0" rtl="0" algn="l">
              <a:spcBef>
                <a:spcPts val="0"/>
              </a:spcBef>
              <a:spcAft>
                <a:spcPts val="0"/>
              </a:spcAft>
              <a:buNone/>
            </a:pPr>
            <a:r>
              <a:t/>
            </a:r>
            <a:endParaRPr/>
          </a:p>
        </p:txBody>
      </p:sp>
      <p:sp>
        <p:nvSpPr>
          <p:cNvPr id="171" name="Google Shape;171;p29"/>
          <p:cNvSpPr txBox="1"/>
          <p:nvPr>
            <p:ph idx="1" type="subTitle"/>
          </p:nvPr>
        </p:nvSpPr>
        <p:spPr>
          <a:xfrm rot="1416">
            <a:off x="5456962" y="3940825"/>
            <a:ext cx="29133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2" name="Google Shape;172;p29"/>
          <p:cNvPicPr preferRelativeResize="0"/>
          <p:nvPr/>
        </p:nvPicPr>
        <p:blipFill>
          <a:blip r:embed="rId3">
            <a:alphaModFix/>
          </a:blip>
          <a:stretch>
            <a:fillRect/>
          </a:stretch>
        </p:blipFill>
        <p:spPr>
          <a:xfrm>
            <a:off x="2481050" y="-77862"/>
            <a:ext cx="6725376" cy="52213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ctrTitle"/>
          </p:nvPr>
        </p:nvSpPr>
        <p:spPr>
          <a:xfrm rot="889">
            <a:off x="129299" y="-6750"/>
            <a:ext cx="5802000" cy="38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78" name="Google Shape;178;p30"/>
          <p:cNvSpPr txBox="1"/>
          <p:nvPr>
            <p:ph idx="1" type="subTitle"/>
          </p:nvPr>
        </p:nvSpPr>
        <p:spPr>
          <a:xfrm rot="1416">
            <a:off x="5456962" y="3940825"/>
            <a:ext cx="29133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9" name="Google Shape;179;p30"/>
          <p:cNvPicPr preferRelativeResize="0"/>
          <p:nvPr/>
        </p:nvPicPr>
        <p:blipFill>
          <a:blip r:embed="rId3">
            <a:alphaModFix/>
          </a:blip>
          <a:stretch>
            <a:fillRect/>
          </a:stretch>
        </p:blipFill>
        <p:spPr>
          <a:xfrm>
            <a:off x="1768687" y="1155102"/>
            <a:ext cx="7146714" cy="388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ctrTitle"/>
          </p:nvPr>
        </p:nvSpPr>
        <p:spPr>
          <a:xfrm rot="765">
            <a:off x="129300" y="-6900"/>
            <a:ext cx="5394600" cy="38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Resolving duplicated rows</a:t>
            </a:r>
            <a:endParaRPr sz="4500"/>
          </a:p>
        </p:txBody>
      </p:sp>
      <p:sp>
        <p:nvSpPr>
          <p:cNvPr id="185" name="Google Shape;185;p31"/>
          <p:cNvSpPr txBox="1"/>
          <p:nvPr>
            <p:ph idx="1" type="subTitle"/>
          </p:nvPr>
        </p:nvSpPr>
        <p:spPr>
          <a:xfrm rot="1416">
            <a:off x="5456962" y="3940825"/>
            <a:ext cx="29133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86" name="Google Shape;186;p31"/>
          <p:cNvPicPr preferRelativeResize="0"/>
          <p:nvPr/>
        </p:nvPicPr>
        <p:blipFill>
          <a:blip r:embed="rId3">
            <a:alphaModFix/>
          </a:blip>
          <a:stretch>
            <a:fillRect/>
          </a:stretch>
        </p:blipFill>
        <p:spPr>
          <a:xfrm>
            <a:off x="3807400" y="1006250"/>
            <a:ext cx="4955601" cy="396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ctrTitle"/>
          </p:nvPr>
        </p:nvSpPr>
        <p:spPr>
          <a:xfrm rot="713">
            <a:off x="129300" y="-6750"/>
            <a:ext cx="7235700" cy="38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Eliminating unnecessary columns</a:t>
            </a:r>
            <a:endParaRPr sz="4500"/>
          </a:p>
        </p:txBody>
      </p:sp>
      <p:sp>
        <p:nvSpPr>
          <p:cNvPr id="192" name="Google Shape;192;p32"/>
          <p:cNvSpPr txBox="1"/>
          <p:nvPr>
            <p:ph idx="1" type="subTitle"/>
          </p:nvPr>
        </p:nvSpPr>
        <p:spPr>
          <a:xfrm rot="1416">
            <a:off x="5456962" y="3940825"/>
            <a:ext cx="29133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93" name="Google Shape;193;p32"/>
          <p:cNvPicPr preferRelativeResize="0"/>
          <p:nvPr/>
        </p:nvPicPr>
        <p:blipFill>
          <a:blip r:embed="rId3">
            <a:alphaModFix/>
          </a:blip>
          <a:stretch>
            <a:fillRect/>
          </a:stretch>
        </p:blipFill>
        <p:spPr>
          <a:xfrm>
            <a:off x="2779350" y="914400"/>
            <a:ext cx="6136049" cy="41406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ctrTitle"/>
          </p:nvPr>
        </p:nvSpPr>
        <p:spPr>
          <a:xfrm rot="675">
            <a:off x="129300" y="-7050"/>
            <a:ext cx="4583100" cy="38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Visualizing </a:t>
            </a:r>
            <a:endParaRPr sz="4500"/>
          </a:p>
          <a:p>
            <a:pPr indent="0" lvl="0" marL="0" rtl="0" algn="l">
              <a:spcBef>
                <a:spcPts val="0"/>
              </a:spcBef>
              <a:spcAft>
                <a:spcPts val="0"/>
              </a:spcAft>
              <a:buNone/>
            </a:pPr>
            <a:r>
              <a:rPr lang="en" sz="4500"/>
              <a:t>Fetal Health Distribution </a:t>
            </a:r>
            <a:endParaRPr sz="4500"/>
          </a:p>
          <a:p>
            <a:pPr indent="0" lvl="0" marL="0" rtl="0" algn="l">
              <a:spcBef>
                <a:spcPts val="0"/>
              </a:spcBef>
              <a:spcAft>
                <a:spcPts val="0"/>
              </a:spcAft>
              <a:buNone/>
            </a:pPr>
            <a:r>
              <a:rPr lang="en" sz="4500"/>
              <a:t>in this dataset:</a:t>
            </a:r>
            <a:endParaRPr sz="4500"/>
          </a:p>
        </p:txBody>
      </p:sp>
      <p:sp>
        <p:nvSpPr>
          <p:cNvPr id="199" name="Google Shape;199;p33"/>
          <p:cNvSpPr txBox="1"/>
          <p:nvPr>
            <p:ph idx="1" type="subTitle"/>
          </p:nvPr>
        </p:nvSpPr>
        <p:spPr>
          <a:xfrm rot="1416">
            <a:off x="5456962" y="3940825"/>
            <a:ext cx="29133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00" name="Google Shape;200;p33"/>
          <p:cNvPicPr preferRelativeResize="0"/>
          <p:nvPr/>
        </p:nvPicPr>
        <p:blipFill>
          <a:blip r:embed="rId3">
            <a:alphaModFix/>
          </a:blip>
          <a:stretch>
            <a:fillRect/>
          </a:stretch>
        </p:blipFill>
        <p:spPr>
          <a:xfrm>
            <a:off x="3731200" y="-304800"/>
            <a:ext cx="5184198" cy="5462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ctrTitle"/>
          </p:nvPr>
        </p:nvSpPr>
        <p:spPr>
          <a:xfrm rot="743">
            <a:off x="129300" y="-7050"/>
            <a:ext cx="4161900" cy="38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Visualizing the Baseline Fetal Heart Rate bpm Distribution:</a:t>
            </a:r>
            <a:endParaRPr sz="4500"/>
          </a:p>
        </p:txBody>
      </p:sp>
      <p:sp>
        <p:nvSpPr>
          <p:cNvPr id="206" name="Google Shape;206;p34"/>
          <p:cNvSpPr txBox="1"/>
          <p:nvPr>
            <p:ph idx="1" type="subTitle"/>
          </p:nvPr>
        </p:nvSpPr>
        <p:spPr>
          <a:xfrm rot="1416">
            <a:off x="5456962" y="3940825"/>
            <a:ext cx="29133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07" name="Google Shape;207;p34"/>
          <p:cNvPicPr preferRelativeResize="0"/>
          <p:nvPr/>
        </p:nvPicPr>
        <p:blipFill>
          <a:blip r:embed="rId3">
            <a:alphaModFix/>
          </a:blip>
          <a:stretch>
            <a:fillRect/>
          </a:stretch>
        </p:blipFill>
        <p:spPr>
          <a:xfrm>
            <a:off x="4366047" y="152400"/>
            <a:ext cx="4625554" cy="4991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gnancy Breakthrough by Slidesgo">
  <a:themeElements>
    <a:clrScheme name="Simple Light">
      <a:dk1>
        <a:srgbClr val="434343"/>
      </a:dk1>
      <a:lt1>
        <a:srgbClr val="F2F2F2"/>
      </a:lt1>
      <a:dk2>
        <a:srgbClr val="595959"/>
      </a:dk2>
      <a:lt2>
        <a:srgbClr val="EE8C94"/>
      </a:lt2>
      <a:accent1>
        <a:srgbClr val="F2F2F2"/>
      </a:accent1>
      <a:accent2>
        <a:srgbClr val="EE8C94"/>
      </a:accent2>
      <a:accent3>
        <a:srgbClr val="AED7E8"/>
      </a:accent3>
      <a:accent4>
        <a:srgbClr val="F2D9CF"/>
      </a:accent4>
      <a:accent5>
        <a:srgbClr val="EE8C94"/>
      </a:accent5>
      <a:accent6>
        <a:srgbClr val="AED7E8"/>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