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
      <p:font typeface="PT Serif"/>
      <p:regular r:id="rId19"/>
      <p:bold r:id="rId20"/>
      <p:italic r:id="rId21"/>
      <p:boldItalic r:id="rId22"/>
    </p:embeddedFont>
    <p:embeddedFont>
      <p:font typeface="Assistant Light"/>
      <p:regular r:id="rId23"/>
      <p:bold r:id="rId24"/>
    </p:embeddedFont>
    <p:embeddedFont>
      <p:font typeface="Assistant"/>
      <p:regular r:id="rId25"/>
      <p:bold r:id="rId26"/>
    </p:embeddedFont>
    <p:embeddedFont>
      <p:font typeface="Thasadith"/>
      <p:regular r:id="rId27"/>
      <p:bold r:id="rId28"/>
      <p:italic r:id="rId29"/>
      <p:boldItalic r:id="rId30"/>
    </p:embeddedFont>
    <p:embeddedFont>
      <p:font typeface="Marvel"/>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TSerif-bold.fntdata"/><Relationship Id="rId22" Type="http://schemas.openxmlformats.org/officeDocument/2006/relationships/font" Target="fonts/PTSerif-boldItalic.fntdata"/><Relationship Id="rId21" Type="http://schemas.openxmlformats.org/officeDocument/2006/relationships/font" Target="fonts/PTSerif-italic.fntdata"/><Relationship Id="rId24" Type="http://schemas.openxmlformats.org/officeDocument/2006/relationships/font" Target="fonts/AssistantLight-bold.fntdata"/><Relationship Id="rId23" Type="http://schemas.openxmlformats.org/officeDocument/2006/relationships/font" Target="fonts/Assistant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ssistant-bold.fntdata"/><Relationship Id="rId25" Type="http://schemas.openxmlformats.org/officeDocument/2006/relationships/font" Target="fonts/Assistant-regular.fntdata"/><Relationship Id="rId28" Type="http://schemas.openxmlformats.org/officeDocument/2006/relationships/font" Target="fonts/Thasadith-bold.fntdata"/><Relationship Id="rId27" Type="http://schemas.openxmlformats.org/officeDocument/2006/relationships/font" Target="fonts/Thasadith-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Thasadith-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arvel-regular.fntdata"/><Relationship Id="rId30" Type="http://schemas.openxmlformats.org/officeDocument/2006/relationships/font" Target="fonts/Thasadith-boldItalic.fntdata"/><Relationship Id="rId11" Type="http://schemas.openxmlformats.org/officeDocument/2006/relationships/slide" Target="slides/slide7.xml"/><Relationship Id="rId33" Type="http://schemas.openxmlformats.org/officeDocument/2006/relationships/font" Target="fonts/Marvel-italic.fntdata"/><Relationship Id="rId10" Type="http://schemas.openxmlformats.org/officeDocument/2006/relationships/slide" Target="slides/slide6.xml"/><Relationship Id="rId32" Type="http://schemas.openxmlformats.org/officeDocument/2006/relationships/font" Target="fonts/Marvel-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Marvel-boldItalic.fntdata"/><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PTSerif-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07c3e161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07c3e161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background: Clinical background in Pediatrics and Maternal Fetal Care. Full Spectrum Doula , that is a person who provides direct support to the birthing person in prenatal, active childbirth, postpartum, pregnancy loss and termination. Perinatal is a commonly used term, that you will hear during this presentation, refers to the entire arc of birthing process. As a music therapist, integrated mental health care and biopsychosocial music-based interventions to support clinical goals while inpatient.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Major question entering this course. How can Data Science </a:t>
            </a:r>
            <a:r>
              <a:rPr lang="en"/>
              <a:t>improve access and efficacy of perinatal care delivery and patient outcomes? </a:t>
            </a:r>
            <a:endParaRPr/>
          </a:p>
          <a:p>
            <a:pPr indent="0" lvl="0" marL="0" rtl="0" algn="l">
              <a:spcBef>
                <a:spcPts val="0"/>
              </a:spcBef>
              <a:spcAft>
                <a:spcPts val="0"/>
              </a:spcAft>
              <a:buNone/>
            </a:pPr>
            <a:r>
              <a:rPr lang="en"/>
              <a:t>In line with that question, I chose a fetal health data set from Kaggle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Primary aim: orienting this presentation as argument for Hospital X / OBGYN / MaternalFetal Care departments to integerate the use of Cardiotocogram + implementing a machine learning predictive model to inform clinical decisions/  </a:t>
            </a:r>
            <a:r>
              <a:rPr lang="en"/>
              <a:t>improve overall health outcomes for neonates and the birthing person.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6bd6ebcaa4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bd6ebcaa4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0a131ff5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0a131ff5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900"/>
              </a:spcBef>
              <a:spcAft>
                <a:spcPts val="0"/>
              </a:spcAft>
              <a:buClr>
                <a:schemeClr val="dk1"/>
              </a:buClr>
              <a:buSzPts val="1100"/>
              <a:buFont typeface="Arial"/>
              <a:buNone/>
            </a:pPr>
            <a:r>
              <a:rPr lang="en" sz="1650">
                <a:solidFill>
                  <a:srgbClr val="1F1F1F"/>
                </a:solidFill>
                <a:highlight>
                  <a:srgbClr val="FFFFFF"/>
                </a:highlight>
              </a:rPr>
              <a:t>The data set that I used was located on Kaggle and is part of a research study conducted in Portugal by </a:t>
            </a:r>
            <a:endParaRPr sz="1650">
              <a:solidFill>
                <a:srgbClr val="1F1F1F"/>
              </a:solidFill>
              <a:highlight>
                <a:srgbClr val="FFFFFF"/>
              </a:highlight>
            </a:endParaRPr>
          </a:p>
          <a:p>
            <a:pPr indent="0" lvl="0" marL="0" rtl="0" algn="l">
              <a:lnSpc>
                <a:spcPct val="120000"/>
              </a:lnSpc>
              <a:spcBef>
                <a:spcPts val="900"/>
              </a:spcBef>
              <a:spcAft>
                <a:spcPts val="0"/>
              </a:spcAft>
              <a:buClr>
                <a:schemeClr val="dk1"/>
              </a:buClr>
              <a:buSzPts val="1100"/>
              <a:buFont typeface="Arial"/>
              <a:buNone/>
            </a:pPr>
            <a:r>
              <a:rPr lang="en" sz="1650">
                <a:solidFill>
                  <a:srgbClr val="1F1F1F"/>
                </a:solidFill>
                <a:highlight>
                  <a:srgbClr val="FFFFFF"/>
                </a:highlight>
              </a:rPr>
              <a:t>Diogo Ayres de Campos university of Lisboa</a:t>
            </a:r>
            <a:endParaRPr sz="1650">
              <a:solidFill>
                <a:srgbClr val="1F1F1F"/>
              </a:solidFill>
              <a:highlight>
                <a:srgbClr val="FFFFFF"/>
              </a:highlight>
            </a:endParaRPr>
          </a:p>
          <a:p>
            <a:pPr indent="0" lvl="0" marL="0" rtl="0" algn="l">
              <a:lnSpc>
                <a:spcPct val="120000"/>
              </a:lnSpc>
              <a:spcBef>
                <a:spcPts val="900"/>
              </a:spcBef>
              <a:spcAft>
                <a:spcPts val="0"/>
              </a:spcAft>
              <a:buClr>
                <a:schemeClr val="dk1"/>
              </a:buClr>
              <a:buSzPts val="1100"/>
              <a:buFont typeface="Arial"/>
              <a:buNone/>
            </a:pPr>
            <a:r>
              <a:rPr lang="en" sz="1650">
                <a:solidFill>
                  <a:srgbClr val="1F1F1F"/>
                </a:solidFill>
                <a:highlight>
                  <a:srgbClr val="FFFFFF"/>
                </a:highlight>
              </a:rPr>
              <a:t>Joao Bernardes University of Porto</a:t>
            </a:r>
            <a:endParaRPr sz="1650">
              <a:solidFill>
                <a:srgbClr val="1F1F1F"/>
              </a:solidFill>
              <a:highlight>
                <a:srgbClr val="FFFFFF"/>
              </a:highlight>
            </a:endParaRPr>
          </a:p>
          <a:p>
            <a:pPr indent="0" lvl="0" marL="0" rtl="0" algn="l">
              <a:lnSpc>
                <a:spcPct val="120000"/>
              </a:lnSpc>
              <a:spcBef>
                <a:spcPts val="900"/>
              </a:spcBef>
              <a:spcAft>
                <a:spcPts val="0"/>
              </a:spcAft>
              <a:buClr>
                <a:schemeClr val="dk1"/>
              </a:buClr>
              <a:buSzPts val="1100"/>
              <a:buFont typeface="Arial"/>
              <a:buNone/>
            </a:pPr>
            <a:r>
              <a:rPr lang="en" sz="1650">
                <a:solidFill>
                  <a:srgbClr val="1F1F1F"/>
                </a:solidFill>
                <a:highlight>
                  <a:srgbClr val="FFFFFF"/>
                </a:highlight>
              </a:rPr>
              <a:t>Who were interested in creating a program for automated analysis of CTG’s to be implemented in Maternal Fetal Health Care Services. </a:t>
            </a:r>
            <a:endParaRPr sz="1650">
              <a:solidFill>
                <a:srgbClr val="1F1F1F"/>
              </a:solidFill>
              <a:highlight>
                <a:srgbClr val="FFFFFF"/>
              </a:highlight>
            </a:endParaRPr>
          </a:p>
          <a:p>
            <a:pPr indent="-301625" lvl="0" marL="457200" rtl="0" algn="l">
              <a:lnSpc>
                <a:spcPct val="115000"/>
              </a:lnSpc>
              <a:spcBef>
                <a:spcPts val="900"/>
              </a:spcBef>
              <a:spcAft>
                <a:spcPts val="0"/>
              </a:spcAft>
              <a:buClr>
                <a:schemeClr val="dk1"/>
              </a:buClr>
              <a:buSzPts val="1150"/>
              <a:buFont typeface="Arial"/>
              <a:buChar char="●"/>
            </a:pPr>
            <a:r>
              <a:rPr lang="en" sz="1200">
                <a:solidFill>
                  <a:srgbClr val="BDC1C6"/>
                </a:solidFill>
                <a:highlight>
                  <a:srgbClr val="202124"/>
                </a:highlight>
                <a:latin typeface="Roboto"/>
                <a:ea typeface="Roboto"/>
                <a:cs typeface="Roboto"/>
                <a:sym typeface="Roboto"/>
              </a:rPr>
              <a:t>The maternal mortality rate in the United States is three times higher than that in neighboring Canada and six times higher than in Scandinavia.</a:t>
            </a:r>
            <a:endParaRPr sz="1200">
              <a:solidFill>
                <a:srgbClr val="BDC1C6"/>
              </a:solidFill>
              <a:highlight>
                <a:srgbClr val="202124"/>
              </a:highlight>
              <a:latin typeface="Roboto"/>
              <a:ea typeface="Roboto"/>
              <a:cs typeface="Roboto"/>
              <a:sym typeface="Roboto"/>
            </a:endParaRPr>
          </a:p>
          <a:p>
            <a:pPr indent="-304800" lvl="0" marL="457200" rtl="0" algn="l">
              <a:lnSpc>
                <a:spcPct val="115000"/>
              </a:lnSpc>
              <a:spcBef>
                <a:spcPts val="0"/>
              </a:spcBef>
              <a:spcAft>
                <a:spcPts val="0"/>
              </a:spcAft>
              <a:buClr>
                <a:srgbClr val="BDC1C6"/>
              </a:buClr>
              <a:buSzPts val="1200"/>
              <a:buFont typeface="Roboto"/>
              <a:buChar char="●"/>
            </a:pPr>
            <a:r>
              <a:rPr lang="en" sz="1200">
                <a:solidFill>
                  <a:srgbClr val="BDC1C6"/>
                </a:solidFill>
                <a:highlight>
                  <a:srgbClr val="202124"/>
                </a:highlight>
                <a:latin typeface="Roboto"/>
                <a:ea typeface="Roboto"/>
                <a:cs typeface="Roboto"/>
                <a:sym typeface="Roboto"/>
              </a:rPr>
              <a:t>Black women are twice as likely to die in childbirth (42 per 100k) , so enhanced perinatal health services  can have a significant impact on underreousrced communities. Social justice / access </a:t>
            </a:r>
            <a:endParaRPr sz="1200">
              <a:solidFill>
                <a:srgbClr val="BDC1C6"/>
              </a:solidFill>
              <a:highlight>
                <a:srgbClr val="202124"/>
              </a:highlight>
              <a:latin typeface="Roboto"/>
              <a:ea typeface="Roboto"/>
              <a:cs typeface="Roboto"/>
              <a:sym typeface="Roboto"/>
            </a:endParaRPr>
          </a:p>
          <a:p>
            <a:pPr indent="0" lvl="0" marL="0" rtl="0" algn="l">
              <a:lnSpc>
                <a:spcPct val="150000"/>
              </a:lnSpc>
              <a:spcBef>
                <a:spcPts val="800"/>
              </a:spcBef>
              <a:spcAft>
                <a:spcPts val="0"/>
              </a:spcAft>
              <a:buClr>
                <a:schemeClr val="dk1"/>
              </a:buClr>
              <a:buSzPts val="1100"/>
              <a:buFont typeface="Arial"/>
              <a:buNone/>
            </a:pPr>
            <a:r>
              <a:t/>
            </a:r>
            <a:endParaRPr sz="1650">
              <a:solidFill>
                <a:srgbClr val="1F1F1F"/>
              </a:solidFill>
              <a:highlight>
                <a:srgbClr val="FFFFFF"/>
              </a:highlight>
            </a:endParaRPr>
          </a:p>
          <a:p>
            <a:pPr indent="0" lvl="0" marL="0" rtl="0" algn="l">
              <a:lnSpc>
                <a:spcPct val="150000"/>
              </a:lnSpc>
              <a:spcBef>
                <a:spcPts val="1200"/>
              </a:spcBef>
              <a:spcAft>
                <a:spcPts val="0"/>
              </a:spcAft>
              <a:buClr>
                <a:schemeClr val="dk1"/>
              </a:buClr>
              <a:buSzPts val="1100"/>
              <a:buFont typeface="Arial"/>
              <a:buNone/>
            </a:pPr>
            <a:r>
              <a:t/>
            </a:r>
            <a:endParaRPr sz="1650">
              <a:solidFill>
                <a:srgbClr val="1F1F1F"/>
              </a:solidFill>
              <a:highlight>
                <a:srgbClr val="FFFFFF"/>
              </a:highlight>
            </a:endParaRPr>
          </a:p>
          <a:p>
            <a:pPr indent="0" lvl="0" marL="0" rtl="0" algn="l">
              <a:lnSpc>
                <a:spcPct val="150000"/>
              </a:lnSpc>
              <a:spcBef>
                <a:spcPts val="1200"/>
              </a:spcBef>
              <a:spcAft>
                <a:spcPts val="0"/>
              </a:spcAft>
              <a:buClr>
                <a:schemeClr val="dk1"/>
              </a:buClr>
              <a:buSzPts val="1100"/>
              <a:buFont typeface="Arial"/>
              <a:buNone/>
            </a:pPr>
            <a:r>
              <a:rPr lang="en" sz="1650">
                <a:solidFill>
                  <a:srgbClr val="1F1F1F"/>
                </a:solidFill>
                <a:highlight>
                  <a:srgbClr val="FFFFFF"/>
                </a:highlight>
              </a:rPr>
              <a:t>Im sure it seems very clear to you ‘why’ we must improve maternal fetal health care - but you might be wondering what exactly is cardiotography and how is a cardiotocogram administered? </a:t>
            </a:r>
            <a:endParaRPr sz="1650">
              <a:solidFill>
                <a:srgbClr val="1F1F1F"/>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0b2335a71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0b2335a71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Widely used and available device for cardiotography.</a:t>
            </a:r>
            <a:endParaRPr/>
          </a:p>
          <a:p>
            <a:pPr indent="0" lvl="0" marL="0" rtl="0" algn="l">
              <a:spcBef>
                <a:spcPts val="0"/>
              </a:spcBef>
              <a:spcAft>
                <a:spcPts val="0"/>
              </a:spcAft>
              <a:buNone/>
            </a:pPr>
            <a:r>
              <a:rPr lang="en"/>
              <a:t>Often referred to as a fetal heart monitor or doppler, using an ultrasound transducer to capture the fetal heart rate in presence or absence of uterine contractions.</a:t>
            </a:r>
            <a:endParaRPr/>
          </a:p>
          <a:p>
            <a:pPr indent="0" lvl="0" marL="0" rtl="0" algn="l">
              <a:spcBef>
                <a:spcPts val="0"/>
              </a:spcBef>
              <a:spcAft>
                <a:spcPts val="0"/>
              </a:spcAft>
              <a:buNone/>
            </a:pPr>
            <a:r>
              <a:rPr lang="en"/>
              <a:t>For a long time, expert obstetricians have been utilizing the cardiotocographic information to inform their clinical decisions and analyse the fetal health status. </a:t>
            </a:r>
            <a:endParaRPr/>
          </a:p>
          <a:p>
            <a:pPr indent="0" lvl="0" marL="0" rtl="0" algn="l">
              <a:spcBef>
                <a:spcPts val="0"/>
              </a:spcBef>
              <a:spcAft>
                <a:spcPts val="0"/>
              </a:spcAft>
              <a:buNone/>
            </a:pPr>
            <a:r>
              <a:rPr lang="en"/>
              <a:t>Now Let’s talk about fetal health data and how predictive modeling can potentially improve our </a:t>
            </a:r>
            <a:r>
              <a:rPr lang="en"/>
              <a:t>clinical approach to fetal health in a cost effective way.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67b7936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67b7936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67b7936f6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67b7936f6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151508d85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151508d85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F6368"/>
                </a:solidFill>
                <a:highlight>
                  <a:srgbClr val="FFFFFF"/>
                </a:highlight>
              </a:rPr>
              <a:t>1 NORMAL 1646</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2 SUSPECT 292 </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3 PATHOLOGICAL 175</a:t>
            </a:r>
            <a:endParaRPr sz="900">
              <a:solidFill>
                <a:srgbClr val="5F6368"/>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51508d85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151508d85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F6368"/>
                </a:solidFill>
                <a:highlight>
                  <a:srgbClr val="FFFFFF"/>
                </a:highlight>
              </a:rPr>
              <a:t>Through exploratory data analysis techniques, it was clear that there were correlations of poor fetal health outcomes with heart rate accelerations/ and </a:t>
            </a:r>
            <a:r>
              <a:rPr lang="en" sz="900">
                <a:solidFill>
                  <a:srgbClr val="5F6368"/>
                </a:solidFill>
                <a:highlight>
                  <a:srgbClr val="FFFFFF"/>
                </a:highlight>
              </a:rPr>
              <a:t>prolonged</a:t>
            </a:r>
            <a:r>
              <a:rPr lang="en" sz="900">
                <a:solidFill>
                  <a:srgbClr val="5F6368"/>
                </a:solidFill>
                <a:highlight>
                  <a:srgbClr val="FFFFFF"/>
                </a:highlight>
              </a:rPr>
              <a:t> decelerations. This follows current </a:t>
            </a:r>
            <a:r>
              <a:rPr lang="en" sz="900">
                <a:solidFill>
                  <a:srgbClr val="5F6368"/>
                </a:solidFill>
                <a:highlight>
                  <a:srgbClr val="FFFFFF"/>
                </a:highlight>
              </a:rPr>
              <a:t>prognostic</a:t>
            </a:r>
            <a:r>
              <a:rPr lang="en" sz="900">
                <a:solidFill>
                  <a:srgbClr val="5F6368"/>
                </a:solidFill>
                <a:highlight>
                  <a:srgbClr val="FFFFFF"/>
                </a:highlight>
              </a:rPr>
              <a:t> trends in OBGYN medicine. So this data seemed like a good candidate for predictive modeling.</a:t>
            </a:r>
            <a:endParaRPr sz="900">
              <a:solidFill>
                <a:srgbClr val="5F6368"/>
              </a:solidFill>
              <a:highlight>
                <a:srgbClr val="FFFFFF"/>
              </a:highlight>
            </a:endParaRPr>
          </a:p>
          <a:p>
            <a:pPr indent="0" lvl="0" marL="0" rtl="0" algn="l">
              <a:spcBef>
                <a:spcPts val="0"/>
              </a:spcBef>
              <a:spcAft>
                <a:spcPts val="0"/>
              </a:spcAft>
              <a:buNone/>
            </a:pPr>
            <a:r>
              <a:t/>
            </a:r>
            <a:endParaRPr sz="900">
              <a:solidFill>
                <a:srgbClr val="5F6368"/>
              </a:solidFill>
              <a:highlight>
                <a:srgbClr val="FFFFFF"/>
              </a:highlight>
            </a:endParaRPr>
          </a:p>
          <a:p>
            <a:pPr indent="0" lvl="0" marL="0" rtl="0" algn="l">
              <a:spcBef>
                <a:spcPts val="0"/>
              </a:spcBef>
              <a:spcAft>
                <a:spcPts val="0"/>
              </a:spcAft>
              <a:buNone/>
            </a:pPr>
            <a:r>
              <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Baseline Fetal Heart Rate (FHR)</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accelerations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fetal movements per second</a:t>
            </a:r>
            <a:br>
              <a:rPr lang="en" sz="900">
                <a:solidFill>
                  <a:srgbClr val="5F6368"/>
                </a:solidFill>
                <a:highlight>
                  <a:srgbClr val="FFFFFF"/>
                </a:highlight>
              </a:rPr>
            </a:br>
            <a:r>
              <a:rPr lang="en" sz="900">
                <a:solidFill>
                  <a:srgbClr val="5F6368"/>
                </a:solidFill>
                <a:highlight>
                  <a:srgbClr val="FFFFFF"/>
                </a:highlight>
              </a:rPr>
              <a:t>Number of uterine contractions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LDs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SDs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PDs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Percentage of time with abnormal short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Mean value of short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Percentage of time with abnormal long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Fetal Health - 1normal, 2suspect, 3pathological</a:t>
            </a:r>
            <a:endParaRPr sz="900">
              <a:solidFill>
                <a:srgbClr val="5F6368"/>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70a131ff5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0a131ff5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was a </a:t>
            </a:r>
            <a:r>
              <a:rPr lang="en"/>
              <a:t>classification</a:t>
            </a:r>
            <a:r>
              <a:rPr lang="en"/>
              <a:t> problem, because the aim is to predict the poor fetal health outcomes (suspect and pathological) so as to improve OBGYN diagnostic process and more efficiently attend to high </a:t>
            </a:r>
            <a:r>
              <a:rPr lang="en"/>
              <a:t>risk</a:t>
            </a:r>
            <a:r>
              <a:rPr lang="en"/>
              <a:t> pregnancies and birth outcomes.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Evaluation metrics included </a:t>
            </a:r>
            <a:r>
              <a:rPr lang="en" sz="1050">
                <a:solidFill>
                  <a:srgbClr val="D5D5D5"/>
                </a:solidFill>
                <a:highlight>
                  <a:srgbClr val="383838"/>
                </a:highlight>
                <a:latin typeface="Courier New"/>
                <a:ea typeface="Courier New"/>
                <a:cs typeface="Courier New"/>
                <a:sym typeface="Courier New"/>
              </a:rPr>
              <a:t>Accuracy Recall, Precision, F1 Score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67b7936f6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67b7936f6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more dedicated time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04675" y="-232625"/>
            <a:ext cx="7994100" cy="4113900"/>
          </a:xfrm>
          <a:prstGeom prst="roundRect">
            <a:avLst>
              <a:gd fmla="val 16667" name="adj"/>
            </a:avLst>
          </a:prstGeom>
          <a:solidFill>
            <a:srgbClr val="EE8C94">
              <a:alpha val="6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5413900" y="2822600"/>
            <a:ext cx="2913300" cy="2610000"/>
          </a:xfrm>
          <a:prstGeom prst="roundRect">
            <a:avLst>
              <a:gd fmla="val 16667" name="adj"/>
            </a:avLst>
          </a:prstGeom>
          <a:solidFill>
            <a:srgbClr val="AED7E8">
              <a:alpha val="52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5400000">
            <a:off x="7898825" y="407700"/>
            <a:ext cx="2111400" cy="1952400"/>
          </a:xfrm>
          <a:prstGeom prst="roundRect">
            <a:avLst>
              <a:gd fmla="val 16667" name="adj"/>
            </a:avLst>
          </a:prstGeom>
          <a:solidFill>
            <a:srgbClr val="AED7E8">
              <a:alpha val="52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rot="896">
            <a:off x="1043701" y="907800"/>
            <a:ext cx="6904200" cy="20526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sz="6000">
                <a:solidFill>
                  <a:schemeClr val="lt1"/>
                </a:solidFill>
              </a:defRPr>
            </a:lvl1pPr>
            <a:lvl2pPr lvl="1" algn="ctr">
              <a:spcBef>
                <a:spcPts val="0"/>
              </a:spcBef>
              <a:spcAft>
                <a:spcPts val="0"/>
              </a:spcAft>
              <a:buSzPts val="5200"/>
              <a:buFont typeface="Thasadith"/>
              <a:buNone/>
              <a:defRPr sz="5200">
                <a:latin typeface="Thasadith"/>
                <a:ea typeface="Thasadith"/>
                <a:cs typeface="Thasadith"/>
                <a:sym typeface="Thasadith"/>
              </a:defRPr>
            </a:lvl2pPr>
            <a:lvl3pPr lvl="2" algn="ctr">
              <a:spcBef>
                <a:spcPts val="0"/>
              </a:spcBef>
              <a:spcAft>
                <a:spcPts val="0"/>
              </a:spcAft>
              <a:buSzPts val="5200"/>
              <a:buFont typeface="Thasadith"/>
              <a:buNone/>
              <a:defRPr sz="5200">
                <a:latin typeface="Thasadith"/>
                <a:ea typeface="Thasadith"/>
                <a:cs typeface="Thasadith"/>
                <a:sym typeface="Thasadith"/>
              </a:defRPr>
            </a:lvl3pPr>
            <a:lvl4pPr lvl="3" algn="ctr">
              <a:spcBef>
                <a:spcPts val="0"/>
              </a:spcBef>
              <a:spcAft>
                <a:spcPts val="0"/>
              </a:spcAft>
              <a:buSzPts val="5200"/>
              <a:buFont typeface="Thasadith"/>
              <a:buNone/>
              <a:defRPr sz="5200">
                <a:latin typeface="Thasadith"/>
                <a:ea typeface="Thasadith"/>
                <a:cs typeface="Thasadith"/>
                <a:sym typeface="Thasadith"/>
              </a:defRPr>
            </a:lvl4pPr>
            <a:lvl5pPr lvl="4" algn="ctr">
              <a:spcBef>
                <a:spcPts val="0"/>
              </a:spcBef>
              <a:spcAft>
                <a:spcPts val="0"/>
              </a:spcAft>
              <a:buSzPts val="5200"/>
              <a:buFont typeface="Thasadith"/>
              <a:buNone/>
              <a:defRPr sz="5200">
                <a:latin typeface="Thasadith"/>
                <a:ea typeface="Thasadith"/>
                <a:cs typeface="Thasadith"/>
                <a:sym typeface="Thasadith"/>
              </a:defRPr>
            </a:lvl5pPr>
            <a:lvl6pPr lvl="5" algn="ctr">
              <a:spcBef>
                <a:spcPts val="0"/>
              </a:spcBef>
              <a:spcAft>
                <a:spcPts val="0"/>
              </a:spcAft>
              <a:buSzPts val="5200"/>
              <a:buFont typeface="Thasadith"/>
              <a:buNone/>
              <a:defRPr sz="5200">
                <a:latin typeface="Thasadith"/>
                <a:ea typeface="Thasadith"/>
                <a:cs typeface="Thasadith"/>
                <a:sym typeface="Thasadith"/>
              </a:defRPr>
            </a:lvl6pPr>
            <a:lvl7pPr lvl="6" algn="ctr">
              <a:spcBef>
                <a:spcPts val="0"/>
              </a:spcBef>
              <a:spcAft>
                <a:spcPts val="0"/>
              </a:spcAft>
              <a:buSzPts val="5200"/>
              <a:buFont typeface="Thasadith"/>
              <a:buNone/>
              <a:defRPr sz="5200">
                <a:latin typeface="Thasadith"/>
                <a:ea typeface="Thasadith"/>
                <a:cs typeface="Thasadith"/>
                <a:sym typeface="Thasadith"/>
              </a:defRPr>
            </a:lvl7pPr>
            <a:lvl8pPr lvl="7" algn="ctr">
              <a:spcBef>
                <a:spcPts val="0"/>
              </a:spcBef>
              <a:spcAft>
                <a:spcPts val="0"/>
              </a:spcAft>
              <a:buSzPts val="5200"/>
              <a:buFont typeface="Thasadith"/>
              <a:buNone/>
              <a:defRPr sz="5200">
                <a:latin typeface="Thasadith"/>
                <a:ea typeface="Thasadith"/>
                <a:cs typeface="Thasadith"/>
                <a:sym typeface="Thasadith"/>
              </a:defRPr>
            </a:lvl8pPr>
            <a:lvl9pPr lvl="8" algn="ctr">
              <a:spcBef>
                <a:spcPts val="0"/>
              </a:spcBef>
              <a:spcAft>
                <a:spcPts val="0"/>
              </a:spcAft>
              <a:buSzPts val="5200"/>
              <a:buFont typeface="Thasadith"/>
              <a:buNone/>
              <a:defRPr sz="5200">
                <a:latin typeface="Thasadith"/>
                <a:ea typeface="Thasadith"/>
                <a:cs typeface="Thasadith"/>
                <a:sym typeface="Thasadith"/>
              </a:defRPr>
            </a:lvl9pPr>
          </a:lstStyle>
          <a:p/>
        </p:txBody>
      </p:sp>
      <p:sp>
        <p:nvSpPr>
          <p:cNvPr id="13" name="Google Shape;13;p2"/>
          <p:cNvSpPr txBox="1"/>
          <p:nvPr>
            <p:ph idx="1" type="subTitle"/>
          </p:nvPr>
        </p:nvSpPr>
        <p:spPr>
          <a:xfrm rot="1416">
            <a:off x="5456962" y="3940825"/>
            <a:ext cx="2913300" cy="792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800"/>
              <a:buFont typeface="PT Serif"/>
              <a:buNone/>
              <a:defRPr/>
            </a:lvl1pPr>
            <a:lvl2pPr lvl="1" algn="ctr">
              <a:lnSpc>
                <a:spcPct val="100000"/>
              </a:lnSpc>
              <a:spcBef>
                <a:spcPts val="0"/>
              </a:spcBef>
              <a:spcAft>
                <a:spcPts val="0"/>
              </a:spcAft>
              <a:buSzPts val="2800"/>
              <a:buFont typeface="PT Serif"/>
              <a:buNone/>
              <a:defRPr sz="2800">
                <a:latin typeface="PT Serif"/>
                <a:ea typeface="PT Serif"/>
                <a:cs typeface="PT Serif"/>
                <a:sym typeface="PT Serif"/>
              </a:defRPr>
            </a:lvl2pPr>
            <a:lvl3pPr lvl="2" algn="ctr">
              <a:lnSpc>
                <a:spcPct val="100000"/>
              </a:lnSpc>
              <a:spcBef>
                <a:spcPts val="0"/>
              </a:spcBef>
              <a:spcAft>
                <a:spcPts val="0"/>
              </a:spcAft>
              <a:buSzPts val="2800"/>
              <a:buFont typeface="PT Serif"/>
              <a:buNone/>
              <a:defRPr sz="2800">
                <a:latin typeface="PT Serif"/>
                <a:ea typeface="PT Serif"/>
                <a:cs typeface="PT Serif"/>
                <a:sym typeface="PT Serif"/>
              </a:defRPr>
            </a:lvl3pPr>
            <a:lvl4pPr lvl="3" algn="ctr">
              <a:lnSpc>
                <a:spcPct val="100000"/>
              </a:lnSpc>
              <a:spcBef>
                <a:spcPts val="0"/>
              </a:spcBef>
              <a:spcAft>
                <a:spcPts val="0"/>
              </a:spcAft>
              <a:buSzPts val="2800"/>
              <a:buFont typeface="PT Serif"/>
              <a:buNone/>
              <a:defRPr sz="2800">
                <a:latin typeface="PT Serif"/>
                <a:ea typeface="PT Serif"/>
                <a:cs typeface="PT Serif"/>
                <a:sym typeface="PT Serif"/>
              </a:defRPr>
            </a:lvl4pPr>
            <a:lvl5pPr lvl="4" algn="ctr">
              <a:lnSpc>
                <a:spcPct val="100000"/>
              </a:lnSpc>
              <a:spcBef>
                <a:spcPts val="0"/>
              </a:spcBef>
              <a:spcAft>
                <a:spcPts val="0"/>
              </a:spcAft>
              <a:buSzPts val="2800"/>
              <a:buFont typeface="PT Serif"/>
              <a:buNone/>
              <a:defRPr sz="2800">
                <a:latin typeface="PT Serif"/>
                <a:ea typeface="PT Serif"/>
                <a:cs typeface="PT Serif"/>
                <a:sym typeface="PT Serif"/>
              </a:defRPr>
            </a:lvl5pPr>
            <a:lvl6pPr lvl="5" algn="ctr">
              <a:lnSpc>
                <a:spcPct val="100000"/>
              </a:lnSpc>
              <a:spcBef>
                <a:spcPts val="0"/>
              </a:spcBef>
              <a:spcAft>
                <a:spcPts val="0"/>
              </a:spcAft>
              <a:buSzPts val="2800"/>
              <a:buFont typeface="PT Serif"/>
              <a:buNone/>
              <a:defRPr sz="2800">
                <a:latin typeface="PT Serif"/>
                <a:ea typeface="PT Serif"/>
                <a:cs typeface="PT Serif"/>
                <a:sym typeface="PT Serif"/>
              </a:defRPr>
            </a:lvl6pPr>
            <a:lvl7pPr lvl="6" algn="ctr">
              <a:lnSpc>
                <a:spcPct val="100000"/>
              </a:lnSpc>
              <a:spcBef>
                <a:spcPts val="0"/>
              </a:spcBef>
              <a:spcAft>
                <a:spcPts val="0"/>
              </a:spcAft>
              <a:buSzPts val="2800"/>
              <a:buFont typeface="PT Serif"/>
              <a:buNone/>
              <a:defRPr sz="2800">
                <a:latin typeface="PT Serif"/>
                <a:ea typeface="PT Serif"/>
                <a:cs typeface="PT Serif"/>
                <a:sym typeface="PT Serif"/>
              </a:defRPr>
            </a:lvl7pPr>
            <a:lvl8pPr lvl="7" algn="ctr">
              <a:lnSpc>
                <a:spcPct val="100000"/>
              </a:lnSpc>
              <a:spcBef>
                <a:spcPts val="0"/>
              </a:spcBef>
              <a:spcAft>
                <a:spcPts val="0"/>
              </a:spcAft>
              <a:buSzPts val="2800"/>
              <a:buFont typeface="PT Serif"/>
              <a:buNone/>
              <a:defRPr sz="2800">
                <a:latin typeface="PT Serif"/>
                <a:ea typeface="PT Serif"/>
                <a:cs typeface="PT Serif"/>
                <a:sym typeface="PT Serif"/>
              </a:defRPr>
            </a:lvl8pPr>
            <a:lvl9pPr lvl="8" algn="ctr">
              <a:lnSpc>
                <a:spcPct val="100000"/>
              </a:lnSpc>
              <a:spcBef>
                <a:spcPts val="0"/>
              </a:spcBef>
              <a:spcAft>
                <a:spcPts val="0"/>
              </a:spcAft>
              <a:buSzPts val="2800"/>
              <a:buFont typeface="PT Serif"/>
              <a:buNone/>
              <a:defRPr sz="2800">
                <a:latin typeface="PT Serif"/>
                <a:ea typeface="PT Serif"/>
                <a:cs typeface="PT Serif"/>
                <a:sym typeface="PT Serif"/>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picture">
  <p:cSld name="CUSTOM_12">
    <p:spTree>
      <p:nvGrpSpPr>
        <p:cNvPr id="50" name="Shape 50"/>
        <p:cNvGrpSpPr/>
        <p:nvPr/>
      </p:nvGrpSpPr>
      <p:grpSpPr>
        <a:xfrm>
          <a:off x="0" y="0"/>
          <a:ext cx="0" cy="0"/>
          <a:chOff x="0" y="0"/>
          <a:chExt cx="0" cy="0"/>
        </a:xfrm>
      </p:grpSpPr>
      <p:sp>
        <p:nvSpPr>
          <p:cNvPr id="51" name="Google Shape;51;p11"/>
          <p:cNvSpPr/>
          <p:nvPr/>
        </p:nvSpPr>
        <p:spPr>
          <a:xfrm>
            <a:off x="3905250" y="402050"/>
            <a:ext cx="5990400" cy="3117900"/>
          </a:xfrm>
          <a:prstGeom prst="roundRect">
            <a:avLst>
              <a:gd fmla="val 13861" name="adj"/>
            </a:avLst>
          </a:prstGeom>
          <a:solidFill>
            <a:srgbClr val="EE8C94">
              <a:alpha val="60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1"/>
          <p:cNvSpPr txBox="1"/>
          <p:nvPr>
            <p:ph type="title"/>
          </p:nvPr>
        </p:nvSpPr>
        <p:spPr>
          <a:xfrm>
            <a:off x="4213400" y="997550"/>
            <a:ext cx="3739800" cy="1926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6000">
                <a:solidFill>
                  <a:schemeClr val="lt1"/>
                </a:solidFill>
              </a:defRPr>
            </a:lvl1pPr>
            <a:lvl2pPr lvl="1"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2pPr>
            <a:lvl3pPr lvl="2"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3pPr>
            <a:lvl4pPr lvl="3"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4pPr>
            <a:lvl5pPr lvl="4"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5pPr>
            <a:lvl6pPr lvl="5"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6pPr>
            <a:lvl7pPr lvl="6"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7pPr>
            <a:lvl8pPr lvl="7"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8pPr>
            <a:lvl9pPr lvl="8"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9pPr>
          </a:lstStyle>
          <a:p/>
        </p:txBody>
      </p:sp>
      <p:sp>
        <p:nvSpPr>
          <p:cNvPr id="53" name="Google Shape;53;p11"/>
          <p:cNvSpPr txBox="1"/>
          <p:nvPr>
            <p:ph idx="2" type="title"/>
          </p:nvPr>
        </p:nvSpPr>
        <p:spPr>
          <a:xfrm>
            <a:off x="637750" y="540000"/>
            <a:ext cx="3325500" cy="797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2"/>
          <p:cNvSpPr txBox="1"/>
          <p:nvPr>
            <p:ph hasCustomPrompt="1" type="title"/>
          </p:nvPr>
        </p:nvSpPr>
        <p:spPr>
          <a:xfrm rot="121">
            <a:off x="345816" y="2356616"/>
            <a:ext cx="8520600" cy="1233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2"/>
          <p:cNvSpPr txBox="1"/>
          <p:nvPr>
            <p:ph idx="1" type="subTitle"/>
          </p:nvPr>
        </p:nvSpPr>
        <p:spPr>
          <a:xfrm flipH="1">
            <a:off x="3482150" y="1567376"/>
            <a:ext cx="21798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9">
    <p:spTree>
      <p:nvGrpSpPr>
        <p:cNvPr id="57" name="Shape 57"/>
        <p:cNvGrpSpPr/>
        <p:nvPr/>
      </p:nvGrpSpPr>
      <p:grpSpPr>
        <a:xfrm>
          <a:off x="0" y="0"/>
          <a:ext cx="0" cy="0"/>
          <a:chOff x="0" y="0"/>
          <a:chExt cx="0" cy="0"/>
        </a:xfrm>
      </p:grpSpPr>
      <p:sp>
        <p:nvSpPr>
          <p:cNvPr id="58" name="Google Shape;58;p13"/>
          <p:cNvSpPr/>
          <p:nvPr/>
        </p:nvSpPr>
        <p:spPr>
          <a:xfrm>
            <a:off x="7091100" y="1841410"/>
            <a:ext cx="3395100" cy="2385600"/>
          </a:xfrm>
          <a:prstGeom prst="roundRect">
            <a:avLst>
              <a:gd fmla="val 13861" name="adj"/>
            </a:avLst>
          </a:prstGeom>
          <a:solidFill>
            <a:srgbClr val="EE8C94">
              <a:alpha val="60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1309250" y="1841410"/>
            <a:ext cx="3395100" cy="2385600"/>
          </a:xfrm>
          <a:prstGeom prst="roundRect">
            <a:avLst>
              <a:gd fmla="val 13861"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774390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ph hasCustomPrompt="1" type="title"/>
          </p:nvPr>
        </p:nvSpPr>
        <p:spPr>
          <a:xfrm flipH="1">
            <a:off x="7371856" y="2213414"/>
            <a:ext cx="1209600" cy="577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500"/>
              <a:buNone/>
              <a:defRPr b="0" sz="6000">
                <a:solidFill>
                  <a:schemeClr val="lt1"/>
                </a:solidFill>
              </a:defRPr>
            </a:lvl1pPr>
            <a:lvl2pPr lvl="1" rtl="0" algn="r">
              <a:spcBef>
                <a:spcPts val="0"/>
              </a:spcBef>
              <a:spcAft>
                <a:spcPts val="0"/>
              </a:spcAft>
              <a:buSzPts val="5500"/>
              <a:buFont typeface="Thasadith"/>
              <a:buNone/>
              <a:defRPr sz="5500">
                <a:latin typeface="Thasadith"/>
                <a:ea typeface="Thasadith"/>
                <a:cs typeface="Thasadith"/>
                <a:sym typeface="Thasadith"/>
              </a:defRPr>
            </a:lvl2pPr>
            <a:lvl3pPr lvl="2" rtl="0" algn="r">
              <a:spcBef>
                <a:spcPts val="0"/>
              </a:spcBef>
              <a:spcAft>
                <a:spcPts val="0"/>
              </a:spcAft>
              <a:buSzPts val="5500"/>
              <a:buFont typeface="Thasadith"/>
              <a:buNone/>
              <a:defRPr sz="5500">
                <a:latin typeface="Thasadith"/>
                <a:ea typeface="Thasadith"/>
                <a:cs typeface="Thasadith"/>
                <a:sym typeface="Thasadith"/>
              </a:defRPr>
            </a:lvl3pPr>
            <a:lvl4pPr lvl="3" rtl="0" algn="r">
              <a:spcBef>
                <a:spcPts val="0"/>
              </a:spcBef>
              <a:spcAft>
                <a:spcPts val="0"/>
              </a:spcAft>
              <a:buSzPts val="5500"/>
              <a:buFont typeface="Thasadith"/>
              <a:buNone/>
              <a:defRPr sz="5500">
                <a:latin typeface="Thasadith"/>
                <a:ea typeface="Thasadith"/>
                <a:cs typeface="Thasadith"/>
                <a:sym typeface="Thasadith"/>
              </a:defRPr>
            </a:lvl4pPr>
            <a:lvl5pPr lvl="4" rtl="0" algn="r">
              <a:spcBef>
                <a:spcPts val="0"/>
              </a:spcBef>
              <a:spcAft>
                <a:spcPts val="0"/>
              </a:spcAft>
              <a:buSzPts val="5500"/>
              <a:buFont typeface="Thasadith"/>
              <a:buNone/>
              <a:defRPr sz="5500">
                <a:latin typeface="Thasadith"/>
                <a:ea typeface="Thasadith"/>
                <a:cs typeface="Thasadith"/>
                <a:sym typeface="Thasadith"/>
              </a:defRPr>
            </a:lvl5pPr>
            <a:lvl6pPr lvl="5" rtl="0" algn="r">
              <a:spcBef>
                <a:spcPts val="0"/>
              </a:spcBef>
              <a:spcAft>
                <a:spcPts val="0"/>
              </a:spcAft>
              <a:buSzPts val="5500"/>
              <a:buFont typeface="Thasadith"/>
              <a:buNone/>
              <a:defRPr sz="5500">
                <a:latin typeface="Thasadith"/>
                <a:ea typeface="Thasadith"/>
                <a:cs typeface="Thasadith"/>
                <a:sym typeface="Thasadith"/>
              </a:defRPr>
            </a:lvl6pPr>
            <a:lvl7pPr lvl="6" rtl="0" algn="r">
              <a:spcBef>
                <a:spcPts val="0"/>
              </a:spcBef>
              <a:spcAft>
                <a:spcPts val="0"/>
              </a:spcAft>
              <a:buSzPts val="5500"/>
              <a:buFont typeface="Thasadith"/>
              <a:buNone/>
              <a:defRPr sz="5500">
                <a:latin typeface="Thasadith"/>
                <a:ea typeface="Thasadith"/>
                <a:cs typeface="Thasadith"/>
                <a:sym typeface="Thasadith"/>
              </a:defRPr>
            </a:lvl7pPr>
            <a:lvl8pPr lvl="7" rtl="0" algn="r">
              <a:spcBef>
                <a:spcPts val="0"/>
              </a:spcBef>
              <a:spcAft>
                <a:spcPts val="0"/>
              </a:spcAft>
              <a:buSzPts val="5500"/>
              <a:buFont typeface="Thasadith"/>
              <a:buNone/>
              <a:defRPr sz="5500">
                <a:latin typeface="Thasadith"/>
                <a:ea typeface="Thasadith"/>
                <a:cs typeface="Thasadith"/>
                <a:sym typeface="Thasadith"/>
              </a:defRPr>
            </a:lvl8pPr>
            <a:lvl9pPr lvl="8" rtl="0" algn="r">
              <a:spcBef>
                <a:spcPts val="0"/>
              </a:spcBef>
              <a:spcAft>
                <a:spcPts val="0"/>
              </a:spcAft>
              <a:buSzPts val="5500"/>
              <a:buFont typeface="Thasadith"/>
              <a:buNone/>
              <a:defRPr sz="5500">
                <a:latin typeface="Thasadith"/>
                <a:ea typeface="Thasadith"/>
                <a:cs typeface="Thasadith"/>
                <a:sym typeface="Thasadith"/>
              </a:defRPr>
            </a:lvl9pPr>
          </a:lstStyle>
          <a:p>
            <a:r>
              <a:t>xx%</a:t>
            </a:r>
          </a:p>
        </p:txBody>
      </p:sp>
      <p:sp>
        <p:nvSpPr>
          <p:cNvPr id="62" name="Google Shape;62;p13"/>
          <p:cNvSpPr txBox="1"/>
          <p:nvPr>
            <p:ph idx="1" type="subTitle"/>
          </p:nvPr>
        </p:nvSpPr>
        <p:spPr>
          <a:xfrm flipH="1">
            <a:off x="2078142" y="2477830"/>
            <a:ext cx="2219400" cy="7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3" name="Google Shape;63;p13"/>
          <p:cNvSpPr txBox="1"/>
          <p:nvPr>
            <p:ph idx="2" type="subTitle"/>
          </p:nvPr>
        </p:nvSpPr>
        <p:spPr>
          <a:xfrm>
            <a:off x="4937908" y="2477830"/>
            <a:ext cx="2157000" cy="745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4" name="Google Shape;64;p13"/>
          <p:cNvSpPr txBox="1"/>
          <p:nvPr>
            <p:ph idx="3" type="title"/>
          </p:nvPr>
        </p:nvSpPr>
        <p:spPr>
          <a:xfrm>
            <a:off x="4171050" y="344700"/>
            <a:ext cx="4345200" cy="745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65" name="Google Shape;65;p13"/>
          <p:cNvSpPr txBox="1"/>
          <p:nvPr>
            <p:ph idx="4" type="subTitle"/>
          </p:nvPr>
        </p:nvSpPr>
        <p:spPr>
          <a:xfrm flipH="1">
            <a:off x="2078142" y="3439460"/>
            <a:ext cx="2219400" cy="7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6" name="Google Shape;66;p13"/>
          <p:cNvSpPr txBox="1"/>
          <p:nvPr>
            <p:ph idx="5" type="subTitle"/>
          </p:nvPr>
        </p:nvSpPr>
        <p:spPr>
          <a:xfrm>
            <a:off x="5052207" y="3439460"/>
            <a:ext cx="2042700" cy="745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7" name="Google Shape;67;p13"/>
          <p:cNvSpPr txBox="1"/>
          <p:nvPr>
            <p:ph idx="6" type="subTitle"/>
          </p:nvPr>
        </p:nvSpPr>
        <p:spPr>
          <a:xfrm flipH="1">
            <a:off x="2078080" y="1905938"/>
            <a:ext cx="3130200" cy="7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Thasadith"/>
              <a:buNone/>
              <a:defRPr b="1" sz="2400">
                <a:latin typeface="Marvel"/>
                <a:ea typeface="Marvel"/>
                <a:cs typeface="Marvel"/>
                <a:sym typeface="Marvel"/>
              </a:defRPr>
            </a:lvl1pPr>
            <a:lvl2pPr lvl="1" rtl="0" algn="ctr">
              <a:lnSpc>
                <a:spcPct val="100000"/>
              </a:lnSpc>
              <a:spcBef>
                <a:spcPts val="0"/>
              </a:spcBef>
              <a:spcAft>
                <a:spcPts val="0"/>
              </a:spcAft>
              <a:buSzPts val="1400"/>
              <a:buFont typeface="Thasadith"/>
              <a:buNone/>
              <a:defRPr>
                <a:latin typeface="Thasadith"/>
                <a:ea typeface="Thasadith"/>
                <a:cs typeface="Thasadith"/>
                <a:sym typeface="Thasadith"/>
              </a:defRPr>
            </a:lvl2pPr>
            <a:lvl3pPr lvl="2" rtl="0" algn="ctr">
              <a:lnSpc>
                <a:spcPct val="100000"/>
              </a:lnSpc>
              <a:spcBef>
                <a:spcPts val="0"/>
              </a:spcBef>
              <a:spcAft>
                <a:spcPts val="0"/>
              </a:spcAft>
              <a:buSzPts val="1200"/>
              <a:buFont typeface="Thasadith"/>
              <a:buNone/>
              <a:defRPr>
                <a:latin typeface="Thasadith"/>
                <a:ea typeface="Thasadith"/>
                <a:cs typeface="Thasadith"/>
                <a:sym typeface="Thasadith"/>
              </a:defRPr>
            </a:lvl3pPr>
            <a:lvl4pPr lvl="3" rtl="0" algn="ctr">
              <a:lnSpc>
                <a:spcPct val="100000"/>
              </a:lnSpc>
              <a:spcBef>
                <a:spcPts val="0"/>
              </a:spcBef>
              <a:spcAft>
                <a:spcPts val="0"/>
              </a:spcAft>
              <a:buSzPts val="1200"/>
              <a:buFont typeface="Thasadith"/>
              <a:buNone/>
              <a:defRPr>
                <a:latin typeface="Thasadith"/>
                <a:ea typeface="Thasadith"/>
                <a:cs typeface="Thasadith"/>
                <a:sym typeface="Thasadith"/>
              </a:defRPr>
            </a:lvl4pPr>
            <a:lvl5pPr lvl="4" rtl="0" algn="ctr">
              <a:lnSpc>
                <a:spcPct val="100000"/>
              </a:lnSpc>
              <a:spcBef>
                <a:spcPts val="0"/>
              </a:spcBef>
              <a:spcAft>
                <a:spcPts val="0"/>
              </a:spcAft>
              <a:buSzPts val="1200"/>
              <a:buFont typeface="Thasadith"/>
              <a:buNone/>
              <a:defRPr>
                <a:latin typeface="Thasadith"/>
                <a:ea typeface="Thasadith"/>
                <a:cs typeface="Thasadith"/>
                <a:sym typeface="Thasadith"/>
              </a:defRPr>
            </a:lvl5pPr>
            <a:lvl6pPr lvl="5" rtl="0" algn="ctr">
              <a:lnSpc>
                <a:spcPct val="100000"/>
              </a:lnSpc>
              <a:spcBef>
                <a:spcPts val="0"/>
              </a:spcBef>
              <a:spcAft>
                <a:spcPts val="0"/>
              </a:spcAft>
              <a:buSzPts val="1200"/>
              <a:buFont typeface="Thasadith"/>
              <a:buNone/>
              <a:defRPr>
                <a:latin typeface="Thasadith"/>
                <a:ea typeface="Thasadith"/>
                <a:cs typeface="Thasadith"/>
                <a:sym typeface="Thasadith"/>
              </a:defRPr>
            </a:lvl6pPr>
            <a:lvl7pPr lvl="6" rtl="0" algn="ctr">
              <a:lnSpc>
                <a:spcPct val="100000"/>
              </a:lnSpc>
              <a:spcBef>
                <a:spcPts val="0"/>
              </a:spcBef>
              <a:spcAft>
                <a:spcPts val="0"/>
              </a:spcAft>
              <a:buSzPts val="1200"/>
              <a:buFont typeface="Thasadith"/>
              <a:buNone/>
              <a:defRPr>
                <a:latin typeface="Thasadith"/>
                <a:ea typeface="Thasadith"/>
                <a:cs typeface="Thasadith"/>
                <a:sym typeface="Thasadith"/>
              </a:defRPr>
            </a:lvl7pPr>
            <a:lvl8pPr lvl="7" rtl="0" algn="ctr">
              <a:lnSpc>
                <a:spcPct val="100000"/>
              </a:lnSpc>
              <a:spcBef>
                <a:spcPts val="0"/>
              </a:spcBef>
              <a:spcAft>
                <a:spcPts val="0"/>
              </a:spcAft>
              <a:buSzPts val="1200"/>
              <a:buFont typeface="Thasadith"/>
              <a:buNone/>
              <a:defRPr>
                <a:latin typeface="Thasadith"/>
                <a:ea typeface="Thasadith"/>
                <a:cs typeface="Thasadith"/>
                <a:sym typeface="Thasadith"/>
              </a:defRPr>
            </a:lvl8pPr>
            <a:lvl9pPr lvl="8" rtl="0" algn="ctr">
              <a:lnSpc>
                <a:spcPct val="100000"/>
              </a:lnSpc>
              <a:spcBef>
                <a:spcPts val="0"/>
              </a:spcBef>
              <a:spcAft>
                <a:spcPts val="0"/>
              </a:spcAft>
              <a:buSzPts val="1200"/>
              <a:buFont typeface="Thasadith"/>
              <a:buNone/>
              <a:defRPr>
                <a:latin typeface="Thasadith"/>
                <a:ea typeface="Thasadith"/>
                <a:cs typeface="Thasadith"/>
                <a:sym typeface="Thasadith"/>
              </a:defRPr>
            </a:lvl9pPr>
          </a:lstStyle>
          <a:p/>
        </p:txBody>
      </p:sp>
      <p:sp>
        <p:nvSpPr>
          <p:cNvPr id="68" name="Google Shape;68;p13"/>
          <p:cNvSpPr txBox="1"/>
          <p:nvPr>
            <p:ph idx="7" type="subTitle"/>
          </p:nvPr>
        </p:nvSpPr>
        <p:spPr>
          <a:xfrm>
            <a:off x="4937982" y="1905938"/>
            <a:ext cx="2157000" cy="7458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800"/>
              <a:buFont typeface="Thasadith"/>
              <a:buNone/>
              <a:defRPr b="1" sz="2400">
                <a:latin typeface="Marvel"/>
                <a:ea typeface="Marvel"/>
                <a:cs typeface="Marvel"/>
                <a:sym typeface="Marvel"/>
              </a:defRPr>
            </a:lvl1pPr>
            <a:lvl2pPr lvl="1" rtl="0" algn="ctr">
              <a:lnSpc>
                <a:spcPct val="100000"/>
              </a:lnSpc>
              <a:spcBef>
                <a:spcPts val="0"/>
              </a:spcBef>
              <a:spcAft>
                <a:spcPts val="0"/>
              </a:spcAft>
              <a:buSzPts val="1400"/>
              <a:buFont typeface="Thasadith"/>
              <a:buNone/>
              <a:defRPr>
                <a:latin typeface="Thasadith"/>
                <a:ea typeface="Thasadith"/>
                <a:cs typeface="Thasadith"/>
                <a:sym typeface="Thasadith"/>
              </a:defRPr>
            </a:lvl2pPr>
            <a:lvl3pPr lvl="2" rtl="0" algn="ctr">
              <a:lnSpc>
                <a:spcPct val="100000"/>
              </a:lnSpc>
              <a:spcBef>
                <a:spcPts val="0"/>
              </a:spcBef>
              <a:spcAft>
                <a:spcPts val="0"/>
              </a:spcAft>
              <a:buSzPts val="1200"/>
              <a:buFont typeface="Thasadith"/>
              <a:buNone/>
              <a:defRPr>
                <a:latin typeface="Thasadith"/>
                <a:ea typeface="Thasadith"/>
                <a:cs typeface="Thasadith"/>
                <a:sym typeface="Thasadith"/>
              </a:defRPr>
            </a:lvl3pPr>
            <a:lvl4pPr lvl="3" rtl="0" algn="ctr">
              <a:lnSpc>
                <a:spcPct val="100000"/>
              </a:lnSpc>
              <a:spcBef>
                <a:spcPts val="0"/>
              </a:spcBef>
              <a:spcAft>
                <a:spcPts val="0"/>
              </a:spcAft>
              <a:buSzPts val="1200"/>
              <a:buFont typeface="Thasadith"/>
              <a:buNone/>
              <a:defRPr>
                <a:latin typeface="Thasadith"/>
                <a:ea typeface="Thasadith"/>
                <a:cs typeface="Thasadith"/>
                <a:sym typeface="Thasadith"/>
              </a:defRPr>
            </a:lvl4pPr>
            <a:lvl5pPr lvl="4" rtl="0" algn="ctr">
              <a:lnSpc>
                <a:spcPct val="100000"/>
              </a:lnSpc>
              <a:spcBef>
                <a:spcPts val="0"/>
              </a:spcBef>
              <a:spcAft>
                <a:spcPts val="0"/>
              </a:spcAft>
              <a:buSzPts val="1200"/>
              <a:buFont typeface="Thasadith"/>
              <a:buNone/>
              <a:defRPr>
                <a:latin typeface="Thasadith"/>
                <a:ea typeface="Thasadith"/>
                <a:cs typeface="Thasadith"/>
                <a:sym typeface="Thasadith"/>
              </a:defRPr>
            </a:lvl5pPr>
            <a:lvl6pPr lvl="5" rtl="0" algn="ctr">
              <a:lnSpc>
                <a:spcPct val="100000"/>
              </a:lnSpc>
              <a:spcBef>
                <a:spcPts val="0"/>
              </a:spcBef>
              <a:spcAft>
                <a:spcPts val="0"/>
              </a:spcAft>
              <a:buSzPts val="1200"/>
              <a:buFont typeface="Thasadith"/>
              <a:buNone/>
              <a:defRPr>
                <a:latin typeface="Thasadith"/>
                <a:ea typeface="Thasadith"/>
                <a:cs typeface="Thasadith"/>
                <a:sym typeface="Thasadith"/>
              </a:defRPr>
            </a:lvl6pPr>
            <a:lvl7pPr lvl="6" rtl="0" algn="ctr">
              <a:lnSpc>
                <a:spcPct val="100000"/>
              </a:lnSpc>
              <a:spcBef>
                <a:spcPts val="0"/>
              </a:spcBef>
              <a:spcAft>
                <a:spcPts val="0"/>
              </a:spcAft>
              <a:buSzPts val="1200"/>
              <a:buFont typeface="Thasadith"/>
              <a:buNone/>
              <a:defRPr>
                <a:latin typeface="Thasadith"/>
                <a:ea typeface="Thasadith"/>
                <a:cs typeface="Thasadith"/>
                <a:sym typeface="Thasadith"/>
              </a:defRPr>
            </a:lvl7pPr>
            <a:lvl8pPr lvl="7" rtl="0" algn="ctr">
              <a:lnSpc>
                <a:spcPct val="100000"/>
              </a:lnSpc>
              <a:spcBef>
                <a:spcPts val="0"/>
              </a:spcBef>
              <a:spcAft>
                <a:spcPts val="0"/>
              </a:spcAft>
              <a:buSzPts val="1200"/>
              <a:buFont typeface="Thasadith"/>
              <a:buNone/>
              <a:defRPr>
                <a:latin typeface="Thasadith"/>
                <a:ea typeface="Thasadith"/>
                <a:cs typeface="Thasadith"/>
                <a:sym typeface="Thasadith"/>
              </a:defRPr>
            </a:lvl8pPr>
            <a:lvl9pPr lvl="8" rtl="0" algn="ctr">
              <a:lnSpc>
                <a:spcPct val="100000"/>
              </a:lnSpc>
              <a:spcBef>
                <a:spcPts val="0"/>
              </a:spcBef>
              <a:spcAft>
                <a:spcPts val="0"/>
              </a:spcAft>
              <a:buSzPts val="1200"/>
              <a:buFont typeface="Thasadith"/>
              <a:buNone/>
              <a:defRPr>
                <a:latin typeface="Thasadith"/>
                <a:ea typeface="Thasadith"/>
                <a:cs typeface="Thasadith"/>
                <a:sym typeface="Thasadith"/>
              </a:defRPr>
            </a:lvl9pPr>
          </a:lstStyle>
          <a:p/>
        </p:txBody>
      </p:sp>
      <p:sp>
        <p:nvSpPr>
          <p:cNvPr id="69" name="Google Shape;69;p13"/>
          <p:cNvSpPr txBox="1"/>
          <p:nvPr>
            <p:ph idx="8" type="subTitle"/>
          </p:nvPr>
        </p:nvSpPr>
        <p:spPr>
          <a:xfrm flipH="1">
            <a:off x="2078080" y="3156197"/>
            <a:ext cx="31302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Thasadith"/>
              <a:buNone/>
              <a:defRPr b="1" sz="2400">
                <a:latin typeface="Marvel"/>
                <a:ea typeface="Marvel"/>
                <a:cs typeface="Marvel"/>
                <a:sym typeface="Marvel"/>
              </a:defRPr>
            </a:lvl1pPr>
            <a:lvl2pPr lvl="1" rtl="0" algn="ctr">
              <a:lnSpc>
                <a:spcPct val="100000"/>
              </a:lnSpc>
              <a:spcBef>
                <a:spcPts val="0"/>
              </a:spcBef>
              <a:spcAft>
                <a:spcPts val="0"/>
              </a:spcAft>
              <a:buSzPts val="1400"/>
              <a:buFont typeface="Thasadith"/>
              <a:buNone/>
              <a:defRPr>
                <a:latin typeface="Thasadith"/>
                <a:ea typeface="Thasadith"/>
                <a:cs typeface="Thasadith"/>
                <a:sym typeface="Thasadith"/>
              </a:defRPr>
            </a:lvl2pPr>
            <a:lvl3pPr lvl="2" rtl="0" algn="ctr">
              <a:lnSpc>
                <a:spcPct val="100000"/>
              </a:lnSpc>
              <a:spcBef>
                <a:spcPts val="0"/>
              </a:spcBef>
              <a:spcAft>
                <a:spcPts val="0"/>
              </a:spcAft>
              <a:buSzPts val="1200"/>
              <a:buFont typeface="Thasadith"/>
              <a:buNone/>
              <a:defRPr>
                <a:latin typeface="Thasadith"/>
                <a:ea typeface="Thasadith"/>
                <a:cs typeface="Thasadith"/>
                <a:sym typeface="Thasadith"/>
              </a:defRPr>
            </a:lvl3pPr>
            <a:lvl4pPr lvl="3" rtl="0" algn="ctr">
              <a:lnSpc>
                <a:spcPct val="100000"/>
              </a:lnSpc>
              <a:spcBef>
                <a:spcPts val="0"/>
              </a:spcBef>
              <a:spcAft>
                <a:spcPts val="0"/>
              </a:spcAft>
              <a:buSzPts val="1200"/>
              <a:buFont typeface="Thasadith"/>
              <a:buNone/>
              <a:defRPr>
                <a:latin typeface="Thasadith"/>
                <a:ea typeface="Thasadith"/>
                <a:cs typeface="Thasadith"/>
                <a:sym typeface="Thasadith"/>
              </a:defRPr>
            </a:lvl4pPr>
            <a:lvl5pPr lvl="4" rtl="0" algn="ctr">
              <a:lnSpc>
                <a:spcPct val="100000"/>
              </a:lnSpc>
              <a:spcBef>
                <a:spcPts val="0"/>
              </a:spcBef>
              <a:spcAft>
                <a:spcPts val="0"/>
              </a:spcAft>
              <a:buSzPts val="1200"/>
              <a:buFont typeface="Thasadith"/>
              <a:buNone/>
              <a:defRPr>
                <a:latin typeface="Thasadith"/>
                <a:ea typeface="Thasadith"/>
                <a:cs typeface="Thasadith"/>
                <a:sym typeface="Thasadith"/>
              </a:defRPr>
            </a:lvl5pPr>
            <a:lvl6pPr lvl="5" rtl="0" algn="ctr">
              <a:lnSpc>
                <a:spcPct val="100000"/>
              </a:lnSpc>
              <a:spcBef>
                <a:spcPts val="0"/>
              </a:spcBef>
              <a:spcAft>
                <a:spcPts val="0"/>
              </a:spcAft>
              <a:buSzPts val="1200"/>
              <a:buFont typeface="Thasadith"/>
              <a:buNone/>
              <a:defRPr>
                <a:latin typeface="Thasadith"/>
                <a:ea typeface="Thasadith"/>
                <a:cs typeface="Thasadith"/>
                <a:sym typeface="Thasadith"/>
              </a:defRPr>
            </a:lvl6pPr>
            <a:lvl7pPr lvl="6" rtl="0" algn="ctr">
              <a:lnSpc>
                <a:spcPct val="100000"/>
              </a:lnSpc>
              <a:spcBef>
                <a:spcPts val="0"/>
              </a:spcBef>
              <a:spcAft>
                <a:spcPts val="0"/>
              </a:spcAft>
              <a:buSzPts val="1200"/>
              <a:buFont typeface="Thasadith"/>
              <a:buNone/>
              <a:defRPr>
                <a:latin typeface="Thasadith"/>
                <a:ea typeface="Thasadith"/>
                <a:cs typeface="Thasadith"/>
                <a:sym typeface="Thasadith"/>
              </a:defRPr>
            </a:lvl7pPr>
            <a:lvl8pPr lvl="7" rtl="0" algn="ctr">
              <a:lnSpc>
                <a:spcPct val="100000"/>
              </a:lnSpc>
              <a:spcBef>
                <a:spcPts val="0"/>
              </a:spcBef>
              <a:spcAft>
                <a:spcPts val="0"/>
              </a:spcAft>
              <a:buSzPts val="1200"/>
              <a:buFont typeface="Thasadith"/>
              <a:buNone/>
              <a:defRPr>
                <a:latin typeface="Thasadith"/>
                <a:ea typeface="Thasadith"/>
                <a:cs typeface="Thasadith"/>
                <a:sym typeface="Thasadith"/>
              </a:defRPr>
            </a:lvl8pPr>
            <a:lvl9pPr lvl="8" rtl="0" algn="ctr">
              <a:lnSpc>
                <a:spcPct val="100000"/>
              </a:lnSpc>
              <a:spcBef>
                <a:spcPts val="0"/>
              </a:spcBef>
              <a:spcAft>
                <a:spcPts val="0"/>
              </a:spcAft>
              <a:buSzPts val="1200"/>
              <a:buFont typeface="Thasadith"/>
              <a:buNone/>
              <a:defRPr>
                <a:latin typeface="Thasadith"/>
                <a:ea typeface="Thasadith"/>
                <a:cs typeface="Thasadith"/>
                <a:sym typeface="Thasadith"/>
              </a:defRPr>
            </a:lvl9pPr>
          </a:lstStyle>
          <a:p/>
        </p:txBody>
      </p:sp>
      <p:sp>
        <p:nvSpPr>
          <p:cNvPr id="70" name="Google Shape;70;p13"/>
          <p:cNvSpPr txBox="1"/>
          <p:nvPr>
            <p:ph idx="9" type="subTitle"/>
          </p:nvPr>
        </p:nvSpPr>
        <p:spPr>
          <a:xfrm>
            <a:off x="5156980" y="3156197"/>
            <a:ext cx="1938000" cy="457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800"/>
              <a:buFont typeface="Thasadith"/>
              <a:buNone/>
              <a:defRPr b="1" sz="2400">
                <a:latin typeface="Marvel"/>
                <a:ea typeface="Marvel"/>
                <a:cs typeface="Marvel"/>
                <a:sym typeface="Marvel"/>
              </a:defRPr>
            </a:lvl1pPr>
            <a:lvl2pPr lvl="1" rtl="0" algn="ctr">
              <a:lnSpc>
                <a:spcPct val="100000"/>
              </a:lnSpc>
              <a:spcBef>
                <a:spcPts val="0"/>
              </a:spcBef>
              <a:spcAft>
                <a:spcPts val="0"/>
              </a:spcAft>
              <a:buSzPts val="1400"/>
              <a:buFont typeface="Thasadith"/>
              <a:buNone/>
              <a:defRPr>
                <a:latin typeface="Thasadith"/>
                <a:ea typeface="Thasadith"/>
                <a:cs typeface="Thasadith"/>
                <a:sym typeface="Thasadith"/>
              </a:defRPr>
            </a:lvl2pPr>
            <a:lvl3pPr lvl="2" rtl="0" algn="ctr">
              <a:lnSpc>
                <a:spcPct val="100000"/>
              </a:lnSpc>
              <a:spcBef>
                <a:spcPts val="0"/>
              </a:spcBef>
              <a:spcAft>
                <a:spcPts val="0"/>
              </a:spcAft>
              <a:buSzPts val="1200"/>
              <a:buFont typeface="Thasadith"/>
              <a:buNone/>
              <a:defRPr>
                <a:latin typeface="Thasadith"/>
                <a:ea typeface="Thasadith"/>
                <a:cs typeface="Thasadith"/>
                <a:sym typeface="Thasadith"/>
              </a:defRPr>
            </a:lvl3pPr>
            <a:lvl4pPr lvl="3" rtl="0" algn="ctr">
              <a:lnSpc>
                <a:spcPct val="100000"/>
              </a:lnSpc>
              <a:spcBef>
                <a:spcPts val="0"/>
              </a:spcBef>
              <a:spcAft>
                <a:spcPts val="0"/>
              </a:spcAft>
              <a:buSzPts val="1200"/>
              <a:buFont typeface="Thasadith"/>
              <a:buNone/>
              <a:defRPr>
                <a:latin typeface="Thasadith"/>
                <a:ea typeface="Thasadith"/>
                <a:cs typeface="Thasadith"/>
                <a:sym typeface="Thasadith"/>
              </a:defRPr>
            </a:lvl4pPr>
            <a:lvl5pPr lvl="4" rtl="0" algn="ctr">
              <a:lnSpc>
                <a:spcPct val="100000"/>
              </a:lnSpc>
              <a:spcBef>
                <a:spcPts val="0"/>
              </a:spcBef>
              <a:spcAft>
                <a:spcPts val="0"/>
              </a:spcAft>
              <a:buSzPts val="1200"/>
              <a:buFont typeface="Thasadith"/>
              <a:buNone/>
              <a:defRPr>
                <a:latin typeface="Thasadith"/>
                <a:ea typeface="Thasadith"/>
                <a:cs typeface="Thasadith"/>
                <a:sym typeface="Thasadith"/>
              </a:defRPr>
            </a:lvl5pPr>
            <a:lvl6pPr lvl="5" rtl="0" algn="ctr">
              <a:lnSpc>
                <a:spcPct val="100000"/>
              </a:lnSpc>
              <a:spcBef>
                <a:spcPts val="0"/>
              </a:spcBef>
              <a:spcAft>
                <a:spcPts val="0"/>
              </a:spcAft>
              <a:buSzPts val="1200"/>
              <a:buFont typeface="Thasadith"/>
              <a:buNone/>
              <a:defRPr>
                <a:latin typeface="Thasadith"/>
                <a:ea typeface="Thasadith"/>
                <a:cs typeface="Thasadith"/>
                <a:sym typeface="Thasadith"/>
              </a:defRPr>
            </a:lvl6pPr>
            <a:lvl7pPr lvl="6" rtl="0" algn="ctr">
              <a:lnSpc>
                <a:spcPct val="100000"/>
              </a:lnSpc>
              <a:spcBef>
                <a:spcPts val="0"/>
              </a:spcBef>
              <a:spcAft>
                <a:spcPts val="0"/>
              </a:spcAft>
              <a:buSzPts val="1200"/>
              <a:buFont typeface="Thasadith"/>
              <a:buNone/>
              <a:defRPr>
                <a:latin typeface="Thasadith"/>
                <a:ea typeface="Thasadith"/>
                <a:cs typeface="Thasadith"/>
                <a:sym typeface="Thasadith"/>
              </a:defRPr>
            </a:lvl7pPr>
            <a:lvl8pPr lvl="7" rtl="0" algn="ctr">
              <a:lnSpc>
                <a:spcPct val="100000"/>
              </a:lnSpc>
              <a:spcBef>
                <a:spcPts val="0"/>
              </a:spcBef>
              <a:spcAft>
                <a:spcPts val="0"/>
              </a:spcAft>
              <a:buSzPts val="1200"/>
              <a:buFont typeface="Thasadith"/>
              <a:buNone/>
              <a:defRPr>
                <a:latin typeface="Thasadith"/>
                <a:ea typeface="Thasadith"/>
                <a:cs typeface="Thasadith"/>
                <a:sym typeface="Thasadith"/>
              </a:defRPr>
            </a:lvl8pPr>
            <a:lvl9pPr lvl="8" rtl="0" algn="ctr">
              <a:lnSpc>
                <a:spcPct val="100000"/>
              </a:lnSpc>
              <a:spcBef>
                <a:spcPts val="0"/>
              </a:spcBef>
              <a:spcAft>
                <a:spcPts val="0"/>
              </a:spcAft>
              <a:buSzPts val="1200"/>
              <a:buFont typeface="Thasadith"/>
              <a:buNone/>
              <a:defRPr>
                <a:latin typeface="Thasadith"/>
                <a:ea typeface="Thasadith"/>
                <a:cs typeface="Thasadith"/>
                <a:sym typeface="Thasadith"/>
              </a:defRPr>
            </a:lvl9pPr>
          </a:lstStyle>
          <a:p/>
        </p:txBody>
      </p:sp>
      <p:sp>
        <p:nvSpPr>
          <p:cNvPr id="71" name="Google Shape;71;p13"/>
          <p:cNvSpPr txBox="1"/>
          <p:nvPr>
            <p:ph hasCustomPrompt="1" idx="13" type="title"/>
          </p:nvPr>
        </p:nvSpPr>
        <p:spPr>
          <a:xfrm>
            <a:off x="430634" y="3188375"/>
            <a:ext cx="13236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5500"/>
              <a:buNone/>
              <a:defRPr b="0" sz="6000">
                <a:solidFill>
                  <a:schemeClr val="lt1"/>
                </a:solidFill>
              </a:defRPr>
            </a:lvl1pPr>
            <a:lvl2pPr lvl="1" rtl="0" algn="ctr">
              <a:spcBef>
                <a:spcPts val="0"/>
              </a:spcBef>
              <a:spcAft>
                <a:spcPts val="0"/>
              </a:spcAft>
              <a:buSzPts val="5500"/>
              <a:buFont typeface="Thasadith"/>
              <a:buNone/>
              <a:defRPr sz="5500">
                <a:latin typeface="Thasadith"/>
                <a:ea typeface="Thasadith"/>
                <a:cs typeface="Thasadith"/>
                <a:sym typeface="Thasadith"/>
              </a:defRPr>
            </a:lvl2pPr>
            <a:lvl3pPr lvl="2" rtl="0" algn="ctr">
              <a:spcBef>
                <a:spcPts val="0"/>
              </a:spcBef>
              <a:spcAft>
                <a:spcPts val="0"/>
              </a:spcAft>
              <a:buSzPts val="5500"/>
              <a:buFont typeface="Thasadith"/>
              <a:buNone/>
              <a:defRPr sz="5500">
                <a:latin typeface="Thasadith"/>
                <a:ea typeface="Thasadith"/>
                <a:cs typeface="Thasadith"/>
                <a:sym typeface="Thasadith"/>
              </a:defRPr>
            </a:lvl3pPr>
            <a:lvl4pPr lvl="3" rtl="0" algn="ctr">
              <a:spcBef>
                <a:spcPts val="0"/>
              </a:spcBef>
              <a:spcAft>
                <a:spcPts val="0"/>
              </a:spcAft>
              <a:buSzPts val="5500"/>
              <a:buFont typeface="Thasadith"/>
              <a:buNone/>
              <a:defRPr sz="5500">
                <a:latin typeface="Thasadith"/>
                <a:ea typeface="Thasadith"/>
                <a:cs typeface="Thasadith"/>
                <a:sym typeface="Thasadith"/>
              </a:defRPr>
            </a:lvl4pPr>
            <a:lvl5pPr lvl="4" rtl="0" algn="ctr">
              <a:spcBef>
                <a:spcPts val="0"/>
              </a:spcBef>
              <a:spcAft>
                <a:spcPts val="0"/>
              </a:spcAft>
              <a:buSzPts val="5500"/>
              <a:buFont typeface="Thasadith"/>
              <a:buNone/>
              <a:defRPr sz="5500">
                <a:latin typeface="Thasadith"/>
                <a:ea typeface="Thasadith"/>
                <a:cs typeface="Thasadith"/>
                <a:sym typeface="Thasadith"/>
              </a:defRPr>
            </a:lvl5pPr>
            <a:lvl6pPr lvl="5" rtl="0" algn="ctr">
              <a:spcBef>
                <a:spcPts val="0"/>
              </a:spcBef>
              <a:spcAft>
                <a:spcPts val="0"/>
              </a:spcAft>
              <a:buSzPts val="5500"/>
              <a:buFont typeface="Thasadith"/>
              <a:buNone/>
              <a:defRPr sz="5500">
                <a:latin typeface="Thasadith"/>
                <a:ea typeface="Thasadith"/>
                <a:cs typeface="Thasadith"/>
                <a:sym typeface="Thasadith"/>
              </a:defRPr>
            </a:lvl6pPr>
            <a:lvl7pPr lvl="6" rtl="0" algn="ctr">
              <a:spcBef>
                <a:spcPts val="0"/>
              </a:spcBef>
              <a:spcAft>
                <a:spcPts val="0"/>
              </a:spcAft>
              <a:buSzPts val="5500"/>
              <a:buFont typeface="Thasadith"/>
              <a:buNone/>
              <a:defRPr sz="5500">
                <a:latin typeface="Thasadith"/>
                <a:ea typeface="Thasadith"/>
                <a:cs typeface="Thasadith"/>
                <a:sym typeface="Thasadith"/>
              </a:defRPr>
            </a:lvl7pPr>
            <a:lvl8pPr lvl="7" rtl="0" algn="ctr">
              <a:spcBef>
                <a:spcPts val="0"/>
              </a:spcBef>
              <a:spcAft>
                <a:spcPts val="0"/>
              </a:spcAft>
              <a:buSzPts val="5500"/>
              <a:buFont typeface="Thasadith"/>
              <a:buNone/>
              <a:defRPr sz="5500">
                <a:latin typeface="Thasadith"/>
                <a:ea typeface="Thasadith"/>
                <a:cs typeface="Thasadith"/>
                <a:sym typeface="Thasadith"/>
              </a:defRPr>
            </a:lvl8pPr>
            <a:lvl9pPr lvl="8" rtl="0" algn="ctr">
              <a:spcBef>
                <a:spcPts val="0"/>
              </a:spcBef>
              <a:spcAft>
                <a:spcPts val="0"/>
              </a:spcAft>
              <a:buSzPts val="5500"/>
              <a:buFont typeface="Thasadith"/>
              <a:buNone/>
              <a:defRPr sz="5500">
                <a:latin typeface="Thasadith"/>
                <a:ea typeface="Thasadith"/>
                <a:cs typeface="Thasadith"/>
                <a:sym typeface="Thasadith"/>
              </a:defRPr>
            </a:lvl9pPr>
          </a:lstStyle>
          <a:p>
            <a:r>
              <a:t>xx%</a:t>
            </a:r>
          </a:p>
        </p:txBody>
      </p:sp>
      <p:sp>
        <p:nvSpPr>
          <p:cNvPr id="72" name="Google Shape;72;p13"/>
          <p:cNvSpPr txBox="1"/>
          <p:nvPr>
            <p:ph hasCustomPrompt="1" idx="14" type="title"/>
          </p:nvPr>
        </p:nvSpPr>
        <p:spPr>
          <a:xfrm flipH="1">
            <a:off x="7371856" y="3188375"/>
            <a:ext cx="1323600" cy="577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500"/>
              <a:buNone/>
              <a:defRPr b="0" sz="6000">
                <a:solidFill>
                  <a:schemeClr val="lt1"/>
                </a:solidFill>
              </a:defRPr>
            </a:lvl1pPr>
            <a:lvl2pPr lvl="1" rtl="0" algn="r">
              <a:spcBef>
                <a:spcPts val="0"/>
              </a:spcBef>
              <a:spcAft>
                <a:spcPts val="0"/>
              </a:spcAft>
              <a:buSzPts val="5500"/>
              <a:buFont typeface="Thasadith"/>
              <a:buNone/>
              <a:defRPr sz="5500">
                <a:latin typeface="Thasadith"/>
                <a:ea typeface="Thasadith"/>
                <a:cs typeface="Thasadith"/>
                <a:sym typeface="Thasadith"/>
              </a:defRPr>
            </a:lvl2pPr>
            <a:lvl3pPr lvl="2" rtl="0" algn="r">
              <a:spcBef>
                <a:spcPts val="0"/>
              </a:spcBef>
              <a:spcAft>
                <a:spcPts val="0"/>
              </a:spcAft>
              <a:buSzPts val="5500"/>
              <a:buFont typeface="Thasadith"/>
              <a:buNone/>
              <a:defRPr sz="5500">
                <a:latin typeface="Thasadith"/>
                <a:ea typeface="Thasadith"/>
                <a:cs typeface="Thasadith"/>
                <a:sym typeface="Thasadith"/>
              </a:defRPr>
            </a:lvl3pPr>
            <a:lvl4pPr lvl="3" rtl="0" algn="r">
              <a:spcBef>
                <a:spcPts val="0"/>
              </a:spcBef>
              <a:spcAft>
                <a:spcPts val="0"/>
              </a:spcAft>
              <a:buSzPts val="5500"/>
              <a:buFont typeface="Thasadith"/>
              <a:buNone/>
              <a:defRPr sz="5500">
                <a:latin typeface="Thasadith"/>
                <a:ea typeface="Thasadith"/>
                <a:cs typeface="Thasadith"/>
                <a:sym typeface="Thasadith"/>
              </a:defRPr>
            </a:lvl4pPr>
            <a:lvl5pPr lvl="4" rtl="0" algn="r">
              <a:spcBef>
                <a:spcPts val="0"/>
              </a:spcBef>
              <a:spcAft>
                <a:spcPts val="0"/>
              </a:spcAft>
              <a:buSzPts val="5500"/>
              <a:buFont typeface="Thasadith"/>
              <a:buNone/>
              <a:defRPr sz="5500">
                <a:latin typeface="Thasadith"/>
                <a:ea typeface="Thasadith"/>
                <a:cs typeface="Thasadith"/>
                <a:sym typeface="Thasadith"/>
              </a:defRPr>
            </a:lvl5pPr>
            <a:lvl6pPr lvl="5" rtl="0" algn="r">
              <a:spcBef>
                <a:spcPts val="0"/>
              </a:spcBef>
              <a:spcAft>
                <a:spcPts val="0"/>
              </a:spcAft>
              <a:buSzPts val="5500"/>
              <a:buFont typeface="Thasadith"/>
              <a:buNone/>
              <a:defRPr sz="5500">
                <a:latin typeface="Thasadith"/>
                <a:ea typeface="Thasadith"/>
                <a:cs typeface="Thasadith"/>
                <a:sym typeface="Thasadith"/>
              </a:defRPr>
            </a:lvl6pPr>
            <a:lvl7pPr lvl="6" rtl="0" algn="r">
              <a:spcBef>
                <a:spcPts val="0"/>
              </a:spcBef>
              <a:spcAft>
                <a:spcPts val="0"/>
              </a:spcAft>
              <a:buSzPts val="5500"/>
              <a:buFont typeface="Thasadith"/>
              <a:buNone/>
              <a:defRPr sz="5500">
                <a:latin typeface="Thasadith"/>
                <a:ea typeface="Thasadith"/>
                <a:cs typeface="Thasadith"/>
                <a:sym typeface="Thasadith"/>
              </a:defRPr>
            </a:lvl7pPr>
            <a:lvl8pPr lvl="7" rtl="0" algn="r">
              <a:spcBef>
                <a:spcPts val="0"/>
              </a:spcBef>
              <a:spcAft>
                <a:spcPts val="0"/>
              </a:spcAft>
              <a:buSzPts val="5500"/>
              <a:buFont typeface="Thasadith"/>
              <a:buNone/>
              <a:defRPr sz="5500">
                <a:latin typeface="Thasadith"/>
                <a:ea typeface="Thasadith"/>
                <a:cs typeface="Thasadith"/>
                <a:sym typeface="Thasadith"/>
              </a:defRPr>
            </a:lvl8pPr>
            <a:lvl9pPr lvl="8" rtl="0" algn="r">
              <a:spcBef>
                <a:spcPts val="0"/>
              </a:spcBef>
              <a:spcAft>
                <a:spcPts val="0"/>
              </a:spcAft>
              <a:buSzPts val="5500"/>
              <a:buFont typeface="Thasadith"/>
              <a:buNone/>
              <a:defRPr sz="5500">
                <a:latin typeface="Thasadith"/>
                <a:ea typeface="Thasadith"/>
                <a:cs typeface="Thasadith"/>
                <a:sym typeface="Thasadith"/>
              </a:defRPr>
            </a:lvl9pPr>
          </a:lstStyle>
          <a:p>
            <a:r>
              <a:t>xx%</a:t>
            </a:r>
          </a:p>
        </p:txBody>
      </p:sp>
      <p:sp>
        <p:nvSpPr>
          <p:cNvPr id="73" name="Google Shape;73;p13"/>
          <p:cNvSpPr txBox="1"/>
          <p:nvPr>
            <p:ph hasCustomPrompt="1" idx="15" type="title"/>
          </p:nvPr>
        </p:nvSpPr>
        <p:spPr>
          <a:xfrm>
            <a:off x="430634" y="2213414"/>
            <a:ext cx="13236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5500"/>
              <a:buNone/>
              <a:defRPr b="0" sz="6000">
                <a:solidFill>
                  <a:schemeClr val="lt1"/>
                </a:solidFill>
              </a:defRPr>
            </a:lvl1pPr>
            <a:lvl2pPr lvl="1" rtl="0" algn="ctr">
              <a:spcBef>
                <a:spcPts val="0"/>
              </a:spcBef>
              <a:spcAft>
                <a:spcPts val="0"/>
              </a:spcAft>
              <a:buSzPts val="5500"/>
              <a:buFont typeface="Thasadith"/>
              <a:buNone/>
              <a:defRPr sz="5500">
                <a:latin typeface="Thasadith"/>
                <a:ea typeface="Thasadith"/>
                <a:cs typeface="Thasadith"/>
                <a:sym typeface="Thasadith"/>
              </a:defRPr>
            </a:lvl2pPr>
            <a:lvl3pPr lvl="2" rtl="0" algn="ctr">
              <a:spcBef>
                <a:spcPts val="0"/>
              </a:spcBef>
              <a:spcAft>
                <a:spcPts val="0"/>
              </a:spcAft>
              <a:buSzPts val="5500"/>
              <a:buFont typeface="Thasadith"/>
              <a:buNone/>
              <a:defRPr sz="5500">
                <a:latin typeface="Thasadith"/>
                <a:ea typeface="Thasadith"/>
                <a:cs typeface="Thasadith"/>
                <a:sym typeface="Thasadith"/>
              </a:defRPr>
            </a:lvl3pPr>
            <a:lvl4pPr lvl="3" rtl="0" algn="ctr">
              <a:spcBef>
                <a:spcPts val="0"/>
              </a:spcBef>
              <a:spcAft>
                <a:spcPts val="0"/>
              </a:spcAft>
              <a:buSzPts val="5500"/>
              <a:buFont typeface="Thasadith"/>
              <a:buNone/>
              <a:defRPr sz="5500">
                <a:latin typeface="Thasadith"/>
                <a:ea typeface="Thasadith"/>
                <a:cs typeface="Thasadith"/>
                <a:sym typeface="Thasadith"/>
              </a:defRPr>
            </a:lvl4pPr>
            <a:lvl5pPr lvl="4" rtl="0" algn="ctr">
              <a:spcBef>
                <a:spcPts val="0"/>
              </a:spcBef>
              <a:spcAft>
                <a:spcPts val="0"/>
              </a:spcAft>
              <a:buSzPts val="5500"/>
              <a:buFont typeface="Thasadith"/>
              <a:buNone/>
              <a:defRPr sz="5500">
                <a:latin typeface="Thasadith"/>
                <a:ea typeface="Thasadith"/>
                <a:cs typeface="Thasadith"/>
                <a:sym typeface="Thasadith"/>
              </a:defRPr>
            </a:lvl5pPr>
            <a:lvl6pPr lvl="5" rtl="0" algn="ctr">
              <a:spcBef>
                <a:spcPts val="0"/>
              </a:spcBef>
              <a:spcAft>
                <a:spcPts val="0"/>
              </a:spcAft>
              <a:buSzPts val="5500"/>
              <a:buFont typeface="Thasadith"/>
              <a:buNone/>
              <a:defRPr sz="5500">
                <a:latin typeface="Thasadith"/>
                <a:ea typeface="Thasadith"/>
                <a:cs typeface="Thasadith"/>
                <a:sym typeface="Thasadith"/>
              </a:defRPr>
            </a:lvl6pPr>
            <a:lvl7pPr lvl="6" rtl="0" algn="ctr">
              <a:spcBef>
                <a:spcPts val="0"/>
              </a:spcBef>
              <a:spcAft>
                <a:spcPts val="0"/>
              </a:spcAft>
              <a:buSzPts val="5500"/>
              <a:buFont typeface="Thasadith"/>
              <a:buNone/>
              <a:defRPr sz="5500">
                <a:latin typeface="Thasadith"/>
                <a:ea typeface="Thasadith"/>
                <a:cs typeface="Thasadith"/>
                <a:sym typeface="Thasadith"/>
              </a:defRPr>
            </a:lvl7pPr>
            <a:lvl8pPr lvl="7" rtl="0" algn="ctr">
              <a:spcBef>
                <a:spcPts val="0"/>
              </a:spcBef>
              <a:spcAft>
                <a:spcPts val="0"/>
              </a:spcAft>
              <a:buSzPts val="5500"/>
              <a:buFont typeface="Thasadith"/>
              <a:buNone/>
              <a:defRPr sz="5500">
                <a:latin typeface="Thasadith"/>
                <a:ea typeface="Thasadith"/>
                <a:cs typeface="Thasadith"/>
                <a:sym typeface="Thasadith"/>
              </a:defRPr>
            </a:lvl8pPr>
            <a:lvl9pPr lvl="8" rtl="0" algn="ctr">
              <a:spcBef>
                <a:spcPts val="0"/>
              </a:spcBef>
              <a:spcAft>
                <a:spcPts val="0"/>
              </a:spcAft>
              <a:buSzPts val="5500"/>
              <a:buFont typeface="Thasadith"/>
              <a:buNone/>
              <a:defRPr sz="5500">
                <a:latin typeface="Thasadith"/>
                <a:ea typeface="Thasadith"/>
                <a:cs typeface="Thasadith"/>
                <a:sym typeface="Thasadith"/>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
    <p:spTree>
      <p:nvGrpSpPr>
        <p:cNvPr id="74" name="Shape 74"/>
        <p:cNvGrpSpPr/>
        <p:nvPr/>
      </p:nvGrpSpPr>
      <p:grpSpPr>
        <a:xfrm>
          <a:off x="0" y="0"/>
          <a:ext cx="0" cy="0"/>
          <a:chOff x="0" y="0"/>
          <a:chExt cx="0" cy="0"/>
        </a:xfrm>
      </p:grpSpPr>
      <p:sp>
        <p:nvSpPr>
          <p:cNvPr id="75" name="Google Shape;75;p14"/>
          <p:cNvSpPr/>
          <p:nvPr/>
        </p:nvSpPr>
        <p:spPr>
          <a:xfrm>
            <a:off x="774390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txBox="1"/>
          <p:nvPr>
            <p:ph type="ctrTitle"/>
          </p:nvPr>
        </p:nvSpPr>
        <p:spPr>
          <a:xfrm flipH="1">
            <a:off x="4329625" y="1159009"/>
            <a:ext cx="1560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7" name="Google Shape;77;p14"/>
          <p:cNvSpPr txBox="1"/>
          <p:nvPr>
            <p:ph idx="1" type="subTitle"/>
          </p:nvPr>
        </p:nvSpPr>
        <p:spPr>
          <a:xfrm flipH="1">
            <a:off x="4329625" y="1574383"/>
            <a:ext cx="20034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78" name="Google Shape;78;p14"/>
          <p:cNvSpPr txBox="1"/>
          <p:nvPr>
            <p:ph idx="2" type="ctrTitle"/>
          </p:nvPr>
        </p:nvSpPr>
        <p:spPr>
          <a:xfrm flipH="1">
            <a:off x="5520250" y="3259548"/>
            <a:ext cx="1560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9" name="Google Shape;79;p14"/>
          <p:cNvSpPr txBox="1"/>
          <p:nvPr>
            <p:ph idx="3" type="subTitle"/>
          </p:nvPr>
        </p:nvSpPr>
        <p:spPr>
          <a:xfrm flipH="1">
            <a:off x="5520250" y="3686221"/>
            <a:ext cx="24399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0" name="Google Shape;80;p14"/>
          <p:cNvSpPr txBox="1"/>
          <p:nvPr>
            <p:ph idx="4" type="ctrTitle"/>
          </p:nvPr>
        </p:nvSpPr>
        <p:spPr>
          <a:xfrm flipH="1">
            <a:off x="4939225" y="2230130"/>
            <a:ext cx="1560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1" name="Google Shape;81;p14"/>
          <p:cNvSpPr txBox="1"/>
          <p:nvPr>
            <p:ph idx="5" type="subTitle"/>
          </p:nvPr>
        </p:nvSpPr>
        <p:spPr>
          <a:xfrm flipH="1">
            <a:off x="4939225" y="2651881"/>
            <a:ext cx="20034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2" name="Google Shape;82;p14"/>
          <p:cNvSpPr txBox="1"/>
          <p:nvPr>
            <p:ph idx="6" type="title"/>
          </p:nvPr>
        </p:nvSpPr>
        <p:spPr>
          <a:xfrm>
            <a:off x="5427350" y="356124"/>
            <a:ext cx="3097800" cy="937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_1">
    <p:spTree>
      <p:nvGrpSpPr>
        <p:cNvPr id="83" name="Shape 83"/>
        <p:cNvGrpSpPr/>
        <p:nvPr/>
      </p:nvGrpSpPr>
      <p:grpSpPr>
        <a:xfrm>
          <a:off x="0" y="0"/>
          <a:ext cx="0" cy="0"/>
          <a:chOff x="0" y="0"/>
          <a:chExt cx="0" cy="0"/>
        </a:xfrm>
      </p:grpSpPr>
      <p:sp>
        <p:nvSpPr>
          <p:cNvPr id="84" name="Google Shape;84;p15"/>
          <p:cNvSpPr/>
          <p:nvPr/>
        </p:nvSpPr>
        <p:spPr>
          <a:xfrm>
            <a:off x="774390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ph idx="1" type="subTitle"/>
          </p:nvPr>
        </p:nvSpPr>
        <p:spPr>
          <a:xfrm flipH="1">
            <a:off x="5108325" y="2292100"/>
            <a:ext cx="30417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6" name="Google Shape;86;p15"/>
          <p:cNvSpPr txBox="1"/>
          <p:nvPr>
            <p:ph idx="2" type="subTitle"/>
          </p:nvPr>
        </p:nvSpPr>
        <p:spPr>
          <a:xfrm flipH="1">
            <a:off x="872325" y="2286475"/>
            <a:ext cx="3101100" cy="105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7" name="Google Shape;87;p15"/>
          <p:cNvSpPr txBox="1"/>
          <p:nvPr>
            <p:ph type="title"/>
          </p:nvPr>
        </p:nvSpPr>
        <p:spPr>
          <a:xfrm>
            <a:off x="3842525" y="354225"/>
            <a:ext cx="4674900" cy="634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88" name="Google Shape;88;p15"/>
          <p:cNvSpPr txBox="1"/>
          <p:nvPr>
            <p:ph idx="3" type="subTitle"/>
          </p:nvPr>
        </p:nvSpPr>
        <p:spPr>
          <a:xfrm flipH="1">
            <a:off x="5170232" y="3921525"/>
            <a:ext cx="1649700" cy="634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000"/>
              <a:buFont typeface="Thasadith"/>
              <a:buNone/>
              <a:defRPr sz="2400">
                <a:latin typeface="Marvel"/>
                <a:ea typeface="Marvel"/>
                <a:cs typeface="Marvel"/>
                <a:sym typeface="Marvel"/>
              </a:defRPr>
            </a:lvl1pPr>
            <a:lvl2pPr lvl="1" rtl="0" algn="ctr">
              <a:lnSpc>
                <a:spcPct val="100000"/>
              </a:lnSpc>
              <a:spcBef>
                <a:spcPts val="0"/>
              </a:spcBef>
              <a:spcAft>
                <a:spcPts val="0"/>
              </a:spcAft>
              <a:buSzPts val="3000"/>
              <a:buFont typeface="Thasadith"/>
              <a:buNone/>
              <a:defRPr sz="3000">
                <a:latin typeface="Thasadith"/>
                <a:ea typeface="Thasadith"/>
                <a:cs typeface="Thasadith"/>
                <a:sym typeface="Thasadith"/>
              </a:defRPr>
            </a:lvl2pPr>
            <a:lvl3pPr lvl="2" rtl="0" algn="ctr">
              <a:lnSpc>
                <a:spcPct val="100000"/>
              </a:lnSpc>
              <a:spcBef>
                <a:spcPts val="0"/>
              </a:spcBef>
              <a:spcAft>
                <a:spcPts val="0"/>
              </a:spcAft>
              <a:buSzPts val="3000"/>
              <a:buFont typeface="Thasadith"/>
              <a:buNone/>
              <a:defRPr sz="3000">
                <a:latin typeface="Thasadith"/>
                <a:ea typeface="Thasadith"/>
                <a:cs typeface="Thasadith"/>
                <a:sym typeface="Thasadith"/>
              </a:defRPr>
            </a:lvl3pPr>
            <a:lvl4pPr lvl="3" rtl="0" algn="ctr">
              <a:lnSpc>
                <a:spcPct val="100000"/>
              </a:lnSpc>
              <a:spcBef>
                <a:spcPts val="0"/>
              </a:spcBef>
              <a:spcAft>
                <a:spcPts val="0"/>
              </a:spcAft>
              <a:buSzPts val="3000"/>
              <a:buFont typeface="Thasadith"/>
              <a:buNone/>
              <a:defRPr sz="3000">
                <a:latin typeface="Thasadith"/>
                <a:ea typeface="Thasadith"/>
                <a:cs typeface="Thasadith"/>
                <a:sym typeface="Thasadith"/>
              </a:defRPr>
            </a:lvl4pPr>
            <a:lvl5pPr lvl="4" rtl="0" algn="ctr">
              <a:lnSpc>
                <a:spcPct val="100000"/>
              </a:lnSpc>
              <a:spcBef>
                <a:spcPts val="0"/>
              </a:spcBef>
              <a:spcAft>
                <a:spcPts val="0"/>
              </a:spcAft>
              <a:buSzPts val="3000"/>
              <a:buFont typeface="Thasadith"/>
              <a:buNone/>
              <a:defRPr sz="3000">
                <a:latin typeface="Thasadith"/>
                <a:ea typeface="Thasadith"/>
                <a:cs typeface="Thasadith"/>
                <a:sym typeface="Thasadith"/>
              </a:defRPr>
            </a:lvl5pPr>
            <a:lvl6pPr lvl="5" rtl="0" algn="ctr">
              <a:lnSpc>
                <a:spcPct val="100000"/>
              </a:lnSpc>
              <a:spcBef>
                <a:spcPts val="0"/>
              </a:spcBef>
              <a:spcAft>
                <a:spcPts val="0"/>
              </a:spcAft>
              <a:buSzPts val="3000"/>
              <a:buFont typeface="Thasadith"/>
              <a:buNone/>
              <a:defRPr sz="3000">
                <a:latin typeface="Thasadith"/>
                <a:ea typeface="Thasadith"/>
                <a:cs typeface="Thasadith"/>
                <a:sym typeface="Thasadith"/>
              </a:defRPr>
            </a:lvl6pPr>
            <a:lvl7pPr lvl="6" rtl="0" algn="ctr">
              <a:lnSpc>
                <a:spcPct val="100000"/>
              </a:lnSpc>
              <a:spcBef>
                <a:spcPts val="0"/>
              </a:spcBef>
              <a:spcAft>
                <a:spcPts val="0"/>
              </a:spcAft>
              <a:buSzPts val="3000"/>
              <a:buFont typeface="Thasadith"/>
              <a:buNone/>
              <a:defRPr sz="3000">
                <a:latin typeface="Thasadith"/>
                <a:ea typeface="Thasadith"/>
                <a:cs typeface="Thasadith"/>
                <a:sym typeface="Thasadith"/>
              </a:defRPr>
            </a:lvl7pPr>
            <a:lvl8pPr lvl="7" rtl="0" algn="ctr">
              <a:lnSpc>
                <a:spcPct val="100000"/>
              </a:lnSpc>
              <a:spcBef>
                <a:spcPts val="0"/>
              </a:spcBef>
              <a:spcAft>
                <a:spcPts val="0"/>
              </a:spcAft>
              <a:buSzPts val="3000"/>
              <a:buFont typeface="Thasadith"/>
              <a:buNone/>
              <a:defRPr sz="3000">
                <a:latin typeface="Thasadith"/>
                <a:ea typeface="Thasadith"/>
                <a:cs typeface="Thasadith"/>
                <a:sym typeface="Thasadith"/>
              </a:defRPr>
            </a:lvl8pPr>
            <a:lvl9pPr lvl="8" rtl="0" algn="ctr">
              <a:lnSpc>
                <a:spcPct val="100000"/>
              </a:lnSpc>
              <a:spcBef>
                <a:spcPts val="0"/>
              </a:spcBef>
              <a:spcAft>
                <a:spcPts val="0"/>
              </a:spcAft>
              <a:buSzPts val="3000"/>
              <a:buFont typeface="Thasadith"/>
              <a:buNone/>
              <a:defRPr sz="3000">
                <a:latin typeface="Thasadith"/>
                <a:ea typeface="Thasadith"/>
                <a:cs typeface="Thasadith"/>
                <a:sym typeface="Thasadith"/>
              </a:defRPr>
            </a:lvl9pPr>
          </a:lstStyle>
          <a:p/>
        </p:txBody>
      </p:sp>
      <p:sp>
        <p:nvSpPr>
          <p:cNvPr id="89" name="Google Shape;89;p15"/>
          <p:cNvSpPr txBox="1"/>
          <p:nvPr>
            <p:ph idx="4" type="subTitle"/>
          </p:nvPr>
        </p:nvSpPr>
        <p:spPr>
          <a:xfrm flipH="1">
            <a:off x="2291625" y="3921514"/>
            <a:ext cx="1681800" cy="634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3000"/>
              <a:buFont typeface="Thasadith"/>
              <a:buNone/>
              <a:defRPr sz="2400">
                <a:latin typeface="Marvel"/>
                <a:ea typeface="Marvel"/>
                <a:cs typeface="Marvel"/>
                <a:sym typeface="Marvel"/>
              </a:defRPr>
            </a:lvl1pPr>
            <a:lvl2pPr lvl="1" rtl="0" algn="ctr">
              <a:lnSpc>
                <a:spcPct val="100000"/>
              </a:lnSpc>
              <a:spcBef>
                <a:spcPts val="0"/>
              </a:spcBef>
              <a:spcAft>
                <a:spcPts val="0"/>
              </a:spcAft>
              <a:buSzPts val="3000"/>
              <a:buFont typeface="Thasadith"/>
              <a:buNone/>
              <a:defRPr sz="3000">
                <a:latin typeface="Thasadith"/>
                <a:ea typeface="Thasadith"/>
                <a:cs typeface="Thasadith"/>
                <a:sym typeface="Thasadith"/>
              </a:defRPr>
            </a:lvl2pPr>
            <a:lvl3pPr lvl="2" rtl="0" algn="ctr">
              <a:lnSpc>
                <a:spcPct val="100000"/>
              </a:lnSpc>
              <a:spcBef>
                <a:spcPts val="0"/>
              </a:spcBef>
              <a:spcAft>
                <a:spcPts val="0"/>
              </a:spcAft>
              <a:buSzPts val="3000"/>
              <a:buFont typeface="Thasadith"/>
              <a:buNone/>
              <a:defRPr sz="3000">
                <a:latin typeface="Thasadith"/>
                <a:ea typeface="Thasadith"/>
                <a:cs typeface="Thasadith"/>
                <a:sym typeface="Thasadith"/>
              </a:defRPr>
            </a:lvl3pPr>
            <a:lvl4pPr lvl="3" rtl="0" algn="ctr">
              <a:lnSpc>
                <a:spcPct val="100000"/>
              </a:lnSpc>
              <a:spcBef>
                <a:spcPts val="0"/>
              </a:spcBef>
              <a:spcAft>
                <a:spcPts val="0"/>
              </a:spcAft>
              <a:buSzPts val="3000"/>
              <a:buFont typeface="Thasadith"/>
              <a:buNone/>
              <a:defRPr sz="3000">
                <a:latin typeface="Thasadith"/>
                <a:ea typeface="Thasadith"/>
                <a:cs typeface="Thasadith"/>
                <a:sym typeface="Thasadith"/>
              </a:defRPr>
            </a:lvl4pPr>
            <a:lvl5pPr lvl="4" rtl="0" algn="ctr">
              <a:lnSpc>
                <a:spcPct val="100000"/>
              </a:lnSpc>
              <a:spcBef>
                <a:spcPts val="0"/>
              </a:spcBef>
              <a:spcAft>
                <a:spcPts val="0"/>
              </a:spcAft>
              <a:buSzPts val="3000"/>
              <a:buFont typeface="Thasadith"/>
              <a:buNone/>
              <a:defRPr sz="3000">
                <a:latin typeface="Thasadith"/>
                <a:ea typeface="Thasadith"/>
                <a:cs typeface="Thasadith"/>
                <a:sym typeface="Thasadith"/>
              </a:defRPr>
            </a:lvl5pPr>
            <a:lvl6pPr lvl="5" rtl="0" algn="ctr">
              <a:lnSpc>
                <a:spcPct val="100000"/>
              </a:lnSpc>
              <a:spcBef>
                <a:spcPts val="0"/>
              </a:spcBef>
              <a:spcAft>
                <a:spcPts val="0"/>
              </a:spcAft>
              <a:buSzPts val="3000"/>
              <a:buFont typeface="Thasadith"/>
              <a:buNone/>
              <a:defRPr sz="3000">
                <a:latin typeface="Thasadith"/>
                <a:ea typeface="Thasadith"/>
                <a:cs typeface="Thasadith"/>
                <a:sym typeface="Thasadith"/>
              </a:defRPr>
            </a:lvl6pPr>
            <a:lvl7pPr lvl="6" rtl="0" algn="ctr">
              <a:lnSpc>
                <a:spcPct val="100000"/>
              </a:lnSpc>
              <a:spcBef>
                <a:spcPts val="0"/>
              </a:spcBef>
              <a:spcAft>
                <a:spcPts val="0"/>
              </a:spcAft>
              <a:buSzPts val="3000"/>
              <a:buFont typeface="Thasadith"/>
              <a:buNone/>
              <a:defRPr sz="3000">
                <a:latin typeface="Thasadith"/>
                <a:ea typeface="Thasadith"/>
                <a:cs typeface="Thasadith"/>
                <a:sym typeface="Thasadith"/>
              </a:defRPr>
            </a:lvl7pPr>
            <a:lvl8pPr lvl="7" rtl="0" algn="ctr">
              <a:lnSpc>
                <a:spcPct val="100000"/>
              </a:lnSpc>
              <a:spcBef>
                <a:spcPts val="0"/>
              </a:spcBef>
              <a:spcAft>
                <a:spcPts val="0"/>
              </a:spcAft>
              <a:buSzPts val="3000"/>
              <a:buFont typeface="Thasadith"/>
              <a:buNone/>
              <a:defRPr sz="3000">
                <a:latin typeface="Thasadith"/>
                <a:ea typeface="Thasadith"/>
                <a:cs typeface="Thasadith"/>
                <a:sym typeface="Thasadith"/>
              </a:defRPr>
            </a:lvl8pPr>
            <a:lvl9pPr lvl="8" rtl="0" algn="ctr">
              <a:lnSpc>
                <a:spcPct val="100000"/>
              </a:lnSpc>
              <a:spcBef>
                <a:spcPts val="0"/>
              </a:spcBef>
              <a:spcAft>
                <a:spcPts val="0"/>
              </a:spcAft>
              <a:buSzPts val="3000"/>
              <a:buFont typeface="Thasadith"/>
              <a:buNone/>
              <a:defRPr sz="3000">
                <a:latin typeface="Thasadith"/>
                <a:ea typeface="Thasadith"/>
                <a:cs typeface="Thasadith"/>
                <a:sym typeface="Thasadith"/>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2">
    <p:spTree>
      <p:nvGrpSpPr>
        <p:cNvPr id="90" name="Shape 90"/>
        <p:cNvGrpSpPr/>
        <p:nvPr/>
      </p:nvGrpSpPr>
      <p:grpSpPr>
        <a:xfrm>
          <a:off x="0" y="0"/>
          <a:ext cx="0" cy="0"/>
          <a:chOff x="0" y="0"/>
          <a:chExt cx="0" cy="0"/>
        </a:xfrm>
      </p:grpSpPr>
      <p:sp>
        <p:nvSpPr>
          <p:cNvPr id="91" name="Google Shape;91;p16"/>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txBox="1"/>
          <p:nvPr>
            <p:ph type="ctrTitle"/>
          </p:nvPr>
        </p:nvSpPr>
        <p:spPr>
          <a:xfrm flipH="1">
            <a:off x="6605688" y="2489339"/>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3" name="Google Shape;93;p16"/>
          <p:cNvSpPr txBox="1"/>
          <p:nvPr>
            <p:ph idx="1" type="subTitle"/>
          </p:nvPr>
        </p:nvSpPr>
        <p:spPr>
          <a:xfrm flipH="1">
            <a:off x="6404388" y="2911450"/>
            <a:ext cx="19632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4" name="Google Shape;94;p16"/>
          <p:cNvSpPr txBox="1"/>
          <p:nvPr>
            <p:ph idx="2" type="ctrTitle"/>
          </p:nvPr>
        </p:nvSpPr>
        <p:spPr>
          <a:xfrm flipH="1">
            <a:off x="977706" y="2489339"/>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5" name="Google Shape;95;p16"/>
          <p:cNvSpPr txBox="1"/>
          <p:nvPr>
            <p:ph idx="3" type="subTitle"/>
          </p:nvPr>
        </p:nvSpPr>
        <p:spPr>
          <a:xfrm flipH="1">
            <a:off x="877501" y="2911450"/>
            <a:ext cx="17610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6" name="Google Shape;96;p16"/>
          <p:cNvSpPr txBox="1"/>
          <p:nvPr>
            <p:ph idx="4" type="ctrTitle"/>
          </p:nvPr>
        </p:nvSpPr>
        <p:spPr>
          <a:xfrm flipH="1">
            <a:off x="3664356" y="2489339"/>
            <a:ext cx="1815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7" name="Google Shape;97;p16"/>
          <p:cNvSpPr txBox="1"/>
          <p:nvPr>
            <p:ph idx="5" type="subTitle"/>
          </p:nvPr>
        </p:nvSpPr>
        <p:spPr>
          <a:xfrm flipH="1">
            <a:off x="3664351" y="2911450"/>
            <a:ext cx="18153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8" name="Google Shape;98;p16"/>
          <p:cNvSpPr txBox="1"/>
          <p:nvPr>
            <p:ph idx="6" type="title"/>
          </p:nvPr>
        </p:nvSpPr>
        <p:spPr>
          <a:xfrm>
            <a:off x="603525" y="355646"/>
            <a:ext cx="3393600" cy="752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99" name="Shape 99"/>
        <p:cNvGrpSpPr/>
        <p:nvPr/>
      </p:nvGrpSpPr>
      <p:grpSpPr>
        <a:xfrm>
          <a:off x="0" y="0"/>
          <a:ext cx="0" cy="0"/>
          <a:chOff x="0" y="0"/>
          <a:chExt cx="0" cy="0"/>
        </a:xfrm>
      </p:grpSpPr>
      <p:sp>
        <p:nvSpPr>
          <p:cNvPr id="100" name="Google Shape;100;p17"/>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txBox="1"/>
          <p:nvPr>
            <p:ph type="ctrTitle"/>
          </p:nvPr>
        </p:nvSpPr>
        <p:spPr>
          <a:xfrm flipH="1">
            <a:off x="6196038" y="1526811"/>
            <a:ext cx="18240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400"/>
              <a:buNone/>
              <a:defRPr sz="18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02" name="Google Shape;102;p17"/>
          <p:cNvSpPr txBox="1"/>
          <p:nvPr>
            <p:ph idx="1" type="subTitle"/>
          </p:nvPr>
        </p:nvSpPr>
        <p:spPr>
          <a:xfrm flipH="1">
            <a:off x="6050688" y="2114681"/>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03" name="Google Shape;103;p17"/>
          <p:cNvSpPr txBox="1"/>
          <p:nvPr>
            <p:ph idx="2" type="ctrTitle"/>
          </p:nvPr>
        </p:nvSpPr>
        <p:spPr>
          <a:xfrm flipH="1">
            <a:off x="3817913" y="1526811"/>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400"/>
              <a:buNone/>
              <a:defRPr sz="18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04" name="Google Shape;104;p17"/>
          <p:cNvSpPr txBox="1"/>
          <p:nvPr>
            <p:ph idx="3" type="subTitle"/>
          </p:nvPr>
        </p:nvSpPr>
        <p:spPr>
          <a:xfrm flipH="1">
            <a:off x="3540863" y="2114681"/>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05" name="Google Shape;105;p17"/>
          <p:cNvSpPr txBox="1"/>
          <p:nvPr>
            <p:ph idx="4" type="ctrTitle"/>
          </p:nvPr>
        </p:nvSpPr>
        <p:spPr>
          <a:xfrm flipH="1">
            <a:off x="6327738" y="3137772"/>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400"/>
              <a:buNone/>
              <a:defRPr sz="18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06" name="Google Shape;106;p17"/>
          <p:cNvSpPr txBox="1"/>
          <p:nvPr>
            <p:ph idx="5" type="subTitle"/>
          </p:nvPr>
        </p:nvSpPr>
        <p:spPr>
          <a:xfrm flipH="1">
            <a:off x="6050688" y="3730243"/>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07" name="Google Shape;107;p17"/>
          <p:cNvSpPr txBox="1"/>
          <p:nvPr>
            <p:ph idx="6" type="ctrTitle"/>
          </p:nvPr>
        </p:nvSpPr>
        <p:spPr>
          <a:xfrm flipH="1">
            <a:off x="1255663" y="1670211"/>
            <a:ext cx="1560600" cy="434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400"/>
              <a:buNone/>
              <a:defRPr sz="18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08" name="Google Shape;108;p17"/>
          <p:cNvSpPr txBox="1"/>
          <p:nvPr>
            <p:ph idx="7" type="subTitle"/>
          </p:nvPr>
        </p:nvSpPr>
        <p:spPr>
          <a:xfrm flipH="1">
            <a:off x="978613" y="2114680"/>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09" name="Google Shape;109;p17"/>
          <p:cNvSpPr txBox="1"/>
          <p:nvPr>
            <p:ph idx="8" type="ctrTitle"/>
          </p:nvPr>
        </p:nvSpPr>
        <p:spPr>
          <a:xfrm flipH="1">
            <a:off x="3817913" y="3137772"/>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400"/>
              <a:buNone/>
              <a:defRPr sz="18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10" name="Google Shape;110;p17"/>
          <p:cNvSpPr txBox="1"/>
          <p:nvPr>
            <p:ph idx="9" type="subTitle"/>
          </p:nvPr>
        </p:nvSpPr>
        <p:spPr>
          <a:xfrm flipH="1">
            <a:off x="3540863" y="3730243"/>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11" name="Google Shape;111;p17"/>
          <p:cNvSpPr txBox="1"/>
          <p:nvPr>
            <p:ph idx="13" type="ctrTitle"/>
          </p:nvPr>
        </p:nvSpPr>
        <p:spPr>
          <a:xfrm flipH="1">
            <a:off x="1255664" y="3137780"/>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400"/>
              <a:buNone/>
              <a:defRPr sz="18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12" name="Google Shape;112;p17"/>
          <p:cNvSpPr txBox="1"/>
          <p:nvPr>
            <p:ph idx="14" type="subTitle"/>
          </p:nvPr>
        </p:nvSpPr>
        <p:spPr>
          <a:xfrm flipH="1">
            <a:off x="978613" y="3730257"/>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13" name="Google Shape;113;p17"/>
          <p:cNvSpPr txBox="1"/>
          <p:nvPr>
            <p:ph idx="15" type="title"/>
          </p:nvPr>
        </p:nvSpPr>
        <p:spPr>
          <a:xfrm>
            <a:off x="594650" y="355650"/>
            <a:ext cx="2463000" cy="69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4">
    <p:spTree>
      <p:nvGrpSpPr>
        <p:cNvPr id="114" name="Shape 114"/>
        <p:cNvGrpSpPr/>
        <p:nvPr/>
      </p:nvGrpSpPr>
      <p:grpSpPr>
        <a:xfrm>
          <a:off x="0" y="0"/>
          <a:ext cx="0" cy="0"/>
          <a:chOff x="0" y="0"/>
          <a:chExt cx="0" cy="0"/>
        </a:xfrm>
      </p:grpSpPr>
      <p:sp>
        <p:nvSpPr>
          <p:cNvPr id="115" name="Google Shape;115;p18"/>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txBox="1"/>
          <p:nvPr>
            <p:ph hasCustomPrompt="1" type="title"/>
          </p:nvPr>
        </p:nvSpPr>
        <p:spPr>
          <a:xfrm>
            <a:off x="616850" y="3390750"/>
            <a:ext cx="3414600" cy="821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7200"/>
              <a:buNone/>
              <a:defRPr b="0"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17" name="Google Shape;117;p18"/>
          <p:cNvSpPr txBox="1"/>
          <p:nvPr>
            <p:ph hasCustomPrompt="1" idx="2" type="title"/>
          </p:nvPr>
        </p:nvSpPr>
        <p:spPr>
          <a:xfrm>
            <a:off x="2152775" y="1767150"/>
            <a:ext cx="3545700" cy="965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7200"/>
              <a:buNone/>
              <a:defRPr b="0"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18" name="Google Shape;118;p18"/>
          <p:cNvSpPr txBox="1"/>
          <p:nvPr>
            <p:ph idx="1" type="subTitle"/>
          </p:nvPr>
        </p:nvSpPr>
        <p:spPr>
          <a:xfrm flipH="1">
            <a:off x="4628375" y="3234752"/>
            <a:ext cx="2289300" cy="113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2400">
                <a:latin typeface="Marvel"/>
                <a:ea typeface="Marvel"/>
                <a:cs typeface="Marvel"/>
                <a:sym typeface="Marve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19" name="Google Shape;119;p18"/>
          <p:cNvSpPr txBox="1"/>
          <p:nvPr>
            <p:ph idx="3" type="subTitle"/>
          </p:nvPr>
        </p:nvSpPr>
        <p:spPr>
          <a:xfrm flipH="1">
            <a:off x="5925775" y="1739777"/>
            <a:ext cx="2289300" cy="113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2400">
                <a:latin typeface="Marvel"/>
                <a:ea typeface="Marvel"/>
                <a:cs typeface="Marvel"/>
                <a:sym typeface="Marve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20" name="Google Shape;120;p18"/>
          <p:cNvSpPr txBox="1"/>
          <p:nvPr>
            <p:ph idx="4" type="title"/>
          </p:nvPr>
        </p:nvSpPr>
        <p:spPr>
          <a:xfrm>
            <a:off x="603525" y="355646"/>
            <a:ext cx="3393600" cy="752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y design 1">
  <p:cSld name="CUSTOM_10">
    <p:spTree>
      <p:nvGrpSpPr>
        <p:cNvPr id="121" name="Shape 121"/>
        <p:cNvGrpSpPr/>
        <p:nvPr/>
      </p:nvGrpSpPr>
      <p:grpSpPr>
        <a:xfrm>
          <a:off x="0" y="0"/>
          <a:ext cx="0" cy="0"/>
          <a:chOff x="0" y="0"/>
          <a:chExt cx="0" cy="0"/>
        </a:xfrm>
      </p:grpSpPr>
      <p:sp>
        <p:nvSpPr>
          <p:cNvPr id="122" name="Google Shape;122;p19"/>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ph idx="1" type="subTitle"/>
          </p:nvPr>
        </p:nvSpPr>
        <p:spPr>
          <a:xfrm flipH="1">
            <a:off x="623531" y="1232948"/>
            <a:ext cx="1797000" cy="110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124" name="Google Shape;124;p19"/>
          <p:cNvSpPr txBox="1"/>
          <p:nvPr>
            <p:ph type="title"/>
          </p:nvPr>
        </p:nvSpPr>
        <p:spPr>
          <a:xfrm>
            <a:off x="594657" y="355641"/>
            <a:ext cx="3155400" cy="1261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13">
    <p:spTree>
      <p:nvGrpSpPr>
        <p:cNvPr id="125" name="Shape 125"/>
        <p:cNvGrpSpPr/>
        <p:nvPr/>
      </p:nvGrpSpPr>
      <p:grpSpPr>
        <a:xfrm>
          <a:off x="0" y="0"/>
          <a:ext cx="0" cy="0"/>
          <a:chOff x="0" y="0"/>
          <a:chExt cx="0" cy="0"/>
        </a:xfrm>
      </p:grpSpPr>
      <p:sp>
        <p:nvSpPr>
          <p:cNvPr id="126" name="Google Shape;126;p20"/>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549925" y="1709125"/>
            <a:ext cx="2855100" cy="2553900"/>
          </a:xfrm>
          <a:prstGeom prst="roundRect">
            <a:avLst>
              <a:gd fmla="val 7857"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txBox="1"/>
          <p:nvPr>
            <p:ph idx="1" type="body"/>
          </p:nvPr>
        </p:nvSpPr>
        <p:spPr>
          <a:xfrm>
            <a:off x="2305135" y="1433350"/>
            <a:ext cx="5140200" cy="341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chemeClr val="lt1"/>
              </a:buClr>
              <a:buSzPts val="1600"/>
              <a:buFont typeface="Nunito Light"/>
              <a:buChar char="●"/>
              <a:defRPr sz="1400"/>
            </a:lvl1pPr>
            <a:lvl2pPr indent="-330200" lvl="1" marL="914400" rtl="0">
              <a:spcBef>
                <a:spcPts val="1600"/>
              </a:spcBef>
              <a:spcAft>
                <a:spcPts val="0"/>
              </a:spcAft>
              <a:buSzPts val="1600"/>
              <a:buFont typeface="Nunito Light"/>
              <a:buChar char="○"/>
              <a:defRPr/>
            </a:lvl2pPr>
            <a:lvl3pPr indent="-323850" lvl="2" marL="1371600" rtl="0">
              <a:spcBef>
                <a:spcPts val="1600"/>
              </a:spcBef>
              <a:spcAft>
                <a:spcPts val="0"/>
              </a:spcAft>
              <a:buSzPts val="1500"/>
              <a:buFont typeface="Nunito Light"/>
              <a:buChar char="■"/>
              <a:defRPr/>
            </a:lvl3pPr>
            <a:lvl4pPr indent="-323850" lvl="3" marL="1828800" rtl="0">
              <a:spcBef>
                <a:spcPts val="1600"/>
              </a:spcBef>
              <a:spcAft>
                <a:spcPts val="0"/>
              </a:spcAft>
              <a:buSzPts val="1500"/>
              <a:buFont typeface="Nunito Light"/>
              <a:buChar char="●"/>
              <a:defRPr/>
            </a:lvl4pPr>
            <a:lvl5pPr indent="-304800" lvl="4" marL="2286000" rtl="0">
              <a:spcBef>
                <a:spcPts val="1600"/>
              </a:spcBef>
              <a:spcAft>
                <a:spcPts val="0"/>
              </a:spcAft>
              <a:buSzPts val="1200"/>
              <a:buFont typeface="Nunito Light"/>
              <a:buChar char="○"/>
              <a:defRPr/>
            </a:lvl5pPr>
            <a:lvl6pPr indent="-304800" lvl="5" marL="2743200" rtl="0">
              <a:spcBef>
                <a:spcPts val="1600"/>
              </a:spcBef>
              <a:spcAft>
                <a:spcPts val="0"/>
              </a:spcAft>
              <a:buSzPts val="1200"/>
              <a:buFont typeface="Nunito Light"/>
              <a:buChar char="■"/>
              <a:defRPr/>
            </a:lvl6pPr>
            <a:lvl7pPr indent="-311150" lvl="6" marL="3200400" rtl="0">
              <a:spcBef>
                <a:spcPts val="1600"/>
              </a:spcBef>
              <a:spcAft>
                <a:spcPts val="0"/>
              </a:spcAft>
              <a:buSzPts val="1300"/>
              <a:buFont typeface="Nunito Light"/>
              <a:buChar char="●"/>
              <a:defRPr/>
            </a:lvl7pPr>
            <a:lvl8pPr indent="-311150" lvl="7" marL="3657600" rtl="0">
              <a:spcBef>
                <a:spcPts val="1600"/>
              </a:spcBef>
              <a:spcAft>
                <a:spcPts val="0"/>
              </a:spcAft>
              <a:buSzPts val="1300"/>
              <a:buFont typeface="Nunito Light"/>
              <a:buChar char="○"/>
              <a:defRPr/>
            </a:lvl8pPr>
            <a:lvl9pPr indent="-304800" lvl="8" marL="4114800" rtl="0">
              <a:spcBef>
                <a:spcPts val="1600"/>
              </a:spcBef>
              <a:spcAft>
                <a:spcPts val="1600"/>
              </a:spcAft>
              <a:buSzPts val="1200"/>
              <a:buFont typeface="Nunito Light"/>
              <a:buChar char="■"/>
              <a:defRPr/>
            </a:lvl9pPr>
          </a:lstStyle>
          <a:p/>
        </p:txBody>
      </p:sp>
      <p:sp>
        <p:nvSpPr>
          <p:cNvPr id="129" name="Google Shape;129;p20"/>
          <p:cNvSpPr txBox="1"/>
          <p:nvPr>
            <p:ph type="title"/>
          </p:nvPr>
        </p:nvSpPr>
        <p:spPr>
          <a:xfrm>
            <a:off x="613650" y="356124"/>
            <a:ext cx="3097800" cy="93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780750" y="-221900"/>
            <a:ext cx="1514400" cy="19797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5124450" y="4016925"/>
            <a:ext cx="4476000" cy="149100"/>
          </a:xfrm>
          <a:prstGeom prst="roundRect">
            <a:avLst>
              <a:gd fmla="val 50000"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808100" y="2227200"/>
            <a:ext cx="3615900" cy="841800"/>
          </a:xfrm>
          <a:prstGeom prst="rect">
            <a:avLst/>
          </a:prstGeom>
        </p:spPr>
        <p:txBody>
          <a:bodyPr anchorCtr="0" anchor="b" bIns="91425" lIns="91425" spcFirstLastPara="1" rIns="91425" wrap="square" tIns="91425">
            <a:noAutofit/>
          </a:bodyPr>
          <a:lstStyle>
            <a:lvl1pPr lvl="0" algn="r">
              <a:spcBef>
                <a:spcPts val="0"/>
              </a:spcBef>
              <a:spcAft>
                <a:spcPts val="0"/>
              </a:spcAft>
              <a:buSzPts val="3600"/>
              <a:buNone/>
              <a:defRPr sz="7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 type="subTitle"/>
          </p:nvPr>
        </p:nvSpPr>
        <p:spPr>
          <a:xfrm flipH="1">
            <a:off x="5803800" y="3069000"/>
            <a:ext cx="2620200" cy="153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9" name="Google Shape;19;p3"/>
          <p:cNvSpPr txBox="1"/>
          <p:nvPr>
            <p:ph hasCustomPrompt="1" idx="2" type="title"/>
          </p:nvPr>
        </p:nvSpPr>
        <p:spPr>
          <a:xfrm>
            <a:off x="-77106" y="440775"/>
            <a:ext cx="3230100" cy="12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2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15">
    <p:spTree>
      <p:nvGrpSpPr>
        <p:cNvPr id="130" name="Shape 130"/>
        <p:cNvGrpSpPr/>
        <p:nvPr/>
      </p:nvGrpSpPr>
      <p:grpSpPr>
        <a:xfrm>
          <a:off x="0" y="0"/>
          <a:ext cx="0" cy="0"/>
          <a:chOff x="0" y="0"/>
          <a:chExt cx="0" cy="0"/>
        </a:xfrm>
      </p:grpSpPr>
      <p:sp>
        <p:nvSpPr>
          <p:cNvPr id="131" name="Google Shape;131;p21"/>
          <p:cNvSpPr/>
          <p:nvPr/>
        </p:nvSpPr>
        <p:spPr>
          <a:xfrm>
            <a:off x="-479225" y="1792700"/>
            <a:ext cx="3395100" cy="2385600"/>
          </a:xfrm>
          <a:prstGeom prst="roundRect">
            <a:avLst>
              <a:gd fmla="val 13861"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txBox="1"/>
          <p:nvPr>
            <p:ph idx="1" type="body"/>
          </p:nvPr>
        </p:nvSpPr>
        <p:spPr>
          <a:xfrm>
            <a:off x="2585266" y="2021066"/>
            <a:ext cx="5375700" cy="2727300"/>
          </a:xfrm>
          <a:prstGeom prst="rect">
            <a:avLst/>
          </a:prstGeom>
        </p:spPr>
        <p:txBody>
          <a:bodyPr anchorCtr="0" anchor="t" bIns="91425" lIns="91425" spcFirstLastPara="1" rIns="91425" wrap="square" tIns="91425">
            <a:noAutofit/>
          </a:bodyPr>
          <a:lstStyle>
            <a:lvl1pPr indent="-330200" lvl="0" marL="457200" rtl="0">
              <a:lnSpc>
                <a:spcPct val="150000"/>
              </a:lnSpc>
              <a:spcBef>
                <a:spcPts val="0"/>
              </a:spcBef>
              <a:spcAft>
                <a:spcPts val="0"/>
              </a:spcAft>
              <a:buSzPts val="1600"/>
              <a:buFont typeface="Nunito Light"/>
              <a:buChar char="●"/>
              <a:defRPr sz="1400"/>
            </a:lvl1pPr>
            <a:lvl2pPr indent="-330200" lvl="1" marL="914400" rtl="0">
              <a:spcBef>
                <a:spcPts val="1600"/>
              </a:spcBef>
              <a:spcAft>
                <a:spcPts val="0"/>
              </a:spcAft>
              <a:buSzPts val="1600"/>
              <a:buFont typeface="Nunito Light"/>
              <a:buChar char="○"/>
              <a:defRPr/>
            </a:lvl2pPr>
            <a:lvl3pPr indent="-323850" lvl="2" marL="1371600" rtl="0">
              <a:spcBef>
                <a:spcPts val="1600"/>
              </a:spcBef>
              <a:spcAft>
                <a:spcPts val="0"/>
              </a:spcAft>
              <a:buSzPts val="1500"/>
              <a:buFont typeface="Nunito Light"/>
              <a:buChar char="■"/>
              <a:defRPr/>
            </a:lvl3pPr>
            <a:lvl4pPr indent="-323850" lvl="3" marL="1828800" rtl="0">
              <a:spcBef>
                <a:spcPts val="1600"/>
              </a:spcBef>
              <a:spcAft>
                <a:spcPts val="0"/>
              </a:spcAft>
              <a:buSzPts val="1500"/>
              <a:buFont typeface="Nunito Light"/>
              <a:buChar char="●"/>
              <a:defRPr/>
            </a:lvl4pPr>
            <a:lvl5pPr indent="-304800" lvl="4" marL="2286000" rtl="0">
              <a:spcBef>
                <a:spcPts val="1600"/>
              </a:spcBef>
              <a:spcAft>
                <a:spcPts val="0"/>
              </a:spcAft>
              <a:buSzPts val="1200"/>
              <a:buFont typeface="Nunito Light"/>
              <a:buChar char="○"/>
              <a:defRPr/>
            </a:lvl5pPr>
            <a:lvl6pPr indent="-304800" lvl="5" marL="2743200" rtl="0">
              <a:spcBef>
                <a:spcPts val="1600"/>
              </a:spcBef>
              <a:spcAft>
                <a:spcPts val="0"/>
              </a:spcAft>
              <a:buSzPts val="1200"/>
              <a:buFont typeface="Nunito Light"/>
              <a:buChar char="■"/>
              <a:defRPr/>
            </a:lvl6pPr>
            <a:lvl7pPr indent="-311150" lvl="6" marL="3200400" rtl="0">
              <a:spcBef>
                <a:spcPts val="1600"/>
              </a:spcBef>
              <a:spcAft>
                <a:spcPts val="0"/>
              </a:spcAft>
              <a:buSzPts val="1300"/>
              <a:buFont typeface="Nunito Light"/>
              <a:buChar char="●"/>
              <a:defRPr/>
            </a:lvl7pPr>
            <a:lvl8pPr indent="-311150" lvl="7" marL="3657600" rtl="0">
              <a:spcBef>
                <a:spcPts val="1600"/>
              </a:spcBef>
              <a:spcAft>
                <a:spcPts val="0"/>
              </a:spcAft>
              <a:buSzPts val="1300"/>
              <a:buFont typeface="Nunito Light"/>
              <a:buChar char="○"/>
              <a:defRPr/>
            </a:lvl8pPr>
            <a:lvl9pPr indent="-304800" lvl="8" marL="4114800" rtl="0">
              <a:spcBef>
                <a:spcPts val="1600"/>
              </a:spcBef>
              <a:spcAft>
                <a:spcPts val="1600"/>
              </a:spcAft>
              <a:buSzPts val="1200"/>
              <a:buFont typeface="Nunito Light"/>
              <a:buChar char="■"/>
              <a:defRPr/>
            </a:lvl9pPr>
          </a:lstStyle>
          <a:p/>
        </p:txBody>
      </p:sp>
      <p:sp>
        <p:nvSpPr>
          <p:cNvPr id="134" name="Google Shape;134;p21"/>
          <p:cNvSpPr txBox="1"/>
          <p:nvPr>
            <p:ph type="title"/>
          </p:nvPr>
        </p:nvSpPr>
        <p:spPr>
          <a:xfrm>
            <a:off x="594651" y="355650"/>
            <a:ext cx="5888100" cy="1261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TITLE_AND_DESCRIPTION_1">
    <p:spTree>
      <p:nvGrpSpPr>
        <p:cNvPr id="135" name="Shape 135"/>
        <p:cNvGrpSpPr/>
        <p:nvPr/>
      </p:nvGrpSpPr>
      <p:grpSpPr>
        <a:xfrm>
          <a:off x="0" y="0"/>
          <a:ext cx="0" cy="0"/>
          <a:chOff x="0" y="0"/>
          <a:chExt cx="0" cy="0"/>
        </a:xfrm>
      </p:grpSpPr>
      <p:sp>
        <p:nvSpPr>
          <p:cNvPr id="136" name="Google Shape;136;p22"/>
          <p:cNvSpPr/>
          <p:nvPr/>
        </p:nvSpPr>
        <p:spPr>
          <a:xfrm>
            <a:off x="-282050" y="1834150"/>
            <a:ext cx="3911100" cy="3598500"/>
          </a:xfrm>
          <a:prstGeom prst="roundRect">
            <a:avLst>
              <a:gd fmla="val 16667" name="adj"/>
            </a:avLst>
          </a:prstGeom>
          <a:solidFill>
            <a:srgbClr val="AED7E8">
              <a:alpha val="52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a:off x="4105275" y="-232625"/>
            <a:ext cx="7013100" cy="2514300"/>
          </a:xfrm>
          <a:prstGeom prst="roundRect">
            <a:avLst>
              <a:gd fmla="val 16667" name="adj"/>
            </a:avLst>
          </a:prstGeom>
          <a:solidFill>
            <a:srgbClr val="EE8C94">
              <a:alpha val="6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p:nvPr/>
        </p:nvSpPr>
        <p:spPr>
          <a:xfrm>
            <a:off x="2552700" y="4356550"/>
            <a:ext cx="1971600" cy="1076100"/>
          </a:xfrm>
          <a:prstGeom prst="roundRect">
            <a:avLst>
              <a:gd fmla="val 16667" name="adj"/>
            </a:avLst>
          </a:prstGeom>
          <a:solidFill>
            <a:srgbClr val="EE8C94">
              <a:alpha val="6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txBox="1"/>
          <p:nvPr>
            <p:ph idx="1" type="subTitle"/>
          </p:nvPr>
        </p:nvSpPr>
        <p:spPr>
          <a:xfrm>
            <a:off x="614730" y="2131575"/>
            <a:ext cx="2505900" cy="143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0" name="Google Shape;140;p22"/>
          <p:cNvSpPr txBox="1"/>
          <p:nvPr>
            <p:ph type="title"/>
          </p:nvPr>
        </p:nvSpPr>
        <p:spPr>
          <a:xfrm>
            <a:off x="5420751" y="422799"/>
            <a:ext cx="3097800" cy="937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7200">
                <a:solidFill>
                  <a:schemeClr val="lt1"/>
                </a:solidFill>
              </a:defRPr>
            </a:lvl1pPr>
            <a:lvl2pPr lvl="1" rtl="0" algn="r">
              <a:spcBef>
                <a:spcPts val="0"/>
              </a:spcBef>
              <a:spcAft>
                <a:spcPts val="0"/>
              </a:spcAft>
              <a:buNone/>
              <a:defRPr sz="7200">
                <a:solidFill>
                  <a:schemeClr val="lt1"/>
                </a:solidFill>
              </a:defRPr>
            </a:lvl2pPr>
            <a:lvl3pPr lvl="2" rtl="0" algn="r">
              <a:spcBef>
                <a:spcPts val="0"/>
              </a:spcBef>
              <a:spcAft>
                <a:spcPts val="0"/>
              </a:spcAft>
              <a:buNone/>
              <a:defRPr sz="7200">
                <a:solidFill>
                  <a:schemeClr val="lt1"/>
                </a:solidFill>
              </a:defRPr>
            </a:lvl3pPr>
            <a:lvl4pPr lvl="3" rtl="0" algn="r">
              <a:spcBef>
                <a:spcPts val="0"/>
              </a:spcBef>
              <a:spcAft>
                <a:spcPts val="0"/>
              </a:spcAft>
              <a:buNone/>
              <a:defRPr sz="7200">
                <a:solidFill>
                  <a:schemeClr val="lt1"/>
                </a:solidFill>
              </a:defRPr>
            </a:lvl4pPr>
            <a:lvl5pPr lvl="4" rtl="0" algn="r">
              <a:spcBef>
                <a:spcPts val="0"/>
              </a:spcBef>
              <a:spcAft>
                <a:spcPts val="0"/>
              </a:spcAft>
              <a:buNone/>
              <a:defRPr sz="7200">
                <a:solidFill>
                  <a:schemeClr val="lt1"/>
                </a:solidFill>
              </a:defRPr>
            </a:lvl5pPr>
            <a:lvl6pPr lvl="5" rtl="0" algn="r">
              <a:spcBef>
                <a:spcPts val="0"/>
              </a:spcBef>
              <a:spcAft>
                <a:spcPts val="0"/>
              </a:spcAft>
              <a:buNone/>
              <a:defRPr sz="7200">
                <a:solidFill>
                  <a:schemeClr val="lt1"/>
                </a:solidFill>
              </a:defRPr>
            </a:lvl6pPr>
            <a:lvl7pPr lvl="6" rtl="0" algn="r">
              <a:spcBef>
                <a:spcPts val="0"/>
              </a:spcBef>
              <a:spcAft>
                <a:spcPts val="0"/>
              </a:spcAft>
              <a:buNone/>
              <a:defRPr sz="7200">
                <a:solidFill>
                  <a:schemeClr val="lt1"/>
                </a:solidFill>
              </a:defRPr>
            </a:lvl7pPr>
            <a:lvl8pPr lvl="7" rtl="0" algn="r">
              <a:spcBef>
                <a:spcPts val="0"/>
              </a:spcBef>
              <a:spcAft>
                <a:spcPts val="0"/>
              </a:spcAft>
              <a:buNone/>
              <a:defRPr sz="7200">
                <a:solidFill>
                  <a:schemeClr val="lt1"/>
                </a:solidFill>
              </a:defRPr>
            </a:lvl8pPr>
            <a:lvl9pPr lvl="8" rtl="0" algn="r">
              <a:spcBef>
                <a:spcPts val="0"/>
              </a:spcBef>
              <a:spcAft>
                <a:spcPts val="0"/>
              </a:spcAft>
              <a:buNone/>
              <a:defRPr sz="7200">
                <a:solidFill>
                  <a:schemeClr val="lt1"/>
                </a:solidFill>
              </a:defRPr>
            </a:lvl9pPr>
          </a:lstStyle>
          <a:p/>
        </p:txBody>
      </p:sp>
      <p:sp>
        <p:nvSpPr>
          <p:cNvPr id="141" name="Google Shape;141;p22"/>
          <p:cNvSpPr txBox="1"/>
          <p:nvPr/>
        </p:nvSpPr>
        <p:spPr>
          <a:xfrm>
            <a:off x="5732218" y="3504375"/>
            <a:ext cx="2768700" cy="931500"/>
          </a:xfrm>
          <a:prstGeom prst="rect">
            <a:avLst/>
          </a:prstGeom>
          <a:noFill/>
          <a:ln>
            <a:noFill/>
          </a:ln>
        </p:spPr>
        <p:txBody>
          <a:bodyPr anchorCtr="0" anchor="b" bIns="91425" lIns="91425" spcFirstLastPara="1" rIns="91425" wrap="square" tIns="91425">
            <a:noAutofit/>
          </a:bodyPr>
          <a:lstStyle/>
          <a:p>
            <a:pPr indent="0" lvl="0" marL="0" rtl="0" algn="r">
              <a:lnSpc>
                <a:spcPct val="115000"/>
              </a:lnSpc>
              <a:spcBef>
                <a:spcPts val="300"/>
              </a:spcBef>
              <a:spcAft>
                <a:spcPts val="0"/>
              </a:spcAft>
              <a:buNone/>
            </a:pPr>
            <a:r>
              <a:rPr lang="en" sz="1000">
                <a:solidFill>
                  <a:schemeClr val="dk1"/>
                </a:solidFill>
                <a:latin typeface="Assistant"/>
                <a:ea typeface="Assistant"/>
                <a:cs typeface="Assistant"/>
                <a:sym typeface="Assistant"/>
              </a:rPr>
              <a:t>CREDITS: This presentation template was created by </a:t>
            </a:r>
            <a:r>
              <a:rPr b="1" lang="en" sz="1000">
                <a:solidFill>
                  <a:schemeClr val="dk1"/>
                </a:solidFill>
                <a:uFill>
                  <a:noFill/>
                </a:uFill>
                <a:latin typeface="Assistant"/>
                <a:ea typeface="Assistant"/>
                <a:cs typeface="Assistant"/>
                <a:sym typeface="Assistant"/>
                <a:hlinkClick r:id="rId2">
                  <a:extLst>
                    <a:ext uri="{A12FA001-AC4F-418D-AE19-62706E023703}">
                      <ahyp:hlinkClr val="tx"/>
                    </a:ext>
                  </a:extLst>
                </a:hlinkClick>
              </a:rPr>
              <a:t>Slidesgo</a:t>
            </a:r>
            <a:r>
              <a:rPr lang="en" sz="1000">
                <a:solidFill>
                  <a:schemeClr val="dk1"/>
                </a:solidFill>
                <a:latin typeface="Assistant"/>
                <a:ea typeface="Assistant"/>
                <a:cs typeface="Assistant"/>
                <a:sym typeface="Assistant"/>
              </a:rPr>
              <a:t>, including icons by </a:t>
            </a:r>
            <a:r>
              <a:rPr b="1" lang="en" sz="1000">
                <a:solidFill>
                  <a:schemeClr val="dk1"/>
                </a:solidFill>
                <a:uFill>
                  <a:noFill/>
                </a:uFill>
                <a:latin typeface="Assistant"/>
                <a:ea typeface="Assistant"/>
                <a:cs typeface="Assistant"/>
                <a:sym typeface="Assistant"/>
                <a:hlinkClick r:id="rId3">
                  <a:extLst>
                    <a:ext uri="{A12FA001-AC4F-418D-AE19-62706E023703}">
                      <ahyp:hlinkClr val="tx"/>
                    </a:ext>
                  </a:extLst>
                </a:hlinkClick>
              </a:rPr>
              <a:t>Flaticon</a:t>
            </a:r>
            <a:r>
              <a:rPr lang="en" sz="1000">
                <a:solidFill>
                  <a:schemeClr val="dk1"/>
                </a:solidFill>
                <a:latin typeface="Assistant"/>
                <a:ea typeface="Assistant"/>
                <a:cs typeface="Assistant"/>
                <a:sym typeface="Assistant"/>
              </a:rPr>
              <a:t>, and infographics &amp; images by </a:t>
            </a:r>
            <a:r>
              <a:rPr b="1" lang="en" sz="1000">
                <a:solidFill>
                  <a:schemeClr val="dk1"/>
                </a:solidFill>
                <a:uFill>
                  <a:noFill/>
                </a:uFill>
                <a:latin typeface="Assistant"/>
                <a:ea typeface="Assistant"/>
                <a:cs typeface="Assistant"/>
                <a:sym typeface="Assistant"/>
                <a:hlinkClick r:id="rId4">
                  <a:extLst>
                    <a:ext uri="{A12FA001-AC4F-418D-AE19-62706E023703}">
                      <ahyp:hlinkClr val="tx"/>
                    </a:ext>
                  </a:extLst>
                </a:hlinkClick>
              </a:rPr>
              <a:t>Freepik</a:t>
            </a:r>
            <a:endParaRPr b="1" sz="1000">
              <a:solidFill>
                <a:schemeClr val="dk1"/>
              </a:solidFill>
              <a:latin typeface="Assistant"/>
              <a:ea typeface="Assistant"/>
              <a:cs typeface="Assistant"/>
              <a:sym typeface="Assistan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7">
    <p:spTree>
      <p:nvGrpSpPr>
        <p:cNvPr id="142" name="Shape 142"/>
        <p:cNvGrpSpPr/>
        <p:nvPr/>
      </p:nvGrpSpPr>
      <p:grpSpPr>
        <a:xfrm>
          <a:off x="0" y="0"/>
          <a:ext cx="0" cy="0"/>
          <a:chOff x="0" y="0"/>
          <a:chExt cx="0" cy="0"/>
        </a:xfrm>
      </p:grpSpPr>
      <p:sp>
        <p:nvSpPr>
          <p:cNvPr id="143" name="Google Shape;143;p23"/>
          <p:cNvSpPr/>
          <p:nvPr/>
        </p:nvSpPr>
        <p:spPr>
          <a:xfrm>
            <a:off x="774390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txBox="1"/>
          <p:nvPr>
            <p:ph type="title"/>
          </p:nvPr>
        </p:nvSpPr>
        <p:spPr>
          <a:xfrm>
            <a:off x="4171050" y="344700"/>
            <a:ext cx="4345200" cy="745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6">
    <p:spTree>
      <p:nvGrpSpPr>
        <p:cNvPr id="145" name="Shape 145"/>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46" name="Shape 14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4064375" y="3780725"/>
            <a:ext cx="5877000" cy="966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219000" y="1904250"/>
            <a:ext cx="2558400" cy="13350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idx="1" type="body"/>
          </p:nvPr>
        </p:nvSpPr>
        <p:spPr>
          <a:xfrm>
            <a:off x="4000575" y="1587725"/>
            <a:ext cx="4276800" cy="2788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Font typeface="Raleway SemiBold"/>
              <a:buChar char="●"/>
              <a:defRPr/>
            </a:lvl1pPr>
            <a:lvl2pPr indent="-330200" lvl="1" marL="914400">
              <a:spcBef>
                <a:spcPts val="0"/>
              </a:spcBef>
              <a:spcAft>
                <a:spcPts val="0"/>
              </a:spcAft>
              <a:buSzPts val="1600"/>
              <a:buFont typeface="Nunito Light"/>
              <a:buChar char="○"/>
              <a:defRPr/>
            </a:lvl2pPr>
            <a:lvl3pPr indent="-323850" lvl="2" marL="1371600">
              <a:spcBef>
                <a:spcPts val="1600"/>
              </a:spcBef>
              <a:spcAft>
                <a:spcPts val="0"/>
              </a:spcAft>
              <a:buSzPts val="1500"/>
              <a:buFont typeface="Nunito Light"/>
              <a:buChar char="■"/>
              <a:defRPr/>
            </a:lvl3pPr>
            <a:lvl4pPr indent="-323850" lvl="3" marL="1828800">
              <a:spcBef>
                <a:spcPts val="1600"/>
              </a:spcBef>
              <a:spcAft>
                <a:spcPts val="0"/>
              </a:spcAft>
              <a:buSzPts val="1500"/>
              <a:buFont typeface="Nunito Light"/>
              <a:buChar char="●"/>
              <a:defRPr/>
            </a:lvl4pPr>
            <a:lvl5pPr indent="-304800" lvl="4" marL="2286000">
              <a:spcBef>
                <a:spcPts val="1600"/>
              </a:spcBef>
              <a:spcAft>
                <a:spcPts val="0"/>
              </a:spcAft>
              <a:buSzPts val="1200"/>
              <a:buFont typeface="Nunito Light"/>
              <a:buChar char="○"/>
              <a:defRPr/>
            </a:lvl5pPr>
            <a:lvl6pPr indent="-304800" lvl="5" marL="2743200">
              <a:spcBef>
                <a:spcPts val="1600"/>
              </a:spcBef>
              <a:spcAft>
                <a:spcPts val="0"/>
              </a:spcAft>
              <a:buSzPts val="1200"/>
              <a:buFont typeface="Nunito Light"/>
              <a:buChar char="■"/>
              <a:defRPr/>
            </a:lvl6pPr>
            <a:lvl7pPr indent="-311150" lvl="6" marL="3200400">
              <a:spcBef>
                <a:spcPts val="1600"/>
              </a:spcBef>
              <a:spcAft>
                <a:spcPts val="0"/>
              </a:spcAft>
              <a:buSzPts val="1300"/>
              <a:buFont typeface="Nunito Light"/>
              <a:buChar char="●"/>
              <a:defRPr/>
            </a:lvl7pPr>
            <a:lvl8pPr indent="-311150" lvl="7" marL="3657600">
              <a:spcBef>
                <a:spcPts val="1600"/>
              </a:spcBef>
              <a:spcAft>
                <a:spcPts val="0"/>
              </a:spcAft>
              <a:buSzPts val="1300"/>
              <a:buFont typeface="Nunito Light"/>
              <a:buChar char="○"/>
              <a:defRPr/>
            </a:lvl8pPr>
            <a:lvl9pPr indent="-304800" lvl="8" marL="4114800">
              <a:spcBef>
                <a:spcPts val="1600"/>
              </a:spcBef>
              <a:spcAft>
                <a:spcPts val="1600"/>
              </a:spcAft>
              <a:buSzPts val="1200"/>
              <a:buFont typeface="Nunito Light"/>
              <a:buChar char="■"/>
              <a:defRPr/>
            </a:lvl9pPr>
          </a:lstStyle>
          <a:p/>
        </p:txBody>
      </p:sp>
      <p:sp>
        <p:nvSpPr>
          <p:cNvPr id="24" name="Google Shape;24;p4"/>
          <p:cNvSpPr txBox="1"/>
          <p:nvPr>
            <p:ph type="title"/>
          </p:nvPr>
        </p:nvSpPr>
        <p:spPr>
          <a:xfrm>
            <a:off x="670850" y="2302053"/>
            <a:ext cx="3155400" cy="804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ctrTitle"/>
          </p:nvPr>
        </p:nvSpPr>
        <p:spPr>
          <a:xfrm flipH="1">
            <a:off x="5623705" y="1995919"/>
            <a:ext cx="1560600" cy="456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7" name="Google Shape;27;p5"/>
          <p:cNvSpPr txBox="1"/>
          <p:nvPr>
            <p:ph idx="1" type="subTitle"/>
          </p:nvPr>
        </p:nvSpPr>
        <p:spPr>
          <a:xfrm flipH="1">
            <a:off x="5623768" y="2402167"/>
            <a:ext cx="2516100" cy="170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8" name="Google Shape;28;p5"/>
          <p:cNvSpPr txBox="1"/>
          <p:nvPr>
            <p:ph idx="2" type="ctrTitle"/>
          </p:nvPr>
        </p:nvSpPr>
        <p:spPr>
          <a:xfrm flipH="1">
            <a:off x="1702544" y="1995914"/>
            <a:ext cx="1817700" cy="4560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9" name="Google Shape;29;p5"/>
          <p:cNvSpPr txBox="1"/>
          <p:nvPr>
            <p:ph idx="3" type="subTitle"/>
          </p:nvPr>
        </p:nvSpPr>
        <p:spPr>
          <a:xfrm flipH="1">
            <a:off x="1004132" y="2402167"/>
            <a:ext cx="2516100" cy="170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30" name="Google Shape;30;p5"/>
          <p:cNvSpPr txBox="1"/>
          <p:nvPr>
            <p:ph idx="4" type="title"/>
          </p:nvPr>
        </p:nvSpPr>
        <p:spPr>
          <a:xfrm>
            <a:off x="5427350" y="356124"/>
            <a:ext cx="3097800" cy="937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594657" y="355641"/>
            <a:ext cx="3155400" cy="1261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idx="1" type="subTitle"/>
          </p:nvPr>
        </p:nvSpPr>
        <p:spPr>
          <a:xfrm flipH="1">
            <a:off x="624750" y="1321800"/>
            <a:ext cx="7704000" cy="336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200"/>
              <a:buAutoNum type="arabicPeriod"/>
              <a:defRPr sz="1400"/>
            </a:lvl1pPr>
            <a:lvl2pPr lvl="1" rtl="0" algn="ctr">
              <a:lnSpc>
                <a:spcPct val="100000"/>
              </a:lnSpc>
              <a:spcBef>
                <a:spcPts val="0"/>
              </a:spcBef>
              <a:spcAft>
                <a:spcPts val="0"/>
              </a:spcAft>
              <a:buClr>
                <a:srgbClr val="434343"/>
              </a:buClr>
              <a:buSzPts val="1200"/>
              <a:buFont typeface="Roboto Condensed Light"/>
              <a:buAutoNum type="alphaLcPeriod"/>
              <a:defRPr sz="1200"/>
            </a:lvl2pPr>
            <a:lvl3pPr lvl="2" rtl="0" algn="ctr">
              <a:lnSpc>
                <a:spcPct val="100000"/>
              </a:lnSpc>
              <a:spcBef>
                <a:spcPts val="0"/>
              </a:spcBef>
              <a:spcAft>
                <a:spcPts val="0"/>
              </a:spcAft>
              <a:buClr>
                <a:srgbClr val="434343"/>
              </a:buClr>
              <a:buSzPts val="1200"/>
              <a:buFont typeface="Roboto Condensed Light"/>
              <a:buAutoNum type="romanLcPeriod"/>
              <a:defRPr sz="1200"/>
            </a:lvl3pPr>
            <a:lvl4pPr lvl="3" rtl="0" algn="ctr">
              <a:lnSpc>
                <a:spcPct val="100000"/>
              </a:lnSpc>
              <a:spcBef>
                <a:spcPts val="0"/>
              </a:spcBef>
              <a:spcAft>
                <a:spcPts val="0"/>
              </a:spcAft>
              <a:buClr>
                <a:srgbClr val="434343"/>
              </a:buClr>
              <a:buSzPts val="1200"/>
              <a:buFont typeface="Roboto Condensed Light"/>
              <a:buAutoNum type="arabicPeriod"/>
              <a:defRPr sz="1200"/>
            </a:lvl4pPr>
            <a:lvl5pPr lvl="4" rtl="0" algn="ctr">
              <a:lnSpc>
                <a:spcPct val="100000"/>
              </a:lnSpc>
              <a:spcBef>
                <a:spcPts val="0"/>
              </a:spcBef>
              <a:spcAft>
                <a:spcPts val="0"/>
              </a:spcAft>
              <a:buClr>
                <a:srgbClr val="434343"/>
              </a:buClr>
              <a:buSzPts val="1200"/>
              <a:buFont typeface="Roboto Condensed Light"/>
              <a:buAutoNum type="alphaLcPeriod"/>
              <a:defRPr sz="1200"/>
            </a:lvl5pPr>
            <a:lvl6pPr lvl="5" rtl="0" algn="ctr">
              <a:lnSpc>
                <a:spcPct val="100000"/>
              </a:lnSpc>
              <a:spcBef>
                <a:spcPts val="0"/>
              </a:spcBef>
              <a:spcAft>
                <a:spcPts val="0"/>
              </a:spcAft>
              <a:buClr>
                <a:srgbClr val="434343"/>
              </a:buClr>
              <a:buSzPts val="1200"/>
              <a:buFont typeface="Roboto Condensed Light"/>
              <a:buAutoNum type="romanLcPeriod"/>
              <a:defRPr sz="1200"/>
            </a:lvl6pPr>
            <a:lvl7pPr lvl="6" rtl="0" algn="ctr">
              <a:lnSpc>
                <a:spcPct val="100000"/>
              </a:lnSpc>
              <a:spcBef>
                <a:spcPts val="0"/>
              </a:spcBef>
              <a:spcAft>
                <a:spcPts val="0"/>
              </a:spcAft>
              <a:buClr>
                <a:srgbClr val="434343"/>
              </a:buClr>
              <a:buSzPts val="1200"/>
              <a:buFont typeface="Roboto Condensed Light"/>
              <a:buAutoNum type="arabicPeriod"/>
              <a:defRPr sz="1200"/>
            </a:lvl7pPr>
            <a:lvl8pPr lvl="7" rtl="0" algn="ctr">
              <a:lnSpc>
                <a:spcPct val="100000"/>
              </a:lnSpc>
              <a:spcBef>
                <a:spcPts val="0"/>
              </a:spcBef>
              <a:spcAft>
                <a:spcPts val="0"/>
              </a:spcAft>
              <a:buClr>
                <a:srgbClr val="434343"/>
              </a:buClr>
              <a:buSzPts val="1200"/>
              <a:buFont typeface="Roboto Condensed Light"/>
              <a:buAutoNum type="alphaLcPeriod"/>
              <a:defRPr sz="1200"/>
            </a:lvl8pPr>
            <a:lvl9pPr lvl="8" rtl="0" algn="ctr">
              <a:lnSpc>
                <a:spcPct val="100000"/>
              </a:lnSpc>
              <a:spcBef>
                <a:spcPts val="0"/>
              </a:spcBef>
              <a:spcAft>
                <a:spcPts val="0"/>
              </a:spcAft>
              <a:buClr>
                <a:srgbClr val="434343"/>
              </a:buClr>
              <a:buSzPts val="1200"/>
              <a:buFont typeface="Roboto Condensed Light"/>
              <a:buAutoNum type="romanLcPeriod"/>
              <a:defRPr sz="1200"/>
            </a:lvl9pPr>
          </a:lstStyle>
          <a:p/>
        </p:txBody>
      </p:sp>
      <p:sp>
        <p:nvSpPr>
          <p:cNvPr id="37" name="Google Shape;37;p7"/>
          <p:cNvSpPr txBox="1"/>
          <p:nvPr>
            <p:ph type="title"/>
          </p:nvPr>
        </p:nvSpPr>
        <p:spPr>
          <a:xfrm>
            <a:off x="594657" y="355641"/>
            <a:ext cx="3155400" cy="1261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p:nvPr/>
        </p:nvSpPr>
        <p:spPr>
          <a:xfrm flipH="1">
            <a:off x="1860825" y="-83950"/>
            <a:ext cx="7823400" cy="4096500"/>
          </a:xfrm>
          <a:prstGeom prst="roundRect">
            <a:avLst>
              <a:gd fmla="val 16667" name="adj"/>
            </a:avLst>
          </a:prstGeom>
          <a:solidFill>
            <a:srgbClr val="EE8C94">
              <a:alpha val="6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p:nvPr/>
        </p:nvSpPr>
        <p:spPr>
          <a:xfrm flipH="1">
            <a:off x="-355425" y="2689375"/>
            <a:ext cx="2915400" cy="1835400"/>
          </a:xfrm>
          <a:prstGeom prst="roundRect">
            <a:avLst>
              <a:gd fmla="val 16667" name="adj"/>
            </a:avLst>
          </a:prstGeom>
          <a:solidFill>
            <a:srgbClr val="AED7E8">
              <a:alpha val="52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p:nvPr/>
        </p:nvSpPr>
        <p:spPr>
          <a:xfrm flipH="1" rot="-5400000">
            <a:off x="6573275" y="4327150"/>
            <a:ext cx="2111400" cy="1952400"/>
          </a:xfrm>
          <a:prstGeom prst="roundRect">
            <a:avLst>
              <a:gd fmla="val 16667" name="adj"/>
            </a:avLst>
          </a:prstGeom>
          <a:solidFill>
            <a:srgbClr val="AED7E8">
              <a:alpha val="52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txBox="1"/>
          <p:nvPr>
            <p:ph type="title"/>
          </p:nvPr>
        </p:nvSpPr>
        <p:spPr>
          <a:xfrm>
            <a:off x="2961225" y="997550"/>
            <a:ext cx="3739800" cy="1926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6000">
                <a:solidFill>
                  <a:schemeClr val="lt1"/>
                </a:solidFill>
              </a:defRPr>
            </a:lvl1pPr>
            <a:lvl2pPr lvl="1">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2pPr>
            <a:lvl3pPr lvl="2">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3pPr>
            <a:lvl4pPr lvl="3">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4pPr>
            <a:lvl5pPr lvl="4">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5pPr>
            <a:lvl6pPr lvl="5">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6pPr>
            <a:lvl7pPr lvl="6">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7pPr>
            <a:lvl8pPr lvl="7">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8pPr>
            <a:lvl9pPr lvl="8">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txBox="1"/>
          <p:nvPr>
            <p:ph idx="1" type="subTitle"/>
          </p:nvPr>
        </p:nvSpPr>
        <p:spPr>
          <a:xfrm>
            <a:off x="614730" y="2131575"/>
            <a:ext cx="2505900" cy="1431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9"/>
          <p:cNvSpPr txBox="1"/>
          <p:nvPr>
            <p:ph type="title"/>
          </p:nvPr>
        </p:nvSpPr>
        <p:spPr>
          <a:xfrm>
            <a:off x="5420751" y="422799"/>
            <a:ext cx="3097800" cy="937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7200">
                <a:solidFill>
                  <a:schemeClr val="lt1"/>
                </a:solidFill>
              </a:defRPr>
            </a:lvl1pPr>
            <a:lvl2pPr lvl="1" rtl="0" algn="r">
              <a:spcBef>
                <a:spcPts val="0"/>
              </a:spcBef>
              <a:spcAft>
                <a:spcPts val="0"/>
              </a:spcAft>
              <a:buNone/>
              <a:defRPr sz="7200">
                <a:solidFill>
                  <a:schemeClr val="lt1"/>
                </a:solidFill>
              </a:defRPr>
            </a:lvl2pPr>
            <a:lvl3pPr lvl="2" rtl="0" algn="r">
              <a:spcBef>
                <a:spcPts val="0"/>
              </a:spcBef>
              <a:spcAft>
                <a:spcPts val="0"/>
              </a:spcAft>
              <a:buNone/>
              <a:defRPr sz="7200">
                <a:solidFill>
                  <a:schemeClr val="lt1"/>
                </a:solidFill>
              </a:defRPr>
            </a:lvl3pPr>
            <a:lvl4pPr lvl="3" rtl="0" algn="r">
              <a:spcBef>
                <a:spcPts val="0"/>
              </a:spcBef>
              <a:spcAft>
                <a:spcPts val="0"/>
              </a:spcAft>
              <a:buNone/>
              <a:defRPr sz="7200">
                <a:solidFill>
                  <a:schemeClr val="lt1"/>
                </a:solidFill>
              </a:defRPr>
            </a:lvl4pPr>
            <a:lvl5pPr lvl="4" rtl="0" algn="r">
              <a:spcBef>
                <a:spcPts val="0"/>
              </a:spcBef>
              <a:spcAft>
                <a:spcPts val="0"/>
              </a:spcAft>
              <a:buNone/>
              <a:defRPr sz="7200">
                <a:solidFill>
                  <a:schemeClr val="lt1"/>
                </a:solidFill>
              </a:defRPr>
            </a:lvl5pPr>
            <a:lvl6pPr lvl="5" rtl="0" algn="r">
              <a:spcBef>
                <a:spcPts val="0"/>
              </a:spcBef>
              <a:spcAft>
                <a:spcPts val="0"/>
              </a:spcAft>
              <a:buNone/>
              <a:defRPr sz="7200">
                <a:solidFill>
                  <a:schemeClr val="lt1"/>
                </a:solidFill>
              </a:defRPr>
            </a:lvl6pPr>
            <a:lvl7pPr lvl="6" rtl="0" algn="r">
              <a:spcBef>
                <a:spcPts val="0"/>
              </a:spcBef>
              <a:spcAft>
                <a:spcPts val="0"/>
              </a:spcAft>
              <a:buNone/>
              <a:defRPr sz="7200">
                <a:solidFill>
                  <a:schemeClr val="lt1"/>
                </a:solidFill>
              </a:defRPr>
            </a:lvl7pPr>
            <a:lvl8pPr lvl="7" rtl="0" algn="r">
              <a:spcBef>
                <a:spcPts val="0"/>
              </a:spcBef>
              <a:spcAft>
                <a:spcPts val="0"/>
              </a:spcAft>
              <a:buNone/>
              <a:defRPr sz="7200">
                <a:solidFill>
                  <a:schemeClr val="lt1"/>
                </a:solidFill>
              </a:defRPr>
            </a:lvl8pPr>
            <a:lvl9pPr lvl="8" rtl="0" algn="r">
              <a:spcBef>
                <a:spcPts val="0"/>
              </a:spcBef>
              <a:spcAft>
                <a:spcPts val="0"/>
              </a:spcAft>
              <a:buNone/>
              <a:defRPr sz="7200">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0"/>
          <p:cNvSpPr txBox="1"/>
          <p:nvPr>
            <p:ph idx="1" type="subTitle"/>
          </p:nvPr>
        </p:nvSpPr>
        <p:spPr>
          <a:xfrm flipH="1">
            <a:off x="609580" y="1236280"/>
            <a:ext cx="2237100" cy="254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49" name="Google Shape;49;p10"/>
          <p:cNvSpPr txBox="1"/>
          <p:nvPr>
            <p:ph type="title"/>
          </p:nvPr>
        </p:nvSpPr>
        <p:spPr>
          <a:xfrm>
            <a:off x="594651" y="355645"/>
            <a:ext cx="2558100" cy="577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1pPr>
            <a:lvl2pPr lvl="1">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2pPr>
            <a:lvl3pPr lvl="2">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3pPr>
            <a:lvl4pPr lvl="3">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4pPr>
            <a:lvl5pPr lvl="4">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5pPr>
            <a:lvl6pPr lvl="5">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6pPr>
            <a:lvl7pPr lvl="6">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7pPr>
            <a:lvl8pPr lvl="7">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8pPr>
            <a:lvl9pPr lvl="8">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Assistant Light"/>
              <a:buChar char="●"/>
              <a:defRPr sz="1800">
                <a:solidFill>
                  <a:schemeClr val="dk1"/>
                </a:solidFill>
                <a:latin typeface="Assistant Light"/>
                <a:ea typeface="Assistant Light"/>
                <a:cs typeface="Assistant Light"/>
                <a:sym typeface="Assistant Light"/>
              </a:defRPr>
            </a:lvl1pPr>
            <a:lvl2pPr indent="-317500" lvl="1" marL="914400">
              <a:lnSpc>
                <a:spcPct val="115000"/>
              </a:lnSpc>
              <a:spcBef>
                <a:spcPts val="160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2pPr>
            <a:lvl3pPr indent="-304800" lvl="2" marL="137160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3pPr>
            <a:lvl4pPr indent="-304800" lvl="3" marL="182880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4pPr>
            <a:lvl5pPr indent="-304800" lvl="4" marL="228600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5pPr>
            <a:lvl6pPr indent="-304800" lvl="5" marL="274320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6pPr>
            <a:lvl7pPr indent="-304800" lvl="6" marL="320040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7pPr>
            <a:lvl8pPr indent="-304800" lvl="7" marL="365760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8pPr>
            <a:lvl9pPr indent="-304800" lvl="8" marL="4114800">
              <a:lnSpc>
                <a:spcPct val="115000"/>
              </a:lnSpc>
              <a:spcBef>
                <a:spcPts val="1600"/>
              </a:spcBef>
              <a:spcAft>
                <a:spcPts val="160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idx="1" type="subTitle"/>
          </p:nvPr>
        </p:nvSpPr>
        <p:spPr>
          <a:xfrm rot="1552">
            <a:off x="5609374" y="3940825"/>
            <a:ext cx="2657400" cy="102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can we use machine learning to enhance </a:t>
            </a:r>
            <a:r>
              <a:rPr lang="en"/>
              <a:t>clinical decisions and increase viability</a:t>
            </a:r>
            <a:endParaRPr/>
          </a:p>
        </p:txBody>
      </p:sp>
      <p:sp>
        <p:nvSpPr>
          <p:cNvPr id="152" name="Google Shape;152;p26"/>
          <p:cNvSpPr txBox="1"/>
          <p:nvPr>
            <p:ph type="ctrTitle"/>
          </p:nvPr>
        </p:nvSpPr>
        <p:spPr>
          <a:xfrm rot="889">
            <a:off x="265475" y="133625"/>
            <a:ext cx="6958800" cy="39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t>Improving Fetal Health Outcomes by combining Cardiotocography and Data Science Predictions</a:t>
            </a:r>
            <a:endParaRPr sz="5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5"/>
          <p:cNvSpPr txBox="1"/>
          <p:nvPr>
            <p:ph type="title"/>
          </p:nvPr>
        </p:nvSpPr>
        <p:spPr>
          <a:xfrm>
            <a:off x="2298475" y="540350"/>
            <a:ext cx="6507000" cy="19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br>
              <a:rPr lang="en"/>
            </a:br>
            <a:r>
              <a:rPr lang="en"/>
              <a:t>Thank you!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Email questions:</a:t>
            </a:r>
            <a:endParaRPr/>
          </a:p>
          <a:p>
            <a:pPr indent="0" lvl="0" marL="0" rtl="0" algn="l">
              <a:spcBef>
                <a:spcPts val="0"/>
              </a:spcBef>
              <a:spcAft>
                <a:spcPts val="0"/>
              </a:spcAft>
              <a:buNone/>
            </a:pPr>
            <a:r>
              <a:rPr lang="en"/>
              <a:t>eva.vukich@gmail.com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442250" y="1997250"/>
            <a:ext cx="1900800" cy="14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Rationale</a:t>
            </a:r>
            <a:endParaRPr/>
          </a:p>
        </p:txBody>
      </p:sp>
      <p:sp>
        <p:nvSpPr>
          <p:cNvPr id="158" name="Google Shape;158;p27"/>
          <p:cNvSpPr txBox="1"/>
          <p:nvPr>
            <p:ph idx="1" type="body"/>
          </p:nvPr>
        </p:nvSpPr>
        <p:spPr>
          <a:xfrm>
            <a:off x="2647850" y="368525"/>
            <a:ext cx="5934300" cy="3617100"/>
          </a:xfrm>
          <a:prstGeom prst="rect">
            <a:avLst/>
          </a:prstGeom>
        </p:spPr>
        <p:txBody>
          <a:bodyPr anchorCtr="0" anchor="t" bIns="91425" lIns="91425" spcFirstLastPara="1" rIns="91425" wrap="square" tIns="91425">
            <a:noAutofit/>
          </a:bodyPr>
          <a:lstStyle/>
          <a:p>
            <a:pPr indent="-301625" lvl="0" marL="457200" rtl="0" algn="l">
              <a:lnSpc>
                <a:spcPct val="100000"/>
              </a:lnSpc>
              <a:spcBef>
                <a:spcPts val="800"/>
              </a:spcBef>
              <a:spcAft>
                <a:spcPts val="0"/>
              </a:spcAft>
              <a:buClr>
                <a:srgbClr val="000000"/>
              </a:buClr>
              <a:buSzPts val="1150"/>
              <a:buFont typeface="Arial"/>
              <a:buChar char="●"/>
            </a:pPr>
            <a:r>
              <a:rPr b="1" lang="en" sz="1150">
                <a:solidFill>
                  <a:srgbClr val="000000"/>
                </a:solidFill>
                <a:latin typeface="Arial"/>
                <a:ea typeface="Arial"/>
                <a:cs typeface="Arial"/>
                <a:sym typeface="Arial"/>
              </a:rPr>
              <a:t>Reduction of child mortality is a key indicator of human progress  </a:t>
            </a:r>
            <a:endParaRPr b="1" sz="1150">
              <a:solidFill>
                <a:srgbClr val="000000"/>
              </a:solidFill>
              <a:latin typeface="Arial"/>
              <a:ea typeface="Arial"/>
              <a:cs typeface="Arial"/>
              <a:sym typeface="Arial"/>
            </a:endParaRPr>
          </a:p>
          <a:p>
            <a:pPr indent="0" lvl="0" marL="0" rtl="0" algn="l">
              <a:lnSpc>
                <a:spcPct val="100000"/>
              </a:lnSpc>
              <a:spcBef>
                <a:spcPts val="800"/>
              </a:spcBef>
              <a:spcAft>
                <a:spcPts val="0"/>
              </a:spcAft>
              <a:buNone/>
            </a:pPr>
            <a:r>
              <a:t/>
            </a:r>
            <a:endParaRPr b="1" sz="1150">
              <a:solidFill>
                <a:srgbClr val="000000"/>
              </a:solidFill>
              <a:latin typeface="Arial"/>
              <a:ea typeface="Arial"/>
              <a:cs typeface="Arial"/>
              <a:sym typeface="Arial"/>
            </a:endParaRPr>
          </a:p>
          <a:p>
            <a:pPr indent="-301625" lvl="0" marL="457200" rtl="0" algn="l">
              <a:lnSpc>
                <a:spcPct val="100000"/>
              </a:lnSpc>
              <a:spcBef>
                <a:spcPts val="800"/>
              </a:spcBef>
              <a:spcAft>
                <a:spcPts val="0"/>
              </a:spcAft>
              <a:buClr>
                <a:srgbClr val="000000"/>
              </a:buClr>
              <a:buSzPts val="1150"/>
              <a:buFont typeface="Arial"/>
              <a:buChar char="●"/>
            </a:pPr>
            <a:r>
              <a:rPr b="1" lang="en" sz="1150">
                <a:solidFill>
                  <a:srgbClr val="000000"/>
                </a:solidFill>
                <a:latin typeface="Arial"/>
                <a:ea typeface="Arial"/>
                <a:cs typeface="Arial"/>
                <a:sym typeface="Arial"/>
              </a:rPr>
              <a:t>Global goal to end preventable deaths of newborns and children under 5 years. At least as low as 25 per 1000 births by 2030 (UN)</a:t>
            </a:r>
            <a:r>
              <a:rPr b="1" lang="en" sz="1150">
                <a:solidFill>
                  <a:srgbClr val="000000"/>
                </a:solidFill>
                <a:latin typeface="Arial"/>
                <a:ea typeface="Arial"/>
                <a:cs typeface="Arial"/>
                <a:sym typeface="Arial"/>
              </a:rPr>
              <a:t>	</a:t>
            </a:r>
            <a:endParaRPr b="1" sz="1150">
              <a:solidFill>
                <a:srgbClr val="000000"/>
              </a:solidFill>
              <a:latin typeface="Arial"/>
              <a:ea typeface="Arial"/>
              <a:cs typeface="Arial"/>
              <a:sym typeface="Arial"/>
            </a:endParaRPr>
          </a:p>
          <a:p>
            <a:pPr indent="0" lvl="0" marL="457200" rtl="0" algn="l">
              <a:lnSpc>
                <a:spcPct val="100000"/>
              </a:lnSpc>
              <a:spcBef>
                <a:spcPts val="800"/>
              </a:spcBef>
              <a:spcAft>
                <a:spcPts val="0"/>
              </a:spcAft>
              <a:buNone/>
            </a:pPr>
            <a:r>
              <a:rPr b="1" lang="en" sz="1150">
                <a:solidFill>
                  <a:srgbClr val="000000"/>
                </a:solidFill>
                <a:latin typeface="Arial"/>
                <a:ea typeface="Arial"/>
                <a:cs typeface="Arial"/>
                <a:sym typeface="Arial"/>
              </a:rPr>
              <a:t>	</a:t>
            </a:r>
            <a:endParaRPr b="1" sz="1150">
              <a:solidFill>
                <a:srgbClr val="000000"/>
              </a:solidFill>
              <a:latin typeface="Arial"/>
              <a:ea typeface="Arial"/>
              <a:cs typeface="Arial"/>
              <a:sym typeface="Arial"/>
            </a:endParaRPr>
          </a:p>
          <a:p>
            <a:pPr indent="-301625" lvl="0" marL="457200" rtl="0" algn="l">
              <a:lnSpc>
                <a:spcPct val="100000"/>
              </a:lnSpc>
              <a:spcBef>
                <a:spcPts val="800"/>
              </a:spcBef>
              <a:spcAft>
                <a:spcPts val="0"/>
              </a:spcAft>
              <a:buClr>
                <a:srgbClr val="000000"/>
              </a:buClr>
              <a:buSzPts val="1150"/>
              <a:buFont typeface="Arial"/>
              <a:buChar char="●"/>
            </a:pPr>
            <a:r>
              <a:rPr b="1" lang="en" sz="1150">
                <a:solidFill>
                  <a:srgbClr val="000000"/>
                </a:solidFill>
                <a:latin typeface="Arial"/>
                <a:ea typeface="Arial"/>
                <a:cs typeface="Arial"/>
                <a:sym typeface="Arial"/>
              </a:rPr>
              <a:t>Decreasing </a:t>
            </a:r>
            <a:r>
              <a:rPr b="1" lang="en" sz="1150">
                <a:solidFill>
                  <a:srgbClr val="000000"/>
                </a:solidFill>
                <a:latin typeface="Arial"/>
                <a:ea typeface="Arial"/>
                <a:cs typeface="Arial"/>
                <a:sym typeface="Arial"/>
              </a:rPr>
              <a:t>maternal mortality rate, which is currently highest in OECD 26.4 per 100,000 births in the US. The vast majority of these deaths (94%) occurred in low-resource settings, and most could have been prevented.</a:t>
            </a:r>
            <a:endParaRPr b="1" sz="1150">
              <a:solidFill>
                <a:srgbClr val="000000"/>
              </a:solidFill>
              <a:latin typeface="Arial"/>
              <a:ea typeface="Arial"/>
              <a:cs typeface="Arial"/>
              <a:sym typeface="Arial"/>
            </a:endParaRPr>
          </a:p>
          <a:p>
            <a:pPr indent="0" lvl="0" marL="457200" rtl="0" algn="l">
              <a:lnSpc>
                <a:spcPct val="100000"/>
              </a:lnSpc>
              <a:spcBef>
                <a:spcPts val="800"/>
              </a:spcBef>
              <a:spcAft>
                <a:spcPts val="0"/>
              </a:spcAft>
              <a:buNone/>
            </a:pPr>
            <a:r>
              <a:rPr b="1" lang="en" sz="1150">
                <a:solidFill>
                  <a:srgbClr val="000000"/>
                </a:solidFill>
                <a:latin typeface="Arial"/>
                <a:ea typeface="Arial"/>
                <a:cs typeface="Arial"/>
                <a:sym typeface="Arial"/>
              </a:rPr>
              <a:t> </a:t>
            </a:r>
            <a:endParaRPr b="1" sz="1150">
              <a:solidFill>
                <a:srgbClr val="000000"/>
              </a:solidFill>
              <a:latin typeface="Arial"/>
              <a:ea typeface="Arial"/>
              <a:cs typeface="Arial"/>
              <a:sym typeface="Arial"/>
            </a:endParaRPr>
          </a:p>
          <a:p>
            <a:pPr indent="-301625" lvl="0" marL="457200" rtl="0" algn="l">
              <a:lnSpc>
                <a:spcPct val="100000"/>
              </a:lnSpc>
              <a:spcBef>
                <a:spcPts val="800"/>
              </a:spcBef>
              <a:spcAft>
                <a:spcPts val="0"/>
              </a:spcAft>
              <a:buClr>
                <a:srgbClr val="000000"/>
              </a:buClr>
              <a:buSzPts val="1150"/>
              <a:buFont typeface="Arial"/>
              <a:buChar char="●"/>
            </a:pPr>
            <a:r>
              <a:rPr b="1" lang="en" sz="1150">
                <a:solidFill>
                  <a:srgbClr val="000000"/>
                </a:solidFill>
                <a:latin typeface="Arial"/>
                <a:ea typeface="Arial"/>
                <a:cs typeface="Arial"/>
                <a:sym typeface="Arial"/>
              </a:rPr>
              <a:t>“Cardiotocograms (CTGs) are a simple and cost accessible option to assess fetal health, allowing healthcare professionals to take action in order to prevent child and maternal mortality. The equipment itself works by sending ultrasound pulses and reading its response, thus shedding light on fetal heart rate (FHR), fetal movements, uterine contractions and more.”</a:t>
            </a:r>
            <a:endParaRPr b="1" sz="1150">
              <a:solidFill>
                <a:srgbClr val="000000"/>
              </a:solidFill>
              <a:latin typeface="Arial"/>
              <a:ea typeface="Arial"/>
              <a:cs typeface="Arial"/>
              <a:sym typeface="Arial"/>
            </a:endParaRPr>
          </a:p>
          <a:p>
            <a:pPr indent="0" lvl="0" marL="0" rtl="0" algn="l">
              <a:lnSpc>
                <a:spcPct val="100000"/>
              </a:lnSpc>
              <a:spcBef>
                <a:spcPts val="800"/>
              </a:spcBef>
              <a:spcAft>
                <a:spcPts val="0"/>
              </a:spcAft>
              <a:buNone/>
            </a:pPr>
            <a:r>
              <a:t/>
            </a:r>
            <a:endParaRPr b="1" sz="1900">
              <a:latin typeface="Assistant"/>
              <a:ea typeface="Assistant"/>
              <a:cs typeface="Assistant"/>
              <a:sym typeface="Assistant"/>
            </a:endParaRPr>
          </a:p>
        </p:txBody>
      </p:sp>
      <p:sp>
        <p:nvSpPr>
          <p:cNvPr id="159" name="Google Shape;159;p27"/>
          <p:cNvSpPr txBox="1"/>
          <p:nvPr/>
        </p:nvSpPr>
        <p:spPr>
          <a:xfrm>
            <a:off x="945750" y="4065650"/>
            <a:ext cx="81984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highlight>
                  <a:srgbClr val="F8F8F8"/>
                </a:highlight>
              </a:rPr>
              <a:t>Ayres de Campos et al. (2000) SisPorto 2.0 A Program for Automated Analysis of Cardiotocograms. J Matern Fetal Med 5:311-318</a:t>
            </a:r>
            <a:endParaRPr>
              <a:latin typeface="Assistant Light"/>
              <a:ea typeface="Assistant Light"/>
              <a:cs typeface="Assistant Light"/>
              <a:sym typeface="Assistant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28"/>
          <p:cNvSpPr txBox="1"/>
          <p:nvPr>
            <p:ph type="title"/>
          </p:nvPr>
        </p:nvSpPr>
        <p:spPr>
          <a:xfrm>
            <a:off x="4748375" y="235550"/>
            <a:ext cx="4224900" cy="381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Cardiotocograph</a:t>
            </a:r>
            <a:endParaRPr sz="4800"/>
          </a:p>
          <a:p>
            <a:pPr indent="0" lvl="0" marL="0" rtl="0" algn="l">
              <a:spcBef>
                <a:spcPts val="0"/>
              </a:spcBef>
              <a:spcAft>
                <a:spcPts val="0"/>
              </a:spcAft>
              <a:buNone/>
            </a:pPr>
            <a:r>
              <a:rPr lang="en" sz="4800"/>
              <a:t>(CTGs)</a:t>
            </a:r>
            <a:endParaRPr sz="4800"/>
          </a:p>
        </p:txBody>
      </p:sp>
      <p:pic>
        <p:nvPicPr>
          <p:cNvPr id="165" name="Google Shape;165;p28"/>
          <p:cNvPicPr preferRelativeResize="0"/>
          <p:nvPr/>
        </p:nvPicPr>
        <p:blipFill>
          <a:blip r:embed="rId4">
            <a:alphaModFix/>
          </a:blip>
          <a:stretch>
            <a:fillRect/>
          </a:stretch>
        </p:blipFill>
        <p:spPr>
          <a:xfrm>
            <a:off x="0" y="76200"/>
            <a:ext cx="4572808" cy="4984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p:nvPr/>
        </p:nvSpPr>
        <p:spPr>
          <a:xfrm>
            <a:off x="3895655" y="3174050"/>
            <a:ext cx="1352700" cy="577800"/>
          </a:xfrm>
          <a:prstGeom prst="roundRect">
            <a:avLst>
              <a:gd fmla="val 16667"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9"/>
          <p:cNvSpPr/>
          <p:nvPr/>
        </p:nvSpPr>
        <p:spPr>
          <a:xfrm>
            <a:off x="6431485" y="3174050"/>
            <a:ext cx="1352700" cy="577800"/>
          </a:xfrm>
          <a:prstGeom prst="roundRect">
            <a:avLst>
              <a:gd fmla="val 16667"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9"/>
          <p:cNvSpPr/>
          <p:nvPr/>
        </p:nvSpPr>
        <p:spPr>
          <a:xfrm>
            <a:off x="1359838" y="3174050"/>
            <a:ext cx="1352700" cy="577800"/>
          </a:xfrm>
          <a:prstGeom prst="roundRect">
            <a:avLst>
              <a:gd fmla="val 16667"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9"/>
          <p:cNvSpPr/>
          <p:nvPr/>
        </p:nvSpPr>
        <p:spPr>
          <a:xfrm>
            <a:off x="3895655" y="1554650"/>
            <a:ext cx="1352700" cy="577800"/>
          </a:xfrm>
          <a:prstGeom prst="roundRect">
            <a:avLst>
              <a:gd fmla="val 16667"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9"/>
          <p:cNvSpPr/>
          <p:nvPr/>
        </p:nvSpPr>
        <p:spPr>
          <a:xfrm>
            <a:off x="6431485" y="1554650"/>
            <a:ext cx="1352700" cy="577800"/>
          </a:xfrm>
          <a:prstGeom prst="roundRect">
            <a:avLst>
              <a:gd fmla="val 16667"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9"/>
          <p:cNvSpPr/>
          <p:nvPr/>
        </p:nvSpPr>
        <p:spPr>
          <a:xfrm>
            <a:off x="1359838" y="1554650"/>
            <a:ext cx="1352700" cy="577800"/>
          </a:xfrm>
          <a:prstGeom prst="roundRect">
            <a:avLst>
              <a:gd fmla="val 16667"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9"/>
          <p:cNvSpPr txBox="1"/>
          <p:nvPr>
            <p:ph idx="15" type="title"/>
          </p:nvPr>
        </p:nvSpPr>
        <p:spPr>
          <a:xfrm>
            <a:off x="594650" y="355650"/>
            <a:ext cx="2463000" cy="69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a:t>
            </a:r>
            <a:endParaRPr/>
          </a:p>
        </p:txBody>
      </p:sp>
      <p:sp>
        <p:nvSpPr>
          <p:cNvPr id="177" name="Google Shape;177;p29"/>
          <p:cNvSpPr txBox="1"/>
          <p:nvPr>
            <p:ph type="ctrTitle"/>
          </p:nvPr>
        </p:nvSpPr>
        <p:spPr>
          <a:xfrm flipH="1">
            <a:off x="6196038" y="1526811"/>
            <a:ext cx="18240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Fetal Movement</a:t>
            </a:r>
            <a:endParaRPr/>
          </a:p>
        </p:txBody>
      </p:sp>
      <p:sp>
        <p:nvSpPr>
          <p:cNvPr id="178" name="Google Shape;178;p29"/>
          <p:cNvSpPr txBox="1"/>
          <p:nvPr>
            <p:ph idx="1" type="subTitle"/>
          </p:nvPr>
        </p:nvSpPr>
        <p:spPr>
          <a:xfrm flipH="1">
            <a:off x="6050688" y="2114681"/>
            <a:ext cx="2114700" cy="8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 second</a:t>
            </a:r>
            <a:endParaRPr/>
          </a:p>
        </p:txBody>
      </p:sp>
      <p:sp>
        <p:nvSpPr>
          <p:cNvPr id="179" name="Google Shape;179;p29"/>
          <p:cNvSpPr txBox="1"/>
          <p:nvPr>
            <p:ph idx="2" type="ctrTitle"/>
          </p:nvPr>
        </p:nvSpPr>
        <p:spPr>
          <a:xfrm flipH="1">
            <a:off x="3766925" y="1526800"/>
            <a:ext cx="1611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Accelerations</a:t>
            </a:r>
            <a:endParaRPr/>
          </a:p>
        </p:txBody>
      </p:sp>
      <p:sp>
        <p:nvSpPr>
          <p:cNvPr id="180" name="Google Shape;180;p29"/>
          <p:cNvSpPr txBox="1"/>
          <p:nvPr>
            <p:ph idx="3" type="subTitle"/>
          </p:nvPr>
        </p:nvSpPr>
        <p:spPr>
          <a:xfrm flipH="1">
            <a:off x="3540863" y="2114681"/>
            <a:ext cx="2114700" cy="8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 second	</a:t>
            </a:r>
            <a:endParaRPr/>
          </a:p>
        </p:txBody>
      </p:sp>
      <p:sp>
        <p:nvSpPr>
          <p:cNvPr id="181" name="Google Shape;181;p29"/>
          <p:cNvSpPr txBox="1"/>
          <p:nvPr>
            <p:ph idx="4" type="ctrTitle"/>
          </p:nvPr>
        </p:nvSpPr>
        <p:spPr>
          <a:xfrm flipH="1">
            <a:off x="6327738" y="3137772"/>
            <a:ext cx="1560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Fetal Health</a:t>
            </a:r>
            <a:endParaRPr/>
          </a:p>
        </p:txBody>
      </p:sp>
      <p:sp>
        <p:nvSpPr>
          <p:cNvPr id="182" name="Google Shape;182;p29"/>
          <p:cNvSpPr txBox="1"/>
          <p:nvPr>
            <p:ph idx="5" type="subTitle"/>
          </p:nvPr>
        </p:nvSpPr>
        <p:spPr>
          <a:xfrm flipH="1">
            <a:off x="6050688" y="3730243"/>
            <a:ext cx="2114700" cy="8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Normal, </a:t>
            </a:r>
            <a:endParaRPr/>
          </a:p>
          <a:p>
            <a:pPr indent="0" lvl="0" marL="0" rtl="0" algn="ctr">
              <a:spcBef>
                <a:spcPts val="0"/>
              </a:spcBef>
              <a:spcAft>
                <a:spcPts val="0"/>
              </a:spcAft>
              <a:buNone/>
            </a:pPr>
            <a:r>
              <a:rPr lang="en"/>
              <a:t>Suspect, </a:t>
            </a:r>
            <a:endParaRPr/>
          </a:p>
          <a:p>
            <a:pPr indent="0" lvl="0" marL="0" rtl="0" algn="ctr">
              <a:spcBef>
                <a:spcPts val="0"/>
              </a:spcBef>
              <a:spcAft>
                <a:spcPts val="0"/>
              </a:spcAft>
              <a:buNone/>
            </a:pPr>
            <a:r>
              <a:rPr lang="en"/>
              <a:t>Pathological</a:t>
            </a:r>
            <a:endParaRPr/>
          </a:p>
        </p:txBody>
      </p:sp>
      <p:sp>
        <p:nvSpPr>
          <p:cNvPr id="183" name="Google Shape;183;p29"/>
          <p:cNvSpPr txBox="1"/>
          <p:nvPr>
            <p:ph idx="6" type="ctrTitle"/>
          </p:nvPr>
        </p:nvSpPr>
        <p:spPr>
          <a:xfrm flipH="1">
            <a:off x="1255663" y="1670211"/>
            <a:ext cx="1560600" cy="43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a:t>Fetal Heart Rate</a:t>
            </a:r>
            <a:endParaRPr b="0"/>
          </a:p>
        </p:txBody>
      </p:sp>
      <p:sp>
        <p:nvSpPr>
          <p:cNvPr id="184" name="Google Shape;184;p29"/>
          <p:cNvSpPr txBox="1"/>
          <p:nvPr>
            <p:ph idx="7" type="subTitle"/>
          </p:nvPr>
        </p:nvSpPr>
        <p:spPr>
          <a:xfrm flipH="1">
            <a:off x="978613" y="2114680"/>
            <a:ext cx="2114700" cy="8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Baseline</a:t>
            </a:r>
            <a:endParaRPr/>
          </a:p>
        </p:txBody>
      </p:sp>
      <p:sp>
        <p:nvSpPr>
          <p:cNvPr id="185" name="Google Shape;185;p29"/>
          <p:cNvSpPr txBox="1"/>
          <p:nvPr>
            <p:ph idx="8" type="ctrTitle"/>
          </p:nvPr>
        </p:nvSpPr>
        <p:spPr>
          <a:xfrm flipH="1">
            <a:off x="3766926" y="3137775"/>
            <a:ext cx="1611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Decelerations</a:t>
            </a:r>
            <a:endParaRPr/>
          </a:p>
        </p:txBody>
      </p:sp>
      <p:sp>
        <p:nvSpPr>
          <p:cNvPr id="186" name="Google Shape;186;p29"/>
          <p:cNvSpPr txBox="1"/>
          <p:nvPr>
            <p:ph idx="9" type="subTitle"/>
          </p:nvPr>
        </p:nvSpPr>
        <p:spPr>
          <a:xfrm flipH="1">
            <a:off x="3540863" y="3730243"/>
            <a:ext cx="2114700" cy="8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Light, </a:t>
            </a:r>
            <a:endParaRPr/>
          </a:p>
          <a:p>
            <a:pPr indent="0" lvl="0" marL="0" rtl="0" algn="ctr">
              <a:spcBef>
                <a:spcPts val="0"/>
              </a:spcBef>
              <a:spcAft>
                <a:spcPts val="0"/>
              </a:spcAft>
              <a:buNone/>
            </a:pPr>
            <a:r>
              <a:rPr lang="en"/>
              <a:t>Severe, </a:t>
            </a:r>
            <a:endParaRPr/>
          </a:p>
          <a:p>
            <a:pPr indent="0" lvl="0" marL="0" rtl="0" algn="ctr">
              <a:spcBef>
                <a:spcPts val="0"/>
              </a:spcBef>
              <a:spcAft>
                <a:spcPts val="0"/>
              </a:spcAft>
              <a:buNone/>
            </a:pPr>
            <a:r>
              <a:rPr lang="en"/>
              <a:t>Prolongued</a:t>
            </a:r>
            <a:endParaRPr/>
          </a:p>
        </p:txBody>
      </p:sp>
      <p:sp>
        <p:nvSpPr>
          <p:cNvPr id="187" name="Google Shape;187;p29"/>
          <p:cNvSpPr txBox="1"/>
          <p:nvPr>
            <p:ph idx="13" type="ctrTitle"/>
          </p:nvPr>
        </p:nvSpPr>
        <p:spPr>
          <a:xfrm flipH="1">
            <a:off x="1255664" y="3213980"/>
            <a:ext cx="1560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Uterine Contractions</a:t>
            </a:r>
            <a:endParaRPr/>
          </a:p>
        </p:txBody>
      </p:sp>
      <p:sp>
        <p:nvSpPr>
          <p:cNvPr id="188" name="Google Shape;188;p29"/>
          <p:cNvSpPr txBox="1"/>
          <p:nvPr>
            <p:ph idx="14" type="subTitle"/>
          </p:nvPr>
        </p:nvSpPr>
        <p:spPr>
          <a:xfrm flipH="1">
            <a:off x="978613" y="3730257"/>
            <a:ext cx="2114700" cy="8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 second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594650" y="355645"/>
            <a:ext cx="3123900" cy="6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Science Process</a:t>
            </a:r>
            <a:endParaRPr/>
          </a:p>
        </p:txBody>
      </p:sp>
      <p:sp>
        <p:nvSpPr>
          <p:cNvPr id="194" name="Google Shape;194;p30"/>
          <p:cNvSpPr txBox="1"/>
          <p:nvPr/>
        </p:nvSpPr>
        <p:spPr>
          <a:xfrm>
            <a:off x="2901025" y="1322052"/>
            <a:ext cx="1233900" cy="36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arvel"/>
                <a:ea typeface="Marvel"/>
                <a:cs typeface="Marvel"/>
                <a:sym typeface="Marvel"/>
              </a:rPr>
              <a:t>PHASE 2</a:t>
            </a:r>
            <a:endParaRPr b="1" sz="1800">
              <a:solidFill>
                <a:schemeClr val="dk1"/>
              </a:solidFill>
              <a:latin typeface="Marvel"/>
              <a:ea typeface="Marvel"/>
              <a:cs typeface="Marvel"/>
              <a:sym typeface="Marvel"/>
            </a:endParaRPr>
          </a:p>
        </p:txBody>
      </p:sp>
      <p:sp>
        <p:nvSpPr>
          <p:cNvPr id="195" name="Google Shape;195;p30"/>
          <p:cNvSpPr txBox="1"/>
          <p:nvPr/>
        </p:nvSpPr>
        <p:spPr>
          <a:xfrm>
            <a:off x="4920849" y="1322052"/>
            <a:ext cx="1233900" cy="36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arvel"/>
                <a:ea typeface="Marvel"/>
                <a:cs typeface="Marvel"/>
                <a:sym typeface="Marvel"/>
              </a:rPr>
              <a:t>PHASE 3</a:t>
            </a:r>
            <a:endParaRPr b="1" sz="1800">
              <a:solidFill>
                <a:schemeClr val="dk1"/>
              </a:solidFill>
              <a:latin typeface="Marvel"/>
              <a:ea typeface="Marvel"/>
              <a:cs typeface="Marvel"/>
              <a:sym typeface="Marvel"/>
            </a:endParaRPr>
          </a:p>
        </p:txBody>
      </p:sp>
      <p:sp>
        <p:nvSpPr>
          <p:cNvPr id="196" name="Google Shape;196;p30"/>
          <p:cNvSpPr txBox="1"/>
          <p:nvPr/>
        </p:nvSpPr>
        <p:spPr>
          <a:xfrm>
            <a:off x="6940925" y="1322052"/>
            <a:ext cx="1233900" cy="36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arvel"/>
                <a:ea typeface="Marvel"/>
                <a:cs typeface="Marvel"/>
                <a:sym typeface="Marvel"/>
              </a:rPr>
              <a:t>PHASE 4</a:t>
            </a:r>
            <a:endParaRPr b="1" sz="1800">
              <a:solidFill>
                <a:schemeClr val="dk1"/>
              </a:solidFill>
              <a:latin typeface="Marvel"/>
              <a:ea typeface="Marvel"/>
              <a:cs typeface="Marvel"/>
              <a:sym typeface="Marvel"/>
            </a:endParaRPr>
          </a:p>
        </p:txBody>
      </p:sp>
      <p:sp>
        <p:nvSpPr>
          <p:cNvPr id="197" name="Google Shape;197;p30"/>
          <p:cNvSpPr txBox="1"/>
          <p:nvPr/>
        </p:nvSpPr>
        <p:spPr>
          <a:xfrm>
            <a:off x="958038" y="1325427"/>
            <a:ext cx="1233900" cy="36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arvel"/>
                <a:ea typeface="Marvel"/>
                <a:cs typeface="Marvel"/>
                <a:sym typeface="Marvel"/>
              </a:rPr>
              <a:t>PHASE 1</a:t>
            </a:r>
            <a:endParaRPr b="1" sz="1800">
              <a:solidFill>
                <a:schemeClr val="dk1"/>
              </a:solidFill>
              <a:latin typeface="Marvel"/>
              <a:ea typeface="Marvel"/>
              <a:cs typeface="Marvel"/>
              <a:sym typeface="Marvel"/>
            </a:endParaRPr>
          </a:p>
        </p:txBody>
      </p:sp>
      <p:sp>
        <p:nvSpPr>
          <p:cNvPr id="198" name="Google Shape;198;p30"/>
          <p:cNvSpPr txBox="1"/>
          <p:nvPr/>
        </p:nvSpPr>
        <p:spPr>
          <a:xfrm>
            <a:off x="958050" y="1724605"/>
            <a:ext cx="1233900" cy="25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ssistant Light"/>
                <a:ea typeface="Assistant Light"/>
                <a:cs typeface="Assistant Light"/>
                <a:sym typeface="Assistant Light"/>
              </a:rPr>
              <a:t>Data Cleaning </a:t>
            </a:r>
            <a:endParaRPr>
              <a:solidFill>
                <a:schemeClr val="dk1"/>
              </a:solidFill>
              <a:latin typeface="Assistant Light"/>
              <a:ea typeface="Assistant Light"/>
              <a:cs typeface="Assistant Light"/>
              <a:sym typeface="Assistant Light"/>
            </a:endParaRPr>
          </a:p>
        </p:txBody>
      </p:sp>
      <p:sp>
        <p:nvSpPr>
          <p:cNvPr id="199" name="Google Shape;199;p30"/>
          <p:cNvSpPr txBox="1"/>
          <p:nvPr/>
        </p:nvSpPr>
        <p:spPr>
          <a:xfrm>
            <a:off x="4920849" y="1724605"/>
            <a:ext cx="1233900" cy="25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ssistant Light"/>
                <a:ea typeface="Assistant Light"/>
                <a:cs typeface="Assistant Light"/>
                <a:sym typeface="Assistant Light"/>
              </a:rPr>
              <a:t>Preprocessing 	</a:t>
            </a:r>
            <a:endParaRPr>
              <a:solidFill>
                <a:schemeClr val="dk1"/>
              </a:solidFill>
              <a:latin typeface="Assistant Light"/>
              <a:ea typeface="Assistant Light"/>
              <a:cs typeface="Assistant Light"/>
              <a:sym typeface="Assistant Light"/>
            </a:endParaRPr>
          </a:p>
        </p:txBody>
      </p:sp>
      <p:sp>
        <p:nvSpPr>
          <p:cNvPr id="200" name="Google Shape;200;p30"/>
          <p:cNvSpPr txBox="1"/>
          <p:nvPr/>
        </p:nvSpPr>
        <p:spPr>
          <a:xfrm>
            <a:off x="6940925" y="1724605"/>
            <a:ext cx="1233900" cy="25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ssistant Light"/>
                <a:ea typeface="Assistant Light"/>
                <a:cs typeface="Assistant Light"/>
                <a:sym typeface="Assistant Light"/>
              </a:rPr>
              <a:t>Machine Learning</a:t>
            </a:r>
            <a:endParaRPr>
              <a:solidFill>
                <a:schemeClr val="dk1"/>
              </a:solidFill>
              <a:latin typeface="Assistant Light"/>
              <a:ea typeface="Assistant Light"/>
              <a:cs typeface="Assistant Light"/>
              <a:sym typeface="Assistant Light"/>
            </a:endParaRPr>
          </a:p>
        </p:txBody>
      </p:sp>
      <p:sp>
        <p:nvSpPr>
          <p:cNvPr id="201" name="Google Shape;201;p30"/>
          <p:cNvSpPr txBox="1"/>
          <p:nvPr/>
        </p:nvSpPr>
        <p:spPr>
          <a:xfrm>
            <a:off x="2901025" y="1727830"/>
            <a:ext cx="1233900" cy="25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ssistant Light"/>
                <a:ea typeface="Assistant Light"/>
                <a:cs typeface="Assistant Light"/>
                <a:sym typeface="Assistant Light"/>
              </a:rPr>
              <a:t>Exploratory Data Analysis</a:t>
            </a:r>
            <a:endParaRPr>
              <a:solidFill>
                <a:schemeClr val="dk1"/>
              </a:solidFill>
              <a:latin typeface="Assistant Light"/>
              <a:ea typeface="Assistant Light"/>
              <a:cs typeface="Assistant Light"/>
              <a:sym typeface="Assistant Light"/>
            </a:endParaRPr>
          </a:p>
        </p:txBody>
      </p:sp>
      <p:sp>
        <p:nvSpPr>
          <p:cNvPr id="202" name="Google Shape;202;p30"/>
          <p:cNvSpPr/>
          <p:nvPr/>
        </p:nvSpPr>
        <p:spPr>
          <a:xfrm>
            <a:off x="2662975" y="2343125"/>
            <a:ext cx="1710000" cy="2260500"/>
          </a:xfrm>
          <a:prstGeom prst="roundRect">
            <a:avLst>
              <a:gd fmla="val 16667"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4682799" y="2343125"/>
            <a:ext cx="1710000" cy="2260500"/>
          </a:xfrm>
          <a:prstGeom prst="roundRect">
            <a:avLst>
              <a:gd fmla="val 16667"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p:nvPr/>
        </p:nvSpPr>
        <p:spPr>
          <a:xfrm>
            <a:off x="6702875" y="2343125"/>
            <a:ext cx="1710000" cy="2260500"/>
          </a:xfrm>
          <a:prstGeom prst="roundRect">
            <a:avLst>
              <a:gd fmla="val 16667"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0"/>
          <p:cNvSpPr/>
          <p:nvPr/>
        </p:nvSpPr>
        <p:spPr>
          <a:xfrm>
            <a:off x="720000" y="2343125"/>
            <a:ext cx="1710000" cy="2260500"/>
          </a:xfrm>
          <a:prstGeom prst="roundRect">
            <a:avLst>
              <a:gd fmla="val 16667"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0"/>
          <p:cNvSpPr txBox="1"/>
          <p:nvPr/>
        </p:nvSpPr>
        <p:spPr>
          <a:xfrm>
            <a:off x="7025825" y="3046375"/>
            <a:ext cx="10641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ssistant Light"/>
              <a:ea typeface="Assistant Light"/>
              <a:cs typeface="Assistant Light"/>
              <a:sym typeface="Assistant Light"/>
            </a:endParaRPr>
          </a:p>
        </p:txBody>
      </p:sp>
      <p:sp>
        <p:nvSpPr>
          <p:cNvPr id="207" name="Google Shape;207;p30"/>
          <p:cNvSpPr txBox="1"/>
          <p:nvPr/>
        </p:nvSpPr>
        <p:spPr>
          <a:xfrm>
            <a:off x="6886175" y="3883350"/>
            <a:ext cx="13434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ssistant Light"/>
              <a:ea typeface="Assistant Light"/>
              <a:cs typeface="Assistant Light"/>
              <a:sym typeface="Assistant Light"/>
            </a:endParaRPr>
          </a:p>
        </p:txBody>
      </p:sp>
      <p:grpSp>
        <p:nvGrpSpPr>
          <p:cNvPr id="208" name="Google Shape;208;p30"/>
          <p:cNvGrpSpPr/>
          <p:nvPr/>
        </p:nvGrpSpPr>
        <p:grpSpPr>
          <a:xfrm>
            <a:off x="2169240" y="2847447"/>
            <a:ext cx="6000012" cy="3201184"/>
            <a:chOff x="4686757" y="1395510"/>
            <a:chExt cx="2570699" cy="1672510"/>
          </a:xfrm>
        </p:grpSpPr>
        <p:sp>
          <p:nvSpPr>
            <p:cNvPr id="209" name="Google Shape;209;p30"/>
            <p:cNvSpPr/>
            <p:nvPr/>
          </p:nvSpPr>
          <p:spPr>
            <a:xfrm>
              <a:off x="6728805" y="1395510"/>
              <a:ext cx="528652" cy="573922"/>
            </a:xfrm>
            <a:custGeom>
              <a:rect b="b" l="l" r="r" t="t"/>
              <a:pathLst>
                <a:path extrusionOk="0" h="14243" w="13444">
                  <a:moveTo>
                    <a:pt x="4822" y="3727"/>
                  </a:moveTo>
                  <a:lnTo>
                    <a:pt x="6361" y="4608"/>
                  </a:lnTo>
                  <a:lnTo>
                    <a:pt x="4822" y="5482"/>
                  </a:lnTo>
                  <a:lnTo>
                    <a:pt x="4822" y="3727"/>
                  </a:lnTo>
                  <a:close/>
                  <a:moveTo>
                    <a:pt x="8741" y="3727"/>
                  </a:moveTo>
                  <a:lnTo>
                    <a:pt x="8741" y="5482"/>
                  </a:lnTo>
                  <a:lnTo>
                    <a:pt x="7201" y="4608"/>
                  </a:lnTo>
                  <a:lnTo>
                    <a:pt x="8741" y="3727"/>
                  </a:lnTo>
                  <a:close/>
                  <a:moveTo>
                    <a:pt x="2685" y="2797"/>
                  </a:moveTo>
                  <a:cubicBezTo>
                    <a:pt x="3448" y="2797"/>
                    <a:pt x="3844" y="3207"/>
                    <a:pt x="4405" y="3484"/>
                  </a:cubicBezTo>
                  <a:lnTo>
                    <a:pt x="4405" y="5725"/>
                  </a:lnTo>
                  <a:lnTo>
                    <a:pt x="2422" y="6862"/>
                  </a:lnTo>
                  <a:lnTo>
                    <a:pt x="1707" y="6453"/>
                  </a:lnTo>
                  <a:cubicBezTo>
                    <a:pt x="937" y="6016"/>
                    <a:pt x="563" y="5107"/>
                    <a:pt x="792" y="4247"/>
                  </a:cubicBezTo>
                  <a:cubicBezTo>
                    <a:pt x="1021" y="3394"/>
                    <a:pt x="1797" y="2797"/>
                    <a:pt x="2685" y="2797"/>
                  </a:cubicBezTo>
                  <a:close/>
                  <a:moveTo>
                    <a:pt x="10870" y="2797"/>
                  </a:moveTo>
                  <a:cubicBezTo>
                    <a:pt x="11758" y="2797"/>
                    <a:pt x="12535" y="3394"/>
                    <a:pt x="12764" y="4247"/>
                  </a:cubicBezTo>
                  <a:cubicBezTo>
                    <a:pt x="12992" y="5107"/>
                    <a:pt x="12618" y="6009"/>
                    <a:pt x="11848" y="6453"/>
                  </a:cubicBezTo>
                  <a:lnTo>
                    <a:pt x="11140" y="6862"/>
                  </a:lnTo>
                  <a:lnTo>
                    <a:pt x="9150" y="5725"/>
                  </a:lnTo>
                  <a:lnTo>
                    <a:pt x="9150" y="3484"/>
                  </a:lnTo>
                  <a:cubicBezTo>
                    <a:pt x="9725" y="3200"/>
                    <a:pt x="10114" y="2797"/>
                    <a:pt x="10870" y="2797"/>
                  </a:cubicBezTo>
                  <a:close/>
                  <a:moveTo>
                    <a:pt x="4398" y="6203"/>
                  </a:moveTo>
                  <a:lnTo>
                    <a:pt x="4398" y="7993"/>
                  </a:lnTo>
                  <a:lnTo>
                    <a:pt x="2838" y="7098"/>
                  </a:lnTo>
                  <a:lnTo>
                    <a:pt x="4398" y="6203"/>
                  </a:lnTo>
                  <a:close/>
                  <a:moveTo>
                    <a:pt x="9150" y="6203"/>
                  </a:moveTo>
                  <a:lnTo>
                    <a:pt x="10710" y="7098"/>
                  </a:lnTo>
                  <a:lnTo>
                    <a:pt x="9150" y="7993"/>
                  </a:lnTo>
                  <a:lnTo>
                    <a:pt x="9150" y="6203"/>
                  </a:lnTo>
                  <a:close/>
                  <a:moveTo>
                    <a:pt x="6778" y="4844"/>
                  </a:moveTo>
                  <a:lnTo>
                    <a:pt x="8741" y="5967"/>
                  </a:lnTo>
                  <a:lnTo>
                    <a:pt x="8741" y="8235"/>
                  </a:lnTo>
                  <a:lnTo>
                    <a:pt x="6778" y="9352"/>
                  </a:lnTo>
                  <a:lnTo>
                    <a:pt x="4822" y="8235"/>
                  </a:lnTo>
                  <a:lnTo>
                    <a:pt x="4822" y="5967"/>
                  </a:lnTo>
                  <a:lnTo>
                    <a:pt x="6778" y="4844"/>
                  </a:lnTo>
                  <a:close/>
                  <a:moveTo>
                    <a:pt x="4822" y="8721"/>
                  </a:moveTo>
                  <a:lnTo>
                    <a:pt x="6354" y="9595"/>
                  </a:lnTo>
                  <a:lnTo>
                    <a:pt x="4822" y="10476"/>
                  </a:lnTo>
                  <a:lnTo>
                    <a:pt x="4822" y="8721"/>
                  </a:lnTo>
                  <a:close/>
                  <a:moveTo>
                    <a:pt x="8734" y="8714"/>
                  </a:moveTo>
                  <a:lnTo>
                    <a:pt x="8734" y="10476"/>
                  </a:lnTo>
                  <a:lnTo>
                    <a:pt x="7201" y="9595"/>
                  </a:lnTo>
                  <a:lnTo>
                    <a:pt x="8734" y="8714"/>
                  </a:lnTo>
                  <a:close/>
                  <a:moveTo>
                    <a:pt x="11140" y="7341"/>
                  </a:moveTo>
                  <a:lnTo>
                    <a:pt x="11855" y="7743"/>
                  </a:lnTo>
                  <a:cubicBezTo>
                    <a:pt x="12306" y="8007"/>
                    <a:pt x="12632" y="8430"/>
                    <a:pt x="12764" y="8929"/>
                  </a:cubicBezTo>
                  <a:cubicBezTo>
                    <a:pt x="13125" y="10254"/>
                    <a:pt x="12073" y="11406"/>
                    <a:pt x="10873" y="11406"/>
                  </a:cubicBezTo>
                  <a:cubicBezTo>
                    <a:pt x="10553" y="11406"/>
                    <a:pt x="10223" y="11324"/>
                    <a:pt x="9906" y="11142"/>
                  </a:cubicBezTo>
                  <a:lnTo>
                    <a:pt x="9157" y="10712"/>
                  </a:lnTo>
                  <a:lnTo>
                    <a:pt x="9157" y="8478"/>
                  </a:lnTo>
                  <a:lnTo>
                    <a:pt x="11140" y="7341"/>
                  </a:lnTo>
                  <a:close/>
                  <a:moveTo>
                    <a:pt x="6778" y="9838"/>
                  </a:moveTo>
                  <a:lnTo>
                    <a:pt x="8741" y="10954"/>
                  </a:lnTo>
                  <a:lnTo>
                    <a:pt x="8741" y="11821"/>
                  </a:lnTo>
                  <a:cubicBezTo>
                    <a:pt x="8734" y="12903"/>
                    <a:pt x="7860" y="13777"/>
                    <a:pt x="6778" y="13777"/>
                  </a:cubicBezTo>
                  <a:cubicBezTo>
                    <a:pt x="5702" y="13777"/>
                    <a:pt x="4822" y="12903"/>
                    <a:pt x="4822" y="11821"/>
                  </a:cubicBezTo>
                  <a:lnTo>
                    <a:pt x="4822" y="10954"/>
                  </a:lnTo>
                  <a:lnTo>
                    <a:pt x="6778" y="9838"/>
                  </a:lnTo>
                  <a:close/>
                  <a:moveTo>
                    <a:pt x="6767" y="0"/>
                  </a:moveTo>
                  <a:cubicBezTo>
                    <a:pt x="6533" y="0"/>
                    <a:pt x="6296" y="35"/>
                    <a:pt x="6063" y="106"/>
                  </a:cubicBezTo>
                  <a:cubicBezTo>
                    <a:pt x="5071" y="418"/>
                    <a:pt x="4398" y="1334"/>
                    <a:pt x="4398" y="2374"/>
                  </a:cubicBezTo>
                  <a:lnTo>
                    <a:pt x="4398" y="3006"/>
                  </a:lnTo>
                  <a:lnTo>
                    <a:pt x="3851" y="2693"/>
                  </a:lnTo>
                  <a:cubicBezTo>
                    <a:pt x="3488" y="2491"/>
                    <a:pt x="3094" y="2395"/>
                    <a:pt x="2706" y="2395"/>
                  </a:cubicBezTo>
                  <a:cubicBezTo>
                    <a:pt x="1881" y="2395"/>
                    <a:pt x="1080" y="2827"/>
                    <a:pt x="646" y="3595"/>
                  </a:cubicBezTo>
                  <a:cubicBezTo>
                    <a:pt x="1" y="4719"/>
                    <a:pt x="375" y="6155"/>
                    <a:pt x="1492" y="6814"/>
                  </a:cubicBezTo>
                  <a:lnTo>
                    <a:pt x="1992" y="7098"/>
                  </a:lnTo>
                  <a:lnTo>
                    <a:pt x="1499" y="7389"/>
                  </a:lnTo>
                  <a:cubicBezTo>
                    <a:pt x="597" y="7902"/>
                    <a:pt x="140" y="8943"/>
                    <a:pt x="369" y="9956"/>
                  </a:cubicBezTo>
                  <a:cubicBezTo>
                    <a:pt x="591" y="10968"/>
                    <a:pt x="1444" y="11717"/>
                    <a:pt x="2477" y="11808"/>
                  </a:cubicBezTo>
                  <a:lnTo>
                    <a:pt x="2491" y="11808"/>
                  </a:lnTo>
                  <a:cubicBezTo>
                    <a:pt x="2495" y="11808"/>
                    <a:pt x="2500" y="11808"/>
                    <a:pt x="2504" y="11808"/>
                  </a:cubicBezTo>
                  <a:cubicBezTo>
                    <a:pt x="2769" y="11808"/>
                    <a:pt x="2785" y="11398"/>
                    <a:pt x="2512" y="11391"/>
                  </a:cubicBezTo>
                  <a:cubicBezTo>
                    <a:pt x="1659" y="11315"/>
                    <a:pt x="958" y="10698"/>
                    <a:pt x="778" y="9865"/>
                  </a:cubicBezTo>
                  <a:cubicBezTo>
                    <a:pt x="591" y="9033"/>
                    <a:pt x="965" y="8173"/>
                    <a:pt x="1707" y="7750"/>
                  </a:cubicBezTo>
                  <a:lnTo>
                    <a:pt x="2415" y="7341"/>
                  </a:lnTo>
                  <a:lnTo>
                    <a:pt x="4405" y="8478"/>
                  </a:lnTo>
                  <a:lnTo>
                    <a:pt x="4405" y="10712"/>
                  </a:lnTo>
                  <a:cubicBezTo>
                    <a:pt x="3740" y="11079"/>
                    <a:pt x="3587" y="11211"/>
                    <a:pt x="3261" y="11315"/>
                  </a:cubicBezTo>
                  <a:cubicBezTo>
                    <a:pt x="3014" y="11391"/>
                    <a:pt x="3097" y="11727"/>
                    <a:pt x="3319" y="11727"/>
                  </a:cubicBezTo>
                  <a:cubicBezTo>
                    <a:pt x="3340" y="11727"/>
                    <a:pt x="3362" y="11724"/>
                    <a:pt x="3386" y="11717"/>
                  </a:cubicBezTo>
                  <a:cubicBezTo>
                    <a:pt x="3760" y="11599"/>
                    <a:pt x="3948" y="11447"/>
                    <a:pt x="4405" y="11197"/>
                  </a:cubicBezTo>
                  <a:lnTo>
                    <a:pt x="4405" y="11821"/>
                  </a:lnTo>
                  <a:cubicBezTo>
                    <a:pt x="4378" y="13153"/>
                    <a:pt x="5446" y="14242"/>
                    <a:pt x="6778" y="14242"/>
                  </a:cubicBezTo>
                  <a:cubicBezTo>
                    <a:pt x="8109" y="14242"/>
                    <a:pt x="9178" y="13153"/>
                    <a:pt x="9157" y="11821"/>
                  </a:cubicBezTo>
                  <a:lnTo>
                    <a:pt x="9157" y="11197"/>
                  </a:lnTo>
                  <a:cubicBezTo>
                    <a:pt x="9517" y="11371"/>
                    <a:pt x="10003" y="11821"/>
                    <a:pt x="10877" y="11821"/>
                  </a:cubicBezTo>
                  <a:cubicBezTo>
                    <a:pt x="11952" y="11821"/>
                    <a:pt x="12888" y="11093"/>
                    <a:pt x="13166" y="10053"/>
                  </a:cubicBezTo>
                  <a:cubicBezTo>
                    <a:pt x="13443" y="9019"/>
                    <a:pt x="12985" y="7923"/>
                    <a:pt x="12056" y="7389"/>
                  </a:cubicBezTo>
                  <a:lnTo>
                    <a:pt x="11564" y="7105"/>
                  </a:lnTo>
                  <a:lnTo>
                    <a:pt x="12056" y="6820"/>
                  </a:lnTo>
                  <a:cubicBezTo>
                    <a:pt x="12791" y="6390"/>
                    <a:pt x="13249" y="5600"/>
                    <a:pt x="13249" y="4747"/>
                  </a:cubicBezTo>
                  <a:cubicBezTo>
                    <a:pt x="13249" y="3375"/>
                    <a:pt x="12106" y="2377"/>
                    <a:pt x="10863" y="2377"/>
                  </a:cubicBezTo>
                  <a:cubicBezTo>
                    <a:pt x="10471" y="2377"/>
                    <a:pt x="10070" y="2476"/>
                    <a:pt x="9691" y="2693"/>
                  </a:cubicBezTo>
                  <a:lnTo>
                    <a:pt x="9150" y="3006"/>
                  </a:lnTo>
                  <a:cubicBezTo>
                    <a:pt x="9136" y="2485"/>
                    <a:pt x="9178" y="2250"/>
                    <a:pt x="9087" y="1861"/>
                  </a:cubicBezTo>
                  <a:cubicBezTo>
                    <a:pt x="9064" y="1748"/>
                    <a:pt x="8979" y="1698"/>
                    <a:pt x="8892" y="1698"/>
                  </a:cubicBezTo>
                  <a:cubicBezTo>
                    <a:pt x="8771" y="1698"/>
                    <a:pt x="8646" y="1794"/>
                    <a:pt x="8678" y="1951"/>
                  </a:cubicBezTo>
                  <a:cubicBezTo>
                    <a:pt x="8754" y="2284"/>
                    <a:pt x="8720" y="2471"/>
                    <a:pt x="8727" y="3241"/>
                  </a:cubicBezTo>
                  <a:lnTo>
                    <a:pt x="6771" y="4365"/>
                  </a:lnTo>
                  <a:lnTo>
                    <a:pt x="4815" y="3241"/>
                  </a:lnTo>
                  <a:lnTo>
                    <a:pt x="4815" y="2374"/>
                  </a:lnTo>
                  <a:cubicBezTo>
                    <a:pt x="4815" y="1521"/>
                    <a:pt x="5370" y="765"/>
                    <a:pt x="6188" y="509"/>
                  </a:cubicBezTo>
                  <a:cubicBezTo>
                    <a:pt x="6381" y="448"/>
                    <a:pt x="6578" y="419"/>
                    <a:pt x="6773" y="419"/>
                  </a:cubicBezTo>
                  <a:cubicBezTo>
                    <a:pt x="7401" y="419"/>
                    <a:pt x="8004" y="724"/>
                    <a:pt x="8380" y="1265"/>
                  </a:cubicBezTo>
                  <a:cubicBezTo>
                    <a:pt x="8426" y="1330"/>
                    <a:pt x="8487" y="1358"/>
                    <a:pt x="8547" y="1358"/>
                  </a:cubicBezTo>
                  <a:cubicBezTo>
                    <a:pt x="8697" y="1358"/>
                    <a:pt x="8840" y="1190"/>
                    <a:pt x="8727" y="1022"/>
                  </a:cubicBezTo>
                  <a:cubicBezTo>
                    <a:pt x="8270" y="369"/>
                    <a:pt x="7533" y="0"/>
                    <a:pt x="67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p:nvPr/>
          </p:nvSpPr>
          <p:spPr>
            <a:xfrm>
              <a:off x="4843656" y="2919134"/>
              <a:ext cx="62161" cy="59244"/>
            </a:xfrm>
            <a:custGeom>
              <a:rect b="b" l="l" r="r" t="t"/>
              <a:pathLst>
                <a:path extrusionOk="0" h="2255" w="2366">
                  <a:moveTo>
                    <a:pt x="1191" y="0"/>
                  </a:moveTo>
                  <a:cubicBezTo>
                    <a:pt x="667" y="0"/>
                    <a:pt x="146" y="346"/>
                    <a:pt x="70" y="991"/>
                  </a:cubicBezTo>
                  <a:cubicBezTo>
                    <a:pt x="0" y="1504"/>
                    <a:pt x="306" y="2004"/>
                    <a:pt x="791" y="2184"/>
                  </a:cubicBezTo>
                  <a:cubicBezTo>
                    <a:pt x="920" y="2232"/>
                    <a:pt x="1053" y="2255"/>
                    <a:pt x="1185" y="2255"/>
                  </a:cubicBezTo>
                  <a:cubicBezTo>
                    <a:pt x="1552" y="2255"/>
                    <a:pt x="1909" y="2077"/>
                    <a:pt x="2123" y="1761"/>
                  </a:cubicBezTo>
                  <a:cubicBezTo>
                    <a:pt x="2324" y="1456"/>
                    <a:pt x="2366" y="1081"/>
                    <a:pt x="2248" y="741"/>
                  </a:cubicBezTo>
                  <a:cubicBezTo>
                    <a:pt x="2062" y="238"/>
                    <a:pt x="1626" y="0"/>
                    <a:pt x="119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p:nvPr/>
          </p:nvSpPr>
          <p:spPr>
            <a:xfrm>
              <a:off x="4686757" y="2827311"/>
              <a:ext cx="62660" cy="48473"/>
            </a:xfrm>
            <a:custGeom>
              <a:rect b="b" l="l" r="r" t="t"/>
              <a:pathLst>
                <a:path extrusionOk="0" h="1845" w="2385">
                  <a:moveTo>
                    <a:pt x="1207" y="1"/>
                  </a:moveTo>
                  <a:cubicBezTo>
                    <a:pt x="1147" y="1"/>
                    <a:pt x="1084" y="7"/>
                    <a:pt x="1020" y="19"/>
                  </a:cubicBezTo>
                  <a:cubicBezTo>
                    <a:pt x="215" y="172"/>
                    <a:pt x="0" y="1226"/>
                    <a:pt x="680" y="1691"/>
                  </a:cubicBezTo>
                  <a:cubicBezTo>
                    <a:pt x="770" y="1746"/>
                    <a:pt x="867" y="1795"/>
                    <a:pt x="978" y="1816"/>
                  </a:cubicBezTo>
                  <a:cubicBezTo>
                    <a:pt x="1054" y="1835"/>
                    <a:pt x="1130" y="1845"/>
                    <a:pt x="1205" y="1845"/>
                  </a:cubicBezTo>
                  <a:cubicBezTo>
                    <a:pt x="1503" y="1845"/>
                    <a:pt x="1786" y="1696"/>
                    <a:pt x="1963" y="1441"/>
                  </a:cubicBezTo>
                  <a:cubicBezTo>
                    <a:pt x="2385" y="809"/>
                    <a:pt x="1913" y="1"/>
                    <a:pt x="1207"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0"/>
            <p:cNvSpPr/>
            <p:nvPr/>
          </p:nvSpPr>
          <p:spPr>
            <a:xfrm>
              <a:off x="5005600" y="3019416"/>
              <a:ext cx="52020" cy="48604"/>
            </a:xfrm>
            <a:custGeom>
              <a:rect b="b" l="l" r="r" t="t"/>
              <a:pathLst>
                <a:path extrusionOk="0" h="1850" w="1980">
                  <a:moveTo>
                    <a:pt x="1025" y="1"/>
                  </a:moveTo>
                  <a:cubicBezTo>
                    <a:pt x="613" y="1"/>
                    <a:pt x="203" y="258"/>
                    <a:pt x="114" y="760"/>
                  </a:cubicBezTo>
                  <a:cubicBezTo>
                    <a:pt x="0" y="1404"/>
                    <a:pt x="513" y="1850"/>
                    <a:pt x="1039" y="1850"/>
                  </a:cubicBezTo>
                  <a:cubicBezTo>
                    <a:pt x="1317" y="1850"/>
                    <a:pt x="1598" y="1725"/>
                    <a:pt x="1792" y="1440"/>
                  </a:cubicBezTo>
                  <a:cubicBezTo>
                    <a:pt x="1938" y="1225"/>
                    <a:pt x="1980" y="954"/>
                    <a:pt x="1924" y="705"/>
                  </a:cubicBezTo>
                  <a:cubicBezTo>
                    <a:pt x="1806" y="232"/>
                    <a:pt x="1415" y="1"/>
                    <a:pt x="1025"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0"/>
            <p:cNvSpPr/>
            <p:nvPr/>
          </p:nvSpPr>
          <p:spPr>
            <a:xfrm>
              <a:off x="4857476" y="2936946"/>
              <a:ext cx="48341" cy="41484"/>
            </a:xfrm>
            <a:custGeom>
              <a:rect b="b" l="l" r="r" t="t"/>
              <a:pathLst>
                <a:path extrusionOk="0" h="1579" w="1840">
                  <a:moveTo>
                    <a:pt x="1332" y="1"/>
                  </a:moveTo>
                  <a:cubicBezTo>
                    <a:pt x="592" y="1"/>
                    <a:pt x="1" y="749"/>
                    <a:pt x="279" y="1513"/>
                  </a:cubicBezTo>
                  <a:cubicBezTo>
                    <a:pt x="403" y="1557"/>
                    <a:pt x="531" y="1579"/>
                    <a:pt x="657" y="1579"/>
                  </a:cubicBezTo>
                  <a:cubicBezTo>
                    <a:pt x="1025" y="1579"/>
                    <a:pt x="1380" y="1398"/>
                    <a:pt x="1597" y="1083"/>
                  </a:cubicBezTo>
                  <a:cubicBezTo>
                    <a:pt x="1791" y="785"/>
                    <a:pt x="1840" y="410"/>
                    <a:pt x="1722" y="70"/>
                  </a:cubicBezTo>
                  <a:cubicBezTo>
                    <a:pt x="1590" y="23"/>
                    <a:pt x="1459" y="1"/>
                    <a:pt x="1332"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0"/>
            <p:cNvSpPr/>
            <p:nvPr/>
          </p:nvSpPr>
          <p:spPr>
            <a:xfrm>
              <a:off x="4708563" y="2844940"/>
              <a:ext cx="34890" cy="30844"/>
            </a:xfrm>
            <a:custGeom>
              <a:rect b="b" l="l" r="r" t="t"/>
              <a:pathLst>
                <a:path extrusionOk="0" h="1174" w="1328">
                  <a:moveTo>
                    <a:pt x="1040" y="0"/>
                  </a:moveTo>
                  <a:cubicBezTo>
                    <a:pt x="464" y="0"/>
                    <a:pt x="1" y="548"/>
                    <a:pt x="148" y="1145"/>
                  </a:cubicBezTo>
                  <a:cubicBezTo>
                    <a:pt x="224" y="1164"/>
                    <a:pt x="300" y="1174"/>
                    <a:pt x="375" y="1174"/>
                  </a:cubicBezTo>
                  <a:cubicBezTo>
                    <a:pt x="673" y="1174"/>
                    <a:pt x="956" y="1025"/>
                    <a:pt x="1133" y="770"/>
                  </a:cubicBezTo>
                  <a:cubicBezTo>
                    <a:pt x="1279" y="548"/>
                    <a:pt x="1328" y="285"/>
                    <a:pt x="1265" y="28"/>
                  </a:cubicBezTo>
                  <a:cubicBezTo>
                    <a:pt x="1189" y="9"/>
                    <a:pt x="1114" y="0"/>
                    <a:pt x="1040"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p:nvPr/>
          </p:nvSpPr>
          <p:spPr>
            <a:xfrm>
              <a:off x="5022914" y="3037176"/>
              <a:ext cx="34890" cy="30765"/>
            </a:xfrm>
            <a:custGeom>
              <a:rect b="b" l="l" r="r" t="t"/>
              <a:pathLst>
                <a:path extrusionOk="0" h="1171" w="1328">
                  <a:moveTo>
                    <a:pt x="1040" y="1"/>
                  </a:moveTo>
                  <a:cubicBezTo>
                    <a:pt x="464" y="1"/>
                    <a:pt x="1" y="549"/>
                    <a:pt x="148" y="1145"/>
                  </a:cubicBezTo>
                  <a:cubicBezTo>
                    <a:pt x="220" y="1163"/>
                    <a:pt x="293" y="1171"/>
                    <a:pt x="364" y="1171"/>
                  </a:cubicBezTo>
                  <a:cubicBezTo>
                    <a:pt x="668" y="1171"/>
                    <a:pt x="959" y="1022"/>
                    <a:pt x="1133" y="764"/>
                  </a:cubicBezTo>
                  <a:cubicBezTo>
                    <a:pt x="1279" y="549"/>
                    <a:pt x="1328" y="278"/>
                    <a:pt x="1265" y="29"/>
                  </a:cubicBezTo>
                  <a:cubicBezTo>
                    <a:pt x="1189" y="10"/>
                    <a:pt x="1114" y="1"/>
                    <a:pt x="1040"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30"/>
          <p:cNvGrpSpPr/>
          <p:nvPr/>
        </p:nvGrpSpPr>
        <p:grpSpPr>
          <a:xfrm>
            <a:off x="1162099" y="3142625"/>
            <a:ext cx="825794" cy="661499"/>
            <a:chOff x="4179067" y="2811495"/>
            <a:chExt cx="286475" cy="274390"/>
          </a:xfrm>
        </p:grpSpPr>
        <p:sp>
          <p:nvSpPr>
            <p:cNvPr id="217" name="Google Shape;217;p30"/>
            <p:cNvSpPr/>
            <p:nvPr/>
          </p:nvSpPr>
          <p:spPr>
            <a:xfrm>
              <a:off x="4333786" y="2956651"/>
              <a:ext cx="69990" cy="69990"/>
            </a:xfrm>
            <a:custGeom>
              <a:rect b="b" l="l" r="r" t="t"/>
              <a:pathLst>
                <a:path extrusionOk="0" h="2664" w="2664">
                  <a:moveTo>
                    <a:pt x="493" y="0"/>
                  </a:moveTo>
                  <a:lnTo>
                    <a:pt x="0" y="493"/>
                  </a:lnTo>
                  <a:lnTo>
                    <a:pt x="2171" y="2664"/>
                  </a:lnTo>
                  <a:lnTo>
                    <a:pt x="2664" y="2171"/>
                  </a:lnTo>
                  <a:lnTo>
                    <a:pt x="4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0"/>
            <p:cNvSpPr/>
            <p:nvPr/>
          </p:nvSpPr>
          <p:spPr>
            <a:xfrm>
              <a:off x="4363290" y="2987022"/>
              <a:ext cx="102253" cy="98785"/>
            </a:xfrm>
            <a:custGeom>
              <a:rect b="b" l="l" r="r" t="t"/>
              <a:pathLst>
                <a:path extrusionOk="0" h="3760" w="3892">
                  <a:moveTo>
                    <a:pt x="820" y="1"/>
                  </a:moveTo>
                  <a:cubicBezTo>
                    <a:pt x="748" y="1"/>
                    <a:pt x="675" y="28"/>
                    <a:pt x="618" y="86"/>
                  </a:cubicBezTo>
                  <a:lnTo>
                    <a:pt x="112" y="592"/>
                  </a:lnTo>
                  <a:cubicBezTo>
                    <a:pt x="8" y="696"/>
                    <a:pt x="1" y="869"/>
                    <a:pt x="105" y="980"/>
                  </a:cubicBezTo>
                  <a:lnTo>
                    <a:pt x="2283" y="3471"/>
                  </a:lnTo>
                  <a:cubicBezTo>
                    <a:pt x="2456" y="3662"/>
                    <a:pt x="2696" y="3760"/>
                    <a:pt x="2936" y="3760"/>
                  </a:cubicBezTo>
                  <a:cubicBezTo>
                    <a:pt x="3156" y="3760"/>
                    <a:pt x="3376" y="3678"/>
                    <a:pt x="3545" y="3512"/>
                  </a:cubicBezTo>
                  <a:cubicBezTo>
                    <a:pt x="3892" y="3158"/>
                    <a:pt x="3878" y="2583"/>
                    <a:pt x="3503" y="2250"/>
                  </a:cubicBezTo>
                  <a:lnTo>
                    <a:pt x="1013" y="72"/>
                  </a:lnTo>
                  <a:cubicBezTo>
                    <a:pt x="956" y="25"/>
                    <a:pt x="888" y="1"/>
                    <a:pt x="8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
            <p:cNvSpPr/>
            <p:nvPr/>
          </p:nvSpPr>
          <p:spPr>
            <a:xfrm>
              <a:off x="4363474" y="2993826"/>
              <a:ext cx="98259" cy="92059"/>
            </a:xfrm>
            <a:custGeom>
              <a:rect b="b" l="l" r="r" t="t"/>
              <a:pathLst>
                <a:path extrusionOk="0" h="3504" w="3740">
                  <a:moveTo>
                    <a:pt x="438" y="0"/>
                  </a:moveTo>
                  <a:lnTo>
                    <a:pt x="112" y="333"/>
                  </a:lnTo>
                  <a:cubicBezTo>
                    <a:pt x="1" y="437"/>
                    <a:pt x="1" y="610"/>
                    <a:pt x="98" y="721"/>
                  </a:cubicBezTo>
                  <a:lnTo>
                    <a:pt x="2276" y="3212"/>
                  </a:lnTo>
                  <a:cubicBezTo>
                    <a:pt x="2449" y="3406"/>
                    <a:pt x="2687" y="3503"/>
                    <a:pt x="2926" y="3503"/>
                  </a:cubicBezTo>
                  <a:cubicBezTo>
                    <a:pt x="3147" y="3503"/>
                    <a:pt x="3368" y="3420"/>
                    <a:pt x="3538" y="3253"/>
                  </a:cubicBezTo>
                  <a:cubicBezTo>
                    <a:pt x="3628" y="3163"/>
                    <a:pt x="3698" y="3052"/>
                    <a:pt x="3739" y="2934"/>
                  </a:cubicBezTo>
                  <a:lnTo>
                    <a:pt x="3739" y="2934"/>
                  </a:lnTo>
                  <a:cubicBezTo>
                    <a:pt x="3645" y="2967"/>
                    <a:pt x="3547" y="2984"/>
                    <a:pt x="3450" y="2984"/>
                  </a:cubicBezTo>
                  <a:cubicBezTo>
                    <a:pt x="3205" y="2984"/>
                    <a:pt x="2965" y="2880"/>
                    <a:pt x="2796" y="2691"/>
                  </a:cubicBezTo>
                  <a:lnTo>
                    <a:pt x="4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p:nvPr/>
          </p:nvSpPr>
          <p:spPr>
            <a:xfrm>
              <a:off x="4179067" y="2811495"/>
              <a:ext cx="215408" cy="196282"/>
            </a:xfrm>
            <a:custGeom>
              <a:rect b="b" l="l" r="r" t="t"/>
              <a:pathLst>
                <a:path extrusionOk="0" h="7471" w="8199">
                  <a:moveTo>
                    <a:pt x="4097" y="0"/>
                  </a:moveTo>
                  <a:cubicBezTo>
                    <a:pt x="3141" y="0"/>
                    <a:pt x="2185" y="365"/>
                    <a:pt x="1457" y="1093"/>
                  </a:cubicBezTo>
                  <a:cubicBezTo>
                    <a:pt x="0" y="2549"/>
                    <a:pt x="0" y="4922"/>
                    <a:pt x="1457" y="6378"/>
                  </a:cubicBezTo>
                  <a:cubicBezTo>
                    <a:pt x="2185" y="7107"/>
                    <a:pt x="3141" y="7471"/>
                    <a:pt x="4097" y="7471"/>
                  </a:cubicBezTo>
                  <a:cubicBezTo>
                    <a:pt x="5053" y="7471"/>
                    <a:pt x="6010" y="7107"/>
                    <a:pt x="6742" y="6378"/>
                  </a:cubicBezTo>
                  <a:cubicBezTo>
                    <a:pt x="8199" y="4922"/>
                    <a:pt x="8199" y="2549"/>
                    <a:pt x="6742" y="1093"/>
                  </a:cubicBezTo>
                  <a:cubicBezTo>
                    <a:pt x="6010" y="365"/>
                    <a:pt x="5053" y="0"/>
                    <a:pt x="40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p:nvPr/>
          </p:nvSpPr>
          <p:spPr>
            <a:xfrm>
              <a:off x="4204210" y="2834405"/>
              <a:ext cx="165123" cy="150463"/>
            </a:xfrm>
            <a:custGeom>
              <a:rect b="b" l="l" r="r" t="t"/>
              <a:pathLst>
                <a:path extrusionOk="0" h="5727" w="6285">
                  <a:moveTo>
                    <a:pt x="3143" y="1"/>
                  </a:moveTo>
                  <a:cubicBezTo>
                    <a:pt x="2409" y="1"/>
                    <a:pt x="1676" y="280"/>
                    <a:pt x="1117" y="838"/>
                  </a:cubicBezTo>
                  <a:cubicBezTo>
                    <a:pt x="0" y="1955"/>
                    <a:pt x="0" y="3772"/>
                    <a:pt x="1117" y="4889"/>
                  </a:cubicBezTo>
                  <a:cubicBezTo>
                    <a:pt x="1676" y="5447"/>
                    <a:pt x="2409" y="5726"/>
                    <a:pt x="3143" y="5726"/>
                  </a:cubicBezTo>
                  <a:cubicBezTo>
                    <a:pt x="3876" y="5726"/>
                    <a:pt x="4610" y="5447"/>
                    <a:pt x="5168" y="4889"/>
                  </a:cubicBezTo>
                  <a:cubicBezTo>
                    <a:pt x="6285" y="3772"/>
                    <a:pt x="6285" y="1955"/>
                    <a:pt x="5168" y="838"/>
                  </a:cubicBezTo>
                  <a:cubicBezTo>
                    <a:pt x="4610" y="280"/>
                    <a:pt x="3876" y="1"/>
                    <a:pt x="31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a:off x="4204210" y="2850037"/>
              <a:ext cx="142160" cy="133175"/>
            </a:xfrm>
            <a:custGeom>
              <a:rect b="b" l="l" r="r" t="t"/>
              <a:pathLst>
                <a:path extrusionOk="0" h="5069" w="5411">
                  <a:moveTo>
                    <a:pt x="1388" y="0"/>
                  </a:moveTo>
                  <a:lnTo>
                    <a:pt x="1388" y="0"/>
                  </a:lnTo>
                  <a:cubicBezTo>
                    <a:pt x="1291" y="77"/>
                    <a:pt x="1200" y="153"/>
                    <a:pt x="1117" y="243"/>
                  </a:cubicBezTo>
                  <a:cubicBezTo>
                    <a:pt x="0" y="1422"/>
                    <a:pt x="84" y="3288"/>
                    <a:pt x="1304" y="4356"/>
                  </a:cubicBezTo>
                  <a:cubicBezTo>
                    <a:pt x="1848" y="4835"/>
                    <a:pt x="2522" y="5068"/>
                    <a:pt x="3193" y="5068"/>
                  </a:cubicBezTo>
                  <a:cubicBezTo>
                    <a:pt x="4021" y="5068"/>
                    <a:pt x="4844" y="4713"/>
                    <a:pt x="5411" y="4023"/>
                  </a:cubicBezTo>
                  <a:lnTo>
                    <a:pt x="5411" y="4023"/>
                  </a:lnTo>
                  <a:cubicBezTo>
                    <a:pt x="4886" y="4437"/>
                    <a:pt x="4259" y="4640"/>
                    <a:pt x="3634" y="4640"/>
                  </a:cubicBezTo>
                  <a:cubicBezTo>
                    <a:pt x="2898" y="4640"/>
                    <a:pt x="2165" y="4357"/>
                    <a:pt x="1610" y="3801"/>
                  </a:cubicBezTo>
                  <a:cubicBezTo>
                    <a:pt x="576" y="2775"/>
                    <a:pt x="486" y="1138"/>
                    <a:pt x="13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0"/>
            <p:cNvSpPr/>
            <p:nvPr/>
          </p:nvSpPr>
          <p:spPr>
            <a:xfrm>
              <a:off x="4246666" y="2855186"/>
              <a:ext cx="81103" cy="22883"/>
            </a:xfrm>
            <a:custGeom>
              <a:rect b="b" l="l" r="r" t="t"/>
              <a:pathLst>
                <a:path extrusionOk="0" h="871" w="3087">
                  <a:moveTo>
                    <a:pt x="1524" y="0"/>
                  </a:moveTo>
                  <a:cubicBezTo>
                    <a:pt x="994" y="0"/>
                    <a:pt x="465" y="203"/>
                    <a:pt x="63" y="609"/>
                  </a:cubicBezTo>
                  <a:cubicBezTo>
                    <a:pt x="1" y="671"/>
                    <a:pt x="1" y="762"/>
                    <a:pt x="63" y="824"/>
                  </a:cubicBezTo>
                  <a:cubicBezTo>
                    <a:pt x="91" y="855"/>
                    <a:pt x="129" y="871"/>
                    <a:pt x="168" y="871"/>
                  </a:cubicBezTo>
                  <a:cubicBezTo>
                    <a:pt x="207" y="871"/>
                    <a:pt x="247" y="855"/>
                    <a:pt x="278" y="824"/>
                  </a:cubicBezTo>
                  <a:cubicBezTo>
                    <a:pt x="621" y="481"/>
                    <a:pt x="1072" y="309"/>
                    <a:pt x="1523" y="309"/>
                  </a:cubicBezTo>
                  <a:cubicBezTo>
                    <a:pt x="1974" y="309"/>
                    <a:pt x="2425" y="481"/>
                    <a:pt x="2768" y="824"/>
                  </a:cubicBezTo>
                  <a:cubicBezTo>
                    <a:pt x="2801" y="854"/>
                    <a:pt x="2838" y="867"/>
                    <a:pt x="2872" y="867"/>
                  </a:cubicBezTo>
                  <a:cubicBezTo>
                    <a:pt x="2989" y="867"/>
                    <a:pt x="3086" y="721"/>
                    <a:pt x="2990" y="609"/>
                  </a:cubicBezTo>
                  <a:cubicBezTo>
                    <a:pt x="2584" y="203"/>
                    <a:pt x="2054" y="0"/>
                    <a:pt x="15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0"/>
            <p:cNvSpPr/>
            <p:nvPr/>
          </p:nvSpPr>
          <p:spPr>
            <a:xfrm>
              <a:off x="4363290" y="2987022"/>
              <a:ext cx="41589" cy="40722"/>
            </a:xfrm>
            <a:custGeom>
              <a:rect b="b" l="l" r="r" t="t"/>
              <a:pathLst>
                <a:path extrusionOk="0" h="1550" w="1583">
                  <a:moveTo>
                    <a:pt x="821" y="1"/>
                  </a:moveTo>
                  <a:cubicBezTo>
                    <a:pt x="749" y="1"/>
                    <a:pt x="679" y="28"/>
                    <a:pt x="625" y="86"/>
                  </a:cubicBezTo>
                  <a:lnTo>
                    <a:pt x="119" y="592"/>
                  </a:lnTo>
                  <a:cubicBezTo>
                    <a:pt x="8" y="696"/>
                    <a:pt x="1" y="863"/>
                    <a:pt x="105" y="980"/>
                  </a:cubicBezTo>
                  <a:lnTo>
                    <a:pt x="597" y="1549"/>
                  </a:lnTo>
                  <a:lnTo>
                    <a:pt x="1582" y="564"/>
                  </a:lnTo>
                  <a:lnTo>
                    <a:pt x="1013" y="72"/>
                  </a:lnTo>
                  <a:cubicBezTo>
                    <a:pt x="956" y="25"/>
                    <a:pt x="888" y="1"/>
                    <a:pt x="8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p:nvPr/>
          </p:nvSpPr>
          <p:spPr>
            <a:xfrm>
              <a:off x="4363474" y="2993826"/>
              <a:ext cx="29189" cy="33918"/>
            </a:xfrm>
            <a:custGeom>
              <a:rect b="b" l="l" r="r" t="t"/>
              <a:pathLst>
                <a:path extrusionOk="0" h="1291" w="1111">
                  <a:moveTo>
                    <a:pt x="438" y="0"/>
                  </a:moveTo>
                  <a:lnTo>
                    <a:pt x="112" y="326"/>
                  </a:lnTo>
                  <a:cubicBezTo>
                    <a:pt x="1" y="437"/>
                    <a:pt x="1" y="604"/>
                    <a:pt x="98" y="721"/>
                  </a:cubicBezTo>
                  <a:lnTo>
                    <a:pt x="590" y="1290"/>
                  </a:lnTo>
                  <a:lnTo>
                    <a:pt x="1110" y="770"/>
                  </a:lnTo>
                  <a:lnTo>
                    <a:pt x="4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30"/>
          <p:cNvGrpSpPr/>
          <p:nvPr/>
        </p:nvGrpSpPr>
        <p:grpSpPr>
          <a:xfrm>
            <a:off x="5079232" y="2835502"/>
            <a:ext cx="917398" cy="1142489"/>
            <a:chOff x="842683" y="2394751"/>
            <a:chExt cx="345640" cy="356660"/>
          </a:xfrm>
        </p:grpSpPr>
        <p:sp>
          <p:nvSpPr>
            <p:cNvPr id="227" name="Google Shape;227;p30"/>
            <p:cNvSpPr/>
            <p:nvPr/>
          </p:nvSpPr>
          <p:spPr>
            <a:xfrm>
              <a:off x="1099042" y="2499888"/>
              <a:ext cx="89266" cy="107353"/>
            </a:xfrm>
            <a:custGeom>
              <a:rect b="b" l="l" r="r" t="t"/>
              <a:pathLst>
                <a:path extrusionOk="0" h="7170" w="5962">
                  <a:moveTo>
                    <a:pt x="2977" y="0"/>
                  </a:moveTo>
                  <a:cubicBezTo>
                    <a:pt x="2909" y="0"/>
                    <a:pt x="2841" y="42"/>
                    <a:pt x="2809" y="126"/>
                  </a:cubicBezTo>
                  <a:lnTo>
                    <a:pt x="55" y="6896"/>
                  </a:lnTo>
                  <a:cubicBezTo>
                    <a:pt x="1" y="7045"/>
                    <a:pt x="112" y="7151"/>
                    <a:pt x="227" y="7151"/>
                  </a:cubicBezTo>
                  <a:cubicBezTo>
                    <a:pt x="290" y="7151"/>
                    <a:pt x="354" y="7118"/>
                    <a:pt x="391" y="7043"/>
                  </a:cubicBezTo>
                  <a:lnTo>
                    <a:pt x="2977" y="694"/>
                  </a:lnTo>
                  <a:lnTo>
                    <a:pt x="5563" y="7043"/>
                  </a:lnTo>
                  <a:cubicBezTo>
                    <a:pt x="5603" y="7124"/>
                    <a:pt x="5663" y="7166"/>
                    <a:pt x="5742" y="7169"/>
                  </a:cubicBezTo>
                  <a:lnTo>
                    <a:pt x="5742" y="7169"/>
                  </a:lnTo>
                  <a:cubicBezTo>
                    <a:pt x="5882" y="7163"/>
                    <a:pt x="5961" y="7019"/>
                    <a:pt x="5900" y="6896"/>
                  </a:cubicBezTo>
                  <a:lnTo>
                    <a:pt x="3145" y="126"/>
                  </a:lnTo>
                  <a:cubicBezTo>
                    <a:pt x="3114" y="42"/>
                    <a:pt x="3046" y="0"/>
                    <a:pt x="2977" y="0"/>
                  </a:cubicBezTo>
                  <a:close/>
                  <a:moveTo>
                    <a:pt x="5742" y="7169"/>
                  </a:moveTo>
                  <a:lnTo>
                    <a:pt x="5742" y="7169"/>
                  </a:lnTo>
                  <a:cubicBezTo>
                    <a:pt x="5738" y="7170"/>
                    <a:pt x="5735" y="7170"/>
                    <a:pt x="5731" y="7170"/>
                  </a:cubicBezTo>
                  <a:lnTo>
                    <a:pt x="5752" y="7170"/>
                  </a:lnTo>
                  <a:cubicBezTo>
                    <a:pt x="5749" y="7170"/>
                    <a:pt x="5745" y="7170"/>
                    <a:pt x="5742" y="716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0"/>
            <p:cNvSpPr/>
            <p:nvPr/>
          </p:nvSpPr>
          <p:spPr>
            <a:xfrm>
              <a:off x="1098908" y="2603138"/>
              <a:ext cx="89416" cy="47852"/>
            </a:xfrm>
            <a:custGeom>
              <a:rect b="b" l="l" r="r" t="t"/>
              <a:pathLst>
                <a:path extrusionOk="0" h="3196" w="5972">
                  <a:moveTo>
                    <a:pt x="43" y="0"/>
                  </a:moveTo>
                  <a:cubicBezTo>
                    <a:pt x="22" y="0"/>
                    <a:pt x="1" y="21"/>
                    <a:pt x="1" y="42"/>
                  </a:cubicBezTo>
                  <a:lnTo>
                    <a:pt x="1" y="358"/>
                  </a:lnTo>
                  <a:cubicBezTo>
                    <a:pt x="1" y="1935"/>
                    <a:pt x="1283" y="3196"/>
                    <a:pt x="2860" y="3196"/>
                  </a:cubicBezTo>
                  <a:lnTo>
                    <a:pt x="3133" y="3196"/>
                  </a:lnTo>
                  <a:cubicBezTo>
                    <a:pt x="4689" y="3196"/>
                    <a:pt x="5972" y="1935"/>
                    <a:pt x="5972" y="358"/>
                  </a:cubicBezTo>
                  <a:lnTo>
                    <a:pt x="5972" y="42"/>
                  </a:lnTo>
                  <a:cubicBezTo>
                    <a:pt x="5972" y="21"/>
                    <a:pt x="5951"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0"/>
            <p:cNvSpPr/>
            <p:nvPr/>
          </p:nvSpPr>
          <p:spPr>
            <a:xfrm>
              <a:off x="1127236" y="2603138"/>
              <a:ext cx="61088" cy="48182"/>
            </a:xfrm>
            <a:custGeom>
              <a:rect b="b" l="l" r="r" t="t"/>
              <a:pathLst>
                <a:path extrusionOk="0" h="3218" w="4080">
                  <a:moveTo>
                    <a:pt x="1830" y="0"/>
                  </a:moveTo>
                  <a:cubicBezTo>
                    <a:pt x="1851" y="0"/>
                    <a:pt x="1872" y="21"/>
                    <a:pt x="1872" y="42"/>
                  </a:cubicBezTo>
                  <a:lnTo>
                    <a:pt x="1872" y="358"/>
                  </a:lnTo>
                  <a:cubicBezTo>
                    <a:pt x="1872" y="1556"/>
                    <a:pt x="1115" y="2628"/>
                    <a:pt x="1" y="3049"/>
                  </a:cubicBezTo>
                  <a:cubicBezTo>
                    <a:pt x="295" y="3154"/>
                    <a:pt x="632" y="3217"/>
                    <a:pt x="947" y="3217"/>
                  </a:cubicBezTo>
                  <a:lnTo>
                    <a:pt x="1220" y="3217"/>
                  </a:lnTo>
                  <a:cubicBezTo>
                    <a:pt x="2797" y="3217"/>
                    <a:pt x="4080" y="1935"/>
                    <a:pt x="4080" y="358"/>
                  </a:cubicBezTo>
                  <a:lnTo>
                    <a:pt x="4080" y="42"/>
                  </a:lnTo>
                  <a:cubicBezTo>
                    <a:pt x="4080" y="21"/>
                    <a:pt x="4059" y="0"/>
                    <a:pt x="40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0"/>
            <p:cNvSpPr/>
            <p:nvPr/>
          </p:nvSpPr>
          <p:spPr>
            <a:xfrm>
              <a:off x="842803" y="2499888"/>
              <a:ext cx="89281" cy="107353"/>
            </a:xfrm>
            <a:custGeom>
              <a:rect b="b" l="l" r="r" t="t"/>
              <a:pathLst>
                <a:path extrusionOk="0" h="7170" w="5963">
                  <a:moveTo>
                    <a:pt x="2980" y="0"/>
                  </a:moveTo>
                  <a:cubicBezTo>
                    <a:pt x="2909" y="0"/>
                    <a:pt x="2841" y="42"/>
                    <a:pt x="2809" y="126"/>
                  </a:cubicBezTo>
                  <a:lnTo>
                    <a:pt x="55" y="6896"/>
                  </a:lnTo>
                  <a:cubicBezTo>
                    <a:pt x="1" y="7045"/>
                    <a:pt x="112" y="7151"/>
                    <a:pt x="227" y="7151"/>
                  </a:cubicBezTo>
                  <a:cubicBezTo>
                    <a:pt x="290" y="7151"/>
                    <a:pt x="354" y="7118"/>
                    <a:pt x="391" y="7043"/>
                  </a:cubicBezTo>
                  <a:lnTo>
                    <a:pt x="2977" y="694"/>
                  </a:lnTo>
                  <a:lnTo>
                    <a:pt x="5563" y="7043"/>
                  </a:lnTo>
                  <a:cubicBezTo>
                    <a:pt x="5584" y="7128"/>
                    <a:pt x="5669" y="7170"/>
                    <a:pt x="5732" y="7170"/>
                  </a:cubicBezTo>
                  <a:cubicBezTo>
                    <a:pt x="5879" y="7170"/>
                    <a:pt x="5963" y="7022"/>
                    <a:pt x="5921" y="6896"/>
                  </a:cubicBezTo>
                  <a:lnTo>
                    <a:pt x="3167" y="126"/>
                  </a:lnTo>
                  <a:cubicBezTo>
                    <a:pt x="3125" y="42"/>
                    <a:pt x="3051" y="0"/>
                    <a:pt x="29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0"/>
            <p:cNvSpPr/>
            <p:nvPr/>
          </p:nvSpPr>
          <p:spPr>
            <a:xfrm>
              <a:off x="842683" y="2603138"/>
              <a:ext cx="89715" cy="47867"/>
            </a:xfrm>
            <a:custGeom>
              <a:rect b="b" l="l" r="r" t="t"/>
              <a:pathLst>
                <a:path extrusionOk="0" h="3197" w="5992">
                  <a:moveTo>
                    <a:pt x="42" y="0"/>
                  </a:moveTo>
                  <a:cubicBezTo>
                    <a:pt x="21" y="0"/>
                    <a:pt x="0" y="21"/>
                    <a:pt x="0" y="42"/>
                  </a:cubicBezTo>
                  <a:lnTo>
                    <a:pt x="0" y="358"/>
                  </a:lnTo>
                  <a:cubicBezTo>
                    <a:pt x="0" y="1922"/>
                    <a:pt x="1262" y="3196"/>
                    <a:pt x="2821" y="3196"/>
                  </a:cubicBezTo>
                  <a:cubicBezTo>
                    <a:pt x="2834" y="3196"/>
                    <a:pt x="2847" y="3196"/>
                    <a:pt x="2859" y="3196"/>
                  </a:cubicBezTo>
                  <a:lnTo>
                    <a:pt x="3133" y="3196"/>
                  </a:lnTo>
                  <a:cubicBezTo>
                    <a:pt x="4709" y="3196"/>
                    <a:pt x="5992" y="1935"/>
                    <a:pt x="5992" y="358"/>
                  </a:cubicBezTo>
                  <a:lnTo>
                    <a:pt x="5992" y="42"/>
                  </a:lnTo>
                  <a:cubicBezTo>
                    <a:pt x="5992" y="21"/>
                    <a:pt x="5971" y="0"/>
                    <a:pt x="59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0"/>
            <p:cNvSpPr/>
            <p:nvPr/>
          </p:nvSpPr>
          <p:spPr>
            <a:xfrm>
              <a:off x="871011" y="2603138"/>
              <a:ext cx="61073" cy="48182"/>
            </a:xfrm>
            <a:custGeom>
              <a:rect b="b" l="l" r="r" t="t"/>
              <a:pathLst>
                <a:path extrusionOk="0" h="3218" w="4079">
                  <a:moveTo>
                    <a:pt x="1829" y="0"/>
                  </a:moveTo>
                  <a:cubicBezTo>
                    <a:pt x="1850" y="0"/>
                    <a:pt x="1871" y="21"/>
                    <a:pt x="1871" y="42"/>
                  </a:cubicBezTo>
                  <a:lnTo>
                    <a:pt x="1871" y="358"/>
                  </a:lnTo>
                  <a:cubicBezTo>
                    <a:pt x="1871" y="1556"/>
                    <a:pt x="1114" y="2628"/>
                    <a:pt x="0" y="3028"/>
                  </a:cubicBezTo>
                  <a:cubicBezTo>
                    <a:pt x="295" y="3154"/>
                    <a:pt x="631" y="3217"/>
                    <a:pt x="967" y="3217"/>
                  </a:cubicBezTo>
                  <a:lnTo>
                    <a:pt x="1220" y="3217"/>
                  </a:lnTo>
                  <a:cubicBezTo>
                    <a:pt x="2796" y="3217"/>
                    <a:pt x="4079" y="1935"/>
                    <a:pt x="4079" y="358"/>
                  </a:cubicBezTo>
                  <a:lnTo>
                    <a:pt x="4079" y="42"/>
                  </a:lnTo>
                  <a:cubicBezTo>
                    <a:pt x="4079" y="21"/>
                    <a:pt x="4058" y="0"/>
                    <a:pt x="40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0"/>
            <p:cNvSpPr/>
            <p:nvPr/>
          </p:nvSpPr>
          <p:spPr>
            <a:xfrm>
              <a:off x="1003533" y="2433470"/>
              <a:ext cx="23941" cy="274506"/>
            </a:xfrm>
            <a:custGeom>
              <a:rect b="b" l="l" r="r" t="t"/>
              <a:pathLst>
                <a:path extrusionOk="0" h="18334" w="1599">
                  <a:moveTo>
                    <a:pt x="0" y="0"/>
                  </a:moveTo>
                  <a:lnTo>
                    <a:pt x="0" y="18333"/>
                  </a:lnTo>
                  <a:lnTo>
                    <a:pt x="1598" y="18333"/>
                  </a:lnTo>
                  <a:lnTo>
                    <a:pt x="1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0"/>
            <p:cNvSpPr/>
            <p:nvPr/>
          </p:nvSpPr>
          <p:spPr>
            <a:xfrm>
              <a:off x="1015496" y="2433470"/>
              <a:ext cx="11978" cy="274506"/>
            </a:xfrm>
            <a:custGeom>
              <a:rect b="b" l="l" r="r" t="t"/>
              <a:pathLst>
                <a:path extrusionOk="0" h="18334" w="800">
                  <a:moveTo>
                    <a:pt x="0" y="0"/>
                  </a:moveTo>
                  <a:lnTo>
                    <a:pt x="0" y="18333"/>
                  </a:lnTo>
                  <a:lnTo>
                    <a:pt x="799" y="18333"/>
                  </a:lnTo>
                  <a:lnTo>
                    <a:pt x="7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0"/>
            <p:cNvSpPr/>
            <p:nvPr/>
          </p:nvSpPr>
          <p:spPr>
            <a:xfrm>
              <a:off x="932698" y="2697570"/>
              <a:ext cx="165910" cy="34646"/>
            </a:xfrm>
            <a:custGeom>
              <a:rect b="b" l="l" r="r" t="t"/>
              <a:pathLst>
                <a:path extrusionOk="0" h="2314" w="11081">
                  <a:moveTo>
                    <a:pt x="737" y="1"/>
                  </a:moveTo>
                  <a:cubicBezTo>
                    <a:pt x="337" y="1"/>
                    <a:pt x="1" y="337"/>
                    <a:pt x="1" y="736"/>
                  </a:cubicBezTo>
                  <a:lnTo>
                    <a:pt x="1" y="2313"/>
                  </a:lnTo>
                  <a:lnTo>
                    <a:pt x="11081" y="2313"/>
                  </a:lnTo>
                  <a:lnTo>
                    <a:pt x="11081" y="736"/>
                  </a:lnTo>
                  <a:cubicBezTo>
                    <a:pt x="11060" y="316"/>
                    <a:pt x="10723" y="1"/>
                    <a:pt x="103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0"/>
            <p:cNvSpPr/>
            <p:nvPr/>
          </p:nvSpPr>
          <p:spPr>
            <a:xfrm>
              <a:off x="993771" y="2394751"/>
              <a:ext cx="43465" cy="43450"/>
            </a:xfrm>
            <a:custGeom>
              <a:rect b="b" l="l" r="r" t="t"/>
              <a:pathLst>
                <a:path extrusionOk="0" h="2902" w="2903">
                  <a:moveTo>
                    <a:pt x="1451" y="0"/>
                  </a:moveTo>
                  <a:cubicBezTo>
                    <a:pt x="652" y="0"/>
                    <a:pt x="1" y="652"/>
                    <a:pt x="1" y="1451"/>
                  </a:cubicBezTo>
                  <a:cubicBezTo>
                    <a:pt x="1" y="2250"/>
                    <a:pt x="652" y="2902"/>
                    <a:pt x="1451" y="2902"/>
                  </a:cubicBezTo>
                  <a:cubicBezTo>
                    <a:pt x="2250" y="2902"/>
                    <a:pt x="2902" y="2250"/>
                    <a:pt x="2902" y="1451"/>
                  </a:cubicBezTo>
                  <a:cubicBezTo>
                    <a:pt x="2902" y="652"/>
                    <a:pt x="2250" y="0"/>
                    <a:pt x="14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0"/>
            <p:cNvSpPr/>
            <p:nvPr/>
          </p:nvSpPr>
          <p:spPr>
            <a:xfrm>
              <a:off x="996286" y="2397266"/>
              <a:ext cx="45037" cy="40950"/>
            </a:xfrm>
            <a:custGeom>
              <a:rect b="b" l="l" r="r" t="t"/>
              <a:pathLst>
                <a:path extrusionOk="0" h="2735" w="3008">
                  <a:moveTo>
                    <a:pt x="1935" y="0"/>
                  </a:moveTo>
                  <a:cubicBezTo>
                    <a:pt x="2452" y="1017"/>
                    <a:pt x="1655" y="2105"/>
                    <a:pt x="668" y="2105"/>
                  </a:cubicBezTo>
                  <a:cubicBezTo>
                    <a:pt x="451" y="2105"/>
                    <a:pt x="224" y="2052"/>
                    <a:pt x="1" y="1935"/>
                  </a:cubicBezTo>
                  <a:lnTo>
                    <a:pt x="1" y="1935"/>
                  </a:lnTo>
                  <a:cubicBezTo>
                    <a:pt x="261" y="2455"/>
                    <a:pt x="769" y="2734"/>
                    <a:pt x="1289" y="2734"/>
                  </a:cubicBezTo>
                  <a:cubicBezTo>
                    <a:pt x="1651" y="2734"/>
                    <a:pt x="2020" y="2598"/>
                    <a:pt x="2314" y="2313"/>
                  </a:cubicBezTo>
                  <a:cubicBezTo>
                    <a:pt x="3007" y="1619"/>
                    <a:pt x="2818" y="442"/>
                    <a:pt x="1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0"/>
            <p:cNvSpPr/>
            <p:nvPr/>
          </p:nvSpPr>
          <p:spPr>
            <a:xfrm>
              <a:off x="844570" y="2454237"/>
              <a:ext cx="341867" cy="50068"/>
            </a:xfrm>
            <a:custGeom>
              <a:rect b="b" l="l" r="r" t="t"/>
              <a:pathLst>
                <a:path extrusionOk="0" h="3344" w="22833">
                  <a:moveTo>
                    <a:pt x="8031" y="1"/>
                  </a:moveTo>
                  <a:cubicBezTo>
                    <a:pt x="7043" y="1"/>
                    <a:pt x="6097" y="400"/>
                    <a:pt x="5403" y="1115"/>
                  </a:cubicBezTo>
                  <a:cubicBezTo>
                    <a:pt x="4920" y="1620"/>
                    <a:pt x="4247" y="1914"/>
                    <a:pt x="3532" y="1914"/>
                  </a:cubicBezTo>
                  <a:lnTo>
                    <a:pt x="294" y="1914"/>
                  </a:lnTo>
                  <a:cubicBezTo>
                    <a:pt x="126" y="1914"/>
                    <a:pt x="0" y="2040"/>
                    <a:pt x="0" y="2208"/>
                  </a:cubicBezTo>
                  <a:lnTo>
                    <a:pt x="0" y="3049"/>
                  </a:lnTo>
                  <a:cubicBezTo>
                    <a:pt x="0" y="3217"/>
                    <a:pt x="126" y="3344"/>
                    <a:pt x="294" y="3344"/>
                  </a:cubicBezTo>
                  <a:lnTo>
                    <a:pt x="3658" y="3344"/>
                  </a:lnTo>
                  <a:cubicBezTo>
                    <a:pt x="4647" y="3344"/>
                    <a:pt x="5593" y="2944"/>
                    <a:pt x="6286" y="2229"/>
                  </a:cubicBezTo>
                  <a:cubicBezTo>
                    <a:pt x="6754" y="1721"/>
                    <a:pt x="7398" y="1429"/>
                    <a:pt x="8086" y="1429"/>
                  </a:cubicBezTo>
                  <a:cubicBezTo>
                    <a:pt x="8110" y="1429"/>
                    <a:pt x="8134" y="1430"/>
                    <a:pt x="8158" y="1430"/>
                  </a:cubicBezTo>
                  <a:lnTo>
                    <a:pt x="14822" y="1430"/>
                  </a:lnTo>
                  <a:cubicBezTo>
                    <a:pt x="15432" y="1430"/>
                    <a:pt x="16000" y="1683"/>
                    <a:pt x="16441" y="2124"/>
                  </a:cubicBezTo>
                  <a:cubicBezTo>
                    <a:pt x="17177" y="2902"/>
                    <a:pt x="18207" y="3344"/>
                    <a:pt x="19300" y="3344"/>
                  </a:cubicBezTo>
                  <a:lnTo>
                    <a:pt x="22559" y="3344"/>
                  </a:lnTo>
                  <a:cubicBezTo>
                    <a:pt x="22706" y="3344"/>
                    <a:pt x="22833" y="3217"/>
                    <a:pt x="22833" y="3049"/>
                  </a:cubicBezTo>
                  <a:lnTo>
                    <a:pt x="22833" y="2208"/>
                  </a:lnTo>
                  <a:cubicBezTo>
                    <a:pt x="22833" y="2040"/>
                    <a:pt x="22706" y="1914"/>
                    <a:pt x="22559" y="1914"/>
                  </a:cubicBezTo>
                  <a:lnTo>
                    <a:pt x="19321" y="1914"/>
                  </a:lnTo>
                  <a:cubicBezTo>
                    <a:pt x="18607" y="1914"/>
                    <a:pt x="17913" y="1620"/>
                    <a:pt x="17450" y="1115"/>
                  </a:cubicBezTo>
                  <a:cubicBezTo>
                    <a:pt x="16757" y="400"/>
                    <a:pt x="15810" y="1"/>
                    <a:pt x="148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0"/>
            <p:cNvSpPr/>
            <p:nvPr/>
          </p:nvSpPr>
          <p:spPr>
            <a:xfrm>
              <a:off x="844570" y="2466499"/>
              <a:ext cx="341867" cy="37821"/>
            </a:xfrm>
            <a:custGeom>
              <a:rect b="b" l="l" r="r" t="t"/>
              <a:pathLst>
                <a:path extrusionOk="0" h="2526" w="22833">
                  <a:moveTo>
                    <a:pt x="8086" y="1"/>
                  </a:moveTo>
                  <a:cubicBezTo>
                    <a:pt x="7398" y="1"/>
                    <a:pt x="6754" y="293"/>
                    <a:pt x="6286" y="801"/>
                  </a:cubicBezTo>
                  <a:cubicBezTo>
                    <a:pt x="5593" y="1515"/>
                    <a:pt x="4647" y="1915"/>
                    <a:pt x="3658" y="1915"/>
                  </a:cubicBezTo>
                  <a:lnTo>
                    <a:pt x="294" y="1915"/>
                  </a:lnTo>
                  <a:cubicBezTo>
                    <a:pt x="126" y="1915"/>
                    <a:pt x="21" y="1789"/>
                    <a:pt x="0" y="1642"/>
                  </a:cubicBezTo>
                  <a:lnTo>
                    <a:pt x="0" y="2230"/>
                  </a:lnTo>
                  <a:cubicBezTo>
                    <a:pt x="0" y="2398"/>
                    <a:pt x="126" y="2525"/>
                    <a:pt x="294" y="2525"/>
                  </a:cubicBezTo>
                  <a:lnTo>
                    <a:pt x="3679" y="2525"/>
                  </a:lnTo>
                  <a:cubicBezTo>
                    <a:pt x="3704" y="2525"/>
                    <a:pt x="3729" y="2525"/>
                    <a:pt x="3754" y="2525"/>
                  </a:cubicBezTo>
                  <a:cubicBezTo>
                    <a:pt x="4715" y="2525"/>
                    <a:pt x="5631" y="2128"/>
                    <a:pt x="6307" y="1431"/>
                  </a:cubicBezTo>
                  <a:cubicBezTo>
                    <a:pt x="6791" y="906"/>
                    <a:pt x="7464" y="611"/>
                    <a:pt x="8179" y="611"/>
                  </a:cubicBezTo>
                  <a:lnTo>
                    <a:pt x="14822" y="611"/>
                  </a:lnTo>
                  <a:cubicBezTo>
                    <a:pt x="15432" y="611"/>
                    <a:pt x="16000" y="864"/>
                    <a:pt x="16441" y="1305"/>
                  </a:cubicBezTo>
                  <a:cubicBezTo>
                    <a:pt x="17177" y="2083"/>
                    <a:pt x="18207" y="2525"/>
                    <a:pt x="19300" y="2525"/>
                  </a:cubicBezTo>
                  <a:lnTo>
                    <a:pt x="22559" y="2525"/>
                  </a:lnTo>
                  <a:cubicBezTo>
                    <a:pt x="22706" y="2525"/>
                    <a:pt x="22833" y="2398"/>
                    <a:pt x="22833" y="2251"/>
                  </a:cubicBezTo>
                  <a:lnTo>
                    <a:pt x="22833" y="1642"/>
                  </a:lnTo>
                  <a:cubicBezTo>
                    <a:pt x="22833" y="1789"/>
                    <a:pt x="22706" y="1915"/>
                    <a:pt x="22559" y="1915"/>
                  </a:cubicBezTo>
                  <a:lnTo>
                    <a:pt x="19300" y="1915"/>
                  </a:lnTo>
                  <a:cubicBezTo>
                    <a:pt x="18207" y="1915"/>
                    <a:pt x="17177" y="1473"/>
                    <a:pt x="16441" y="696"/>
                  </a:cubicBezTo>
                  <a:cubicBezTo>
                    <a:pt x="16000" y="254"/>
                    <a:pt x="15432" y="2"/>
                    <a:pt x="14822" y="2"/>
                  </a:cubicBezTo>
                  <a:lnTo>
                    <a:pt x="8158" y="2"/>
                  </a:lnTo>
                  <a:cubicBezTo>
                    <a:pt x="8134" y="1"/>
                    <a:pt x="8110" y="1"/>
                    <a:pt x="80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0"/>
            <p:cNvSpPr/>
            <p:nvPr/>
          </p:nvSpPr>
          <p:spPr>
            <a:xfrm>
              <a:off x="932698" y="2697555"/>
              <a:ext cx="165910" cy="34661"/>
            </a:xfrm>
            <a:custGeom>
              <a:rect b="b" l="l" r="r" t="t"/>
              <a:pathLst>
                <a:path extrusionOk="0" h="2315" w="11081">
                  <a:moveTo>
                    <a:pt x="10359" y="1"/>
                  </a:moveTo>
                  <a:cubicBezTo>
                    <a:pt x="10347" y="1"/>
                    <a:pt x="10336" y="1"/>
                    <a:pt x="10324" y="2"/>
                  </a:cubicBezTo>
                  <a:lnTo>
                    <a:pt x="8873" y="2"/>
                  </a:lnTo>
                  <a:lnTo>
                    <a:pt x="8873" y="527"/>
                  </a:lnTo>
                  <a:cubicBezTo>
                    <a:pt x="8873" y="969"/>
                    <a:pt x="8495" y="1326"/>
                    <a:pt x="8053" y="1326"/>
                  </a:cubicBezTo>
                  <a:lnTo>
                    <a:pt x="1" y="1326"/>
                  </a:lnTo>
                  <a:lnTo>
                    <a:pt x="1" y="2314"/>
                  </a:lnTo>
                  <a:lnTo>
                    <a:pt x="11081" y="2314"/>
                  </a:lnTo>
                  <a:lnTo>
                    <a:pt x="11081" y="737"/>
                  </a:lnTo>
                  <a:cubicBezTo>
                    <a:pt x="11081" y="349"/>
                    <a:pt x="10763" y="1"/>
                    <a:pt x="103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0"/>
            <p:cNvSpPr/>
            <p:nvPr/>
          </p:nvSpPr>
          <p:spPr>
            <a:xfrm>
              <a:off x="906885" y="2723068"/>
              <a:ext cx="217221" cy="28343"/>
            </a:xfrm>
            <a:custGeom>
              <a:rect b="b" l="l" r="r" t="t"/>
              <a:pathLst>
                <a:path extrusionOk="0" h="1893" w="14508">
                  <a:moveTo>
                    <a:pt x="758" y="1"/>
                  </a:moveTo>
                  <a:cubicBezTo>
                    <a:pt x="337" y="1"/>
                    <a:pt x="1" y="337"/>
                    <a:pt x="22" y="757"/>
                  </a:cubicBezTo>
                  <a:lnTo>
                    <a:pt x="22" y="1893"/>
                  </a:lnTo>
                  <a:lnTo>
                    <a:pt x="14508" y="1893"/>
                  </a:lnTo>
                  <a:lnTo>
                    <a:pt x="14508" y="757"/>
                  </a:lnTo>
                  <a:cubicBezTo>
                    <a:pt x="14508" y="337"/>
                    <a:pt x="14171" y="1"/>
                    <a:pt x="137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0"/>
            <p:cNvSpPr/>
            <p:nvPr/>
          </p:nvSpPr>
          <p:spPr>
            <a:xfrm>
              <a:off x="907200" y="2723068"/>
              <a:ext cx="216907" cy="28029"/>
            </a:xfrm>
            <a:custGeom>
              <a:rect b="b" l="l" r="r" t="t"/>
              <a:pathLst>
                <a:path extrusionOk="0" h="1872" w="14487">
                  <a:moveTo>
                    <a:pt x="12258" y="1"/>
                  </a:moveTo>
                  <a:lnTo>
                    <a:pt x="12258" y="694"/>
                  </a:lnTo>
                  <a:cubicBezTo>
                    <a:pt x="12237" y="1115"/>
                    <a:pt x="11922" y="1451"/>
                    <a:pt x="11501" y="1451"/>
                  </a:cubicBezTo>
                  <a:lnTo>
                    <a:pt x="1" y="1451"/>
                  </a:lnTo>
                  <a:lnTo>
                    <a:pt x="1" y="1872"/>
                  </a:lnTo>
                  <a:lnTo>
                    <a:pt x="14487" y="1872"/>
                  </a:lnTo>
                  <a:lnTo>
                    <a:pt x="14487" y="1451"/>
                  </a:lnTo>
                  <a:lnTo>
                    <a:pt x="14487" y="736"/>
                  </a:lnTo>
                  <a:cubicBezTo>
                    <a:pt x="14466" y="316"/>
                    <a:pt x="14129" y="1"/>
                    <a:pt x="13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30"/>
          <p:cNvGrpSpPr/>
          <p:nvPr/>
        </p:nvGrpSpPr>
        <p:grpSpPr>
          <a:xfrm>
            <a:off x="2875891" y="2987359"/>
            <a:ext cx="1343387" cy="1028696"/>
            <a:chOff x="5766424" y="4275195"/>
            <a:chExt cx="358160" cy="356926"/>
          </a:xfrm>
        </p:grpSpPr>
        <p:sp>
          <p:nvSpPr>
            <p:cNvPr id="244" name="Google Shape;244;p30"/>
            <p:cNvSpPr/>
            <p:nvPr/>
          </p:nvSpPr>
          <p:spPr>
            <a:xfrm>
              <a:off x="5766424" y="4485327"/>
              <a:ext cx="64862" cy="146793"/>
            </a:xfrm>
            <a:custGeom>
              <a:rect b="b" l="l" r="r" t="t"/>
              <a:pathLst>
                <a:path extrusionOk="0" h="5590" w="2470">
                  <a:moveTo>
                    <a:pt x="354" y="0"/>
                  </a:moveTo>
                  <a:cubicBezTo>
                    <a:pt x="163" y="0"/>
                    <a:pt x="0" y="153"/>
                    <a:pt x="0" y="354"/>
                  </a:cubicBezTo>
                  <a:lnTo>
                    <a:pt x="0" y="5589"/>
                  </a:lnTo>
                  <a:lnTo>
                    <a:pt x="2469" y="5589"/>
                  </a:lnTo>
                  <a:lnTo>
                    <a:pt x="2469" y="354"/>
                  </a:lnTo>
                  <a:cubicBezTo>
                    <a:pt x="2460" y="153"/>
                    <a:pt x="2307" y="0"/>
                    <a:pt x="21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a:off x="5766661" y="4485327"/>
              <a:ext cx="30961" cy="146793"/>
            </a:xfrm>
            <a:custGeom>
              <a:rect b="b" l="l" r="r" t="t"/>
              <a:pathLst>
                <a:path extrusionOk="0" h="5590" w="1179">
                  <a:moveTo>
                    <a:pt x="355" y="0"/>
                  </a:moveTo>
                  <a:cubicBezTo>
                    <a:pt x="154" y="0"/>
                    <a:pt x="1" y="153"/>
                    <a:pt x="1" y="354"/>
                  </a:cubicBezTo>
                  <a:lnTo>
                    <a:pt x="1" y="5589"/>
                  </a:lnTo>
                  <a:lnTo>
                    <a:pt x="814" y="5589"/>
                  </a:lnTo>
                  <a:lnTo>
                    <a:pt x="814" y="354"/>
                  </a:lnTo>
                  <a:cubicBezTo>
                    <a:pt x="814" y="153"/>
                    <a:pt x="977" y="0"/>
                    <a:pt x="11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p:nvPr/>
          </p:nvSpPr>
          <p:spPr>
            <a:xfrm>
              <a:off x="5864190" y="4449115"/>
              <a:ext cx="64862" cy="183006"/>
            </a:xfrm>
            <a:custGeom>
              <a:rect b="b" l="l" r="r" t="t"/>
              <a:pathLst>
                <a:path extrusionOk="0" h="6969" w="2470">
                  <a:moveTo>
                    <a:pt x="354" y="1"/>
                  </a:moveTo>
                  <a:cubicBezTo>
                    <a:pt x="163" y="1"/>
                    <a:pt x="10" y="154"/>
                    <a:pt x="0" y="345"/>
                  </a:cubicBezTo>
                  <a:lnTo>
                    <a:pt x="0" y="6968"/>
                  </a:lnTo>
                  <a:lnTo>
                    <a:pt x="2469" y="6968"/>
                  </a:lnTo>
                  <a:lnTo>
                    <a:pt x="2469" y="345"/>
                  </a:lnTo>
                  <a:cubicBezTo>
                    <a:pt x="2469" y="154"/>
                    <a:pt x="2307" y="1"/>
                    <a:pt x="21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0"/>
            <p:cNvSpPr/>
            <p:nvPr/>
          </p:nvSpPr>
          <p:spPr>
            <a:xfrm>
              <a:off x="5864190" y="4449115"/>
              <a:ext cx="30934" cy="183006"/>
            </a:xfrm>
            <a:custGeom>
              <a:rect b="b" l="l" r="r" t="t"/>
              <a:pathLst>
                <a:path extrusionOk="0" h="6969" w="1178">
                  <a:moveTo>
                    <a:pt x="354" y="1"/>
                  </a:moveTo>
                  <a:cubicBezTo>
                    <a:pt x="163" y="1"/>
                    <a:pt x="10" y="154"/>
                    <a:pt x="0" y="345"/>
                  </a:cubicBezTo>
                  <a:lnTo>
                    <a:pt x="0" y="6968"/>
                  </a:lnTo>
                  <a:lnTo>
                    <a:pt x="823" y="6968"/>
                  </a:lnTo>
                  <a:lnTo>
                    <a:pt x="823" y="345"/>
                  </a:lnTo>
                  <a:cubicBezTo>
                    <a:pt x="833" y="154"/>
                    <a:pt x="986" y="1"/>
                    <a:pt x="11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0"/>
            <p:cNvSpPr/>
            <p:nvPr/>
          </p:nvSpPr>
          <p:spPr>
            <a:xfrm>
              <a:off x="5962193" y="4412692"/>
              <a:ext cx="64626" cy="219429"/>
            </a:xfrm>
            <a:custGeom>
              <a:rect b="b" l="l" r="r" t="t"/>
              <a:pathLst>
                <a:path extrusionOk="0" h="8356" w="2461">
                  <a:moveTo>
                    <a:pt x="345" y="0"/>
                  </a:moveTo>
                  <a:cubicBezTo>
                    <a:pt x="154" y="10"/>
                    <a:pt x="1" y="163"/>
                    <a:pt x="1" y="354"/>
                  </a:cubicBezTo>
                  <a:lnTo>
                    <a:pt x="1" y="8355"/>
                  </a:lnTo>
                  <a:lnTo>
                    <a:pt x="2460" y="8355"/>
                  </a:lnTo>
                  <a:lnTo>
                    <a:pt x="2460" y="354"/>
                  </a:lnTo>
                  <a:cubicBezTo>
                    <a:pt x="2460" y="163"/>
                    <a:pt x="2297" y="10"/>
                    <a:pt x="21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p:nvPr/>
          </p:nvSpPr>
          <p:spPr>
            <a:xfrm>
              <a:off x="5962193" y="4412692"/>
              <a:ext cx="30698" cy="219429"/>
            </a:xfrm>
            <a:custGeom>
              <a:rect b="b" l="l" r="r" t="t"/>
              <a:pathLst>
                <a:path extrusionOk="0" h="8356" w="1169">
                  <a:moveTo>
                    <a:pt x="345" y="0"/>
                  </a:moveTo>
                  <a:cubicBezTo>
                    <a:pt x="154" y="10"/>
                    <a:pt x="1" y="163"/>
                    <a:pt x="1" y="354"/>
                  </a:cubicBezTo>
                  <a:lnTo>
                    <a:pt x="1" y="8355"/>
                  </a:lnTo>
                  <a:lnTo>
                    <a:pt x="824" y="8355"/>
                  </a:lnTo>
                  <a:lnTo>
                    <a:pt x="824" y="354"/>
                  </a:lnTo>
                  <a:cubicBezTo>
                    <a:pt x="824" y="163"/>
                    <a:pt x="977" y="10"/>
                    <a:pt x="11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6059959" y="4376506"/>
              <a:ext cx="64626" cy="255615"/>
            </a:xfrm>
            <a:custGeom>
              <a:rect b="b" l="l" r="r" t="t"/>
              <a:pathLst>
                <a:path extrusionOk="0" h="9734" w="2461">
                  <a:moveTo>
                    <a:pt x="355" y="0"/>
                  </a:moveTo>
                  <a:cubicBezTo>
                    <a:pt x="154" y="0"/>
                    <a:pt x="0" y="163"/>
                    <a:pt x="0" y="354"/>
                  </a:cubicBezTo>
                  <a:lnTo>
                    <a:pt x="0" y="9733"/>
                  </a:lnTo>
                  <a:lnTo>
                    <a:pt x="2460" y="9733"/>
                  </a:lnTo>
                  <a:lnTo>
                    <a:pt x="2460" y="354"/>
                  </a:lnTo>
                  <a:cubicBezTo>
                    <a:pt x="2460" y="163"/>
                    <a:pt x="2307" y="10"/>
                    <a:pt x="21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p:nvPr/>
          </p:nvSpPr>
          <p:spPr>
            <a:xfrm>
              <a:off x="6059959" y="4376506"/>
              <a:ext cx="30934" cy="255615"/>
            </a:xfrm>
            <a:custGeom>
              <a:rect b="b" l="l" r="r" t="t"/>
              <a:pathLst>
                <a:path extrusionOk="0" h="9734" w="1178">
                  <a:moveTo>
                    <a:pt x="355" y="0"/>
                  </a:moveTo>
                  <a:cubicBezTo>
                    <a:pt x="154" y="0"/>
                    <a:pt x="0" y="163"/>
                    <a:pt x="0" y="354"/>
                  </a:cubicBezTo>
                  <a:lnTo>
                    <a:pt x="0" y="9733"/>
                  </a:lnTo>
                  <a:lnTo>
                    <a:pt x="824" y="9733"/>
                  </a:lnTo>
                  <a:lnTo>
                    <a:pt x="824" y="354"/>
                  </a:lnTo>
                  <a:cubicBezTo>
                    <a:pt x="824" y="163"/>
                    <a:pt x="977" y="0"/>
                    <a:pt x="11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p:nvPr/>
          </p:nvSpPr>
          <p:spPr>
            <a:xfrm>
              <a:off x="5781997" y="4275195"/>
              <a:ext cx="332767" cy="134241"/>
            </a:xfrm>
            <a:custGeom>
              <a:rect b="b" l="l" r="r" t="t"/>
              <a:pathLst>
                <a:path extrusionOk="0" h="5112" w="12672">
                  <a:moveTo>
                    <a:pt x="10172" y="1"/>
                  </a:moveTo>
                  <a:cubicBezTo>
                    <a:pt x="9997" y="1"/>
                    <a:pt x="9889" y="206"/>
                    <a:pt x="9992" y="355"/>
                  </a:cubicBezTo>
                  <a:lnTo>
                    <a:pt x="10356" y="872"/>
                  </a:lnTo>
                  <a:cubicBezTo>
                    <a:pt x="9150" y="1590"/>
                    <a:pt x="5274" y="3628"/>
                    <a:pt x="1" y="3628"/>
                  </a:cubicBezTo>
                  <a:lnTo>
                    <a:pt x="1" y="5112"/>
                  </a:lnTo>
                  <a:cubicBezTo>
                    <a:pt x="2872" y="5102"/>
                    <a:pt x="5714" y="4547"/>
                    <a:pt x="8375" y="3485"/>
                  </a:cubicBezTo>
                  <a:cubicBezTo>
                    <a:pt x="9360" y="3093"/>
                    <a:pt x="10298" y="2624"/>
                    <a:pt x="11208" y="2088"/>
                  </a:cubicBezTo>
                  <a:lnTo>
                    <a:pt x="11523" y="2547"/>
                  </a:lnTo>
                  <a:cubicBezTo>
                    <a:pt x="11568" y="2612"/>
                    <a:pt x="11636" y="2643"/>
                    <a:pt x="11703" y="2643"/>
                  </a:cubicBezTo>
                  <a:cubicBezTo>
                    <a:pt x="11793" y="2643"/>
                    <a:pt x="11883" y="2588"/>
                    <a:pt x="11916" y="2490"/>
                  </a:cubicBezTo>
                  <a:lnTo>
                    <a:pt x="12624" y="375"/>
                  </a:lnTo>
                  <a:cubicBezTo>
                    <a:pt x="12672" y="231"/>
                    <a:pt x="12567" y="78"/>
                    <a:pt x="12413" y="78"/>
                  </a:cubicBezTo>
                  <a:lnTo>
                    <a:pt x="10184" y="1"/>
                  </a:lnTo>
                  <a:cubicBezTo>
                    <a:pt x="10179" y="1"/>
                    <a:pt x="10176" y="1"/>
                    <a:pt x="101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1"/>
          <p:cNvSpPr txBox="1"/>
          <p:nvPr>
            <p:ph type="ctrTitle"/>
          </p:nvPr>
        </p:nvSpPr>
        <p:spPr>
          <a:xfrm rot="675">
            <a:off x="129300" y="-7050"/>
            <a:ext cx="4583100" cy="38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Visualizing </a:t>
            </a:r>
            <a:endParaRPr sz="4500"/>
          </a:p>
          <a:p>
            <a:pPr indent="0" lvl="0" marL="0" rtl="0" algn="l">
              <a:spcBef>
                <a:spcPts val="0"/>
              </a:spcBef>
              <a:spcAft>
                <a:spcPts val="0"/>
              </a:spcAft>
              <a:buNone/>
            </a:pPr>
            <a:r>
              <a:rPr lang="en" sz="4500"/>
              <a:t>Fetal Health Distribution </a:t>
            </a:r>
            <a:endParaRPr sz="4500"/>
          </a:p>
          <a:p>
            <a:pPr indent="0" lvl="0" marL="0" rtl="0" algn="l">
              <a:spcBef>
                <a:spcPts val="0"/>
              </a:spcBef>
              <a:spcAft>
                <a:spcPts val="0"/>
              </a:spcAft>
              <a:buNone/>
            </a:pPr>
            <a:r>
              <a:rPr lang="en" sz="4500"/>
              <a:t>in this dataset:</a:t>
            </a:r>
            <a:endParaRPr sz="4500"/>
          </a:p>
        </p:txBody>
      </p:sp>
      <p:sp>
        <p:nvSpPr>
          <p:cNvPr id="258" name="Google Shape;258;p31"/>
          <p:cNvSpPr txBox="1"/>
          <p:nvPr>
            <p:ph idx="1" type="subTitle"/>
          </p:nvPr>
        </p:nvSpPr>
        <p:spPr>
          <a:xfrm rot="1416">
            <a:off x="5456962" y="3940825"/>
            <a:ext cx="29133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59" name="Google Shape;259;p31"/>
          <p:cNvPicPr preferRelativeResize="0"/>
          <p:nvPr/>
        </p:nvPicPr>
        <p:blipFill rotWithShape="1">
          <a:blip r:embed="rId3">
            <a:alphaModFix/>
          </a:blip>
          <a:srcRect b="2506" l="13067" r="14416" t="47751"/>
          <a:stretch/>
        </p:blipFill>
        <p:spPr>
          <a:xfrm>
            <a:off x="3481776" y="627075"/>
            <a:ext cx="5143499" cy="37173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type="ctrTitle"/>
          </p:nvPr>
        </p:nvSpPr>
        <p:spPr>
          <a:xfrm rot="941">
            <a:off x="205500" y="69150"/>
            <a:ext cx="3288000" cy="48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t>Visualizing correlations of Fetal Health Data and emerging</a:t>
            </a:r>
            <a:endParaRPr sz="3700"/>
          </a:p>
          <a:p>
            <a:pPr indent="0" lvl="0" marL="0" rtl="0" algn="l">
              <a:spcBef>
                <a:spcPts val="0"/>
              </a:spcBef>
              <a:spcAft>
                <a:spcPts val="0"/>
              </a:spcAft>
              <a:buNone/>
            </a:pPr>
            <a:r>
              <a:rPr lang="en" sz="3700"/>
              <a:t>Fetal Health Predictors</a:t>
            </a:r>
            <a:endParaRPr sz="3700"/>
          </a:p>
        </p:txBody>
      </p:sp>
      <p:sp>
        <p:nvSpPr>
          <p:cNvPr id="265" name="Google Shape;265;p32"/>
          <p:cNvSpPr txBox="1"/>
          <p:nvPr>
            <p:ph idx="1" type="subTitle"/>
          </p:nvPr>
        </p:nvSpPr>
        <p:spPr>
          <a:xfrm rot="1416">
            <a:off x="5456962" y="3940825"/>
            <a:ext cx="29133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66" name="Google Shape;266;p32"/>
          <p:cNvPicPr preferRelativeResize="0"/>
          <p:nvPr/>
        </p:nvPicPr>
        <p:blipFill>
          <a:blip r:embed="rId3">
            <a:alphaModFix/>
          </a:blip>
          <a:stretch>
            <a:fillRect/>
          </a:stretch>
        </p:blipFill>
        <p:spPr>
          <a:xfrm>
            <a:off x="3324161" y="-7500"/>
            <a:ext cx="5819827"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3"/>
          <p:cNvSpPr txBox="1"/>
          <p:nvPr>
            <p:ph idx="6" type="title"/>
          </p:nvPr>
        </p:nvSpPr>
        <p:spPr>
          <a:xfrm>
            <a:off x="3187650" y="356125"/>
            <a:ext cx="4499400" cy="937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Machine Learning Trials</a:t>
            </a:r>
            <a:endParaRPr/>
          </a:p>
        </p:txBody>
      </p:sp>
      <p:sp>
        <p:nvSpPr>
          <p:cNvPr id="272" name="Google Shape;272;p33"/>
          <p:cNvSpPr/>
          <p:nvPr/>
        </p:nvSpPr>
        <p:spPr>
          <a:xfrm>
            <a:off x="-1186725" y="807709"/>
            <a:ext cx="5512500" cy="5512500"/>
          </a:xfrm>
          <a:prstGeom prst="ellipse">
            <a:avLst/>
          </a:prstGeom>
          <a:solidFill>
            <a:srgbClr val="EE8C94">
              <a:alpha val="60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3"/>
          <p:cNvSpPr/>
          <p:nvPr/>
        </p:nvSpPr>
        <p:spPr>
          <a:xfrm>
            <a:off x="-108125" y="2036930"/>
            <a:ext cx="3355500" cy="3355500"/>
          </a:xfrm>
          <a:prstGeom prst="ellipse">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3"/>
          <p:cNvSpPr/>
          <p:nvPr/>
        </p:nvSpPr>
        <p:spPr>
          <a:xfrm>
            <a:off x="842850" y="2933600"/>
            <a:ext cx="1453500" cy="1453500"/>
          </a:xfrm>
          <a:prstGeom prst="ellipse">
            <a:avLst/>
          </a:prstGeom>
          <a:solidFill>
            <a:srgbClr val="F2D9CF">
              <a:alpha val="70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3"/>
          <p:cNvSpPr txBox="1"/>
          <p:nvPr>
            <p:ph idx="4" type="ctrTitle"/>
          </p:nvPr>
        </p:nvSpPr>
        <p:spPr>
          <a:xfrm flipH="1">
            <a:off x="4939300" y="2230125"/>
            <a:ext cx="3290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Light Gradient Boost Model</a:t>
            </a:r>
            <a:endParaRPr>
              <a:solidFill>
                <a:schemeClr val="dk1"/>
              </a:solidFill>
            </a:endParaRPr>
          </a:p>
        </p:txBody>
      </p:sp>
      <p:sp>
        <p:nvSpPr>
          <p:cNvPr id="276" name="Google Shape;276;p33"/>
          <p:cNvSpPr txBox="1"/>
          <p:nvPr>
            <p:ph idx="1" type="subTitle"/>
          </p:nvPr>
        </p:nvSpPr>
        <p:spPr>
          <a:xfrm flipH="1">
            <a:off x="4329725" y="1498175"/>
            <a:ext cx="3523200" cy="87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94% Accuracy </a:t>
            </a:r>
            <a:endParaRPr/>
          </a:p>
        </p:txBody>
      </p:sp>
      <p:sp>
        <p:nvSpPr>
          <p:cNvPr id="277" name="Google Shape;277;p33"/>
          <p:cNvSpPr txBox="1"/>
          <p:nvPr>
            <p:ph idx="5" type="subTitle"/>
          </p:nvPr>
        </p:nvSpPr>
        <p:spPr>
          <a:xfrm flipH="1">
            <a:off x="4939250" y="2645550"/>
            <a:ext cx="3221700" cy="87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94% Accuracy</a:t>
            </a:r>
            <a:endParaRPr/>
          </a:p>
        </p:txBody>
      </p:sp>
      <p:sp>
        <p:nvSpPr>
          <p:cNvPr id="278" name="Google Shape;278;p33"/>
          <p:cNvSpPr txBox="1"/>
          <p:nvPr>
            <p:ph type="ctrTitle"/>
          </p:nvPr>
        </p:nvSpPr>
        <p:spPr>
          <a:xfrm flipH="1">
            <a:off x="4329675" y="1082800"/>
            <a:ext cx="3523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Forest Classifier Model</a:t>
            </a:r>
            <a:endParaRPr>
              <a:solidFill>
                <a:schemeClr val="dk1"/>
              </a:solidFill>
            </a:endParaRPr>
          </a:p>
        </p:txBody>
      </p:sp>
      <p:sp>
        <p:nvSpPr>
          <p:cNvPr id="279" name="Google Shape;279;p33"/>
          <p:cNvSpPr txBox="1"/>
          <p:nvPr>
            <p:ph idx="3" type="subTitle"/>
          </p:nvPr>
        </p:nvSpPr>
        <p:spPr>
          <a:xfrm flipH="1">
            <a:off x="5413018" y="3698256"/>
            <a:ext cx="2439900" cy="87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95% Accuracy</a:t>
            </a:r>
            <a:endParaRPr/>
          </a:p>
        </p:txBody>
      </p:sp>
      <p:sp>
        <p:nvSpPr>
          <p:cNvPr id="280" name="Google Shape;280;p33"/>
          <p:cNvSpPr txBox="1"/>
          <p:nvPr>
            <p:ph idx="2" type="ctrTitle"/>
          </p:nvPr>
        </p:nvSpPr>
        <p:spPr>
          <a:xfrm flipH="1">
            <a:off x="5412999" y="3290575"/>
            <a:ext cx="3011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XGBoost Model</a:t>
            </a:r>
            <a:endParaRPr>
              <a:solidFill>
                <a:schemeClr val="dk1"/>
              </a:solidFill>
            </a:endParaRPr>
          </a:p>
        </p:txBody>
      </p:sp>
      <p:sp>
        <p:nvSpPr>
          <p:cNvPr id="281" name="Google Shape;281;p33"/>
          <p:cNvSpPr txBox="1"/>
          <p:nvPr>
            <p:ph type="ctrTitle"/>
          </p:nvPr>
        </p:nvSpPr>
        <p:spPr>
          <a:xfrm flipH="1">
            <a:off x="1210213" y="1229309"/>
            <a:ext cx="7092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lt1"/>
                </a:solidFill>
              </a:rPr>
              <a:t>01</a:t>
            </a:r>
            <a:endParaRPr sz="3000">
              <a:solidFill>
                <a:schemeClr val="lt1"/>
              </a:solidFill>
            </a:endParaRPr>
          </a:p>
        </p:txBody>
      </p:sp>
      <p:sp>
        <p:nvSpPr>
          <p:cNvPr id="282" name="Google Shape;282;p33"/>
          <p:cNvSpPr txBox="1"/>
          <p:nvPr>
            <p:ph type="ctrTitle"/>
          </p:nvPr>
        </p:nvSpPr>
        <p:spPr>
          <a:xfrm flipH="1">
            <a:off x="1210213" y="2284430"/>
            <a:ext cx="7092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lt1"/>
                </a:solidFill>
              </a:rPr>
              <a:t>02</a:t>
            </a:r>
            <a:endParaRPr sz="3000">
              <a:solidFill>
                <a:schemeClr val="lt1"/>
              </a:solidFill>
            </a:endParaRPr>
          </a:p>
        </p:txBody>
      </p:sp>
      <p:sp>
        <p:nvSpPr>
          <p:cNvPr id="283" name="Google Shape;283;p33"/>
          <p:cNvSpPr txBox="1"/>
          <p:nvPr>
            <p:ph type="ctrTitle"/>
          </p:nvPr>
        </p:nvSpPr>
        <p:spPr>
          <a:xfrm flipH="1">
            <a:off x="1210213" y="3371450"/>
            <a:ext cx="7092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lt1"/>
                </a:solidFill>
              </a:rPr>
              <a:t>03</a:t>
            </a:r>
            <a:endParaRPr sz="3000">
              <a:solidFill>
                <a:schemeClr val="lt1"/>
              </a:solidFill>
            </a:endParaRPr>
          </a:p>
        </p:txBody>
      </p:sp>
      <p:cxnSp>
        <p:nvCxnSpPr>
          <p:cNvPr id="284" name="Google Shape;284;p33"/>
          <p:cNvCxnSpPr/>
          <p:nvPr/>
        </p:nvCxnSpPr>
        <p:spPr>
          <a:xfrm>
            <a:off x="2014663" y="1489675"/>
            <a:ext cx="2214900" cy="0"/>
          </a:xfrm>
          <a:prstGeom prst="straightConnector1">
            <a:avLst/>
          </a:prstGeom>
          <a:noFill/>
          <a:ln cap="flat" cmpd="sng" w="19050">
            <a:solidFill>
              <a:schemeClr val="accent2"/>
            </a:solidFill>
            <a:prstDash val="solid"/>
            <a:round/>
            <a:headEnd len="med" w="med" type="none"/>
            <a:tailEnd len="med" w="med" type="none"/>
          </a:ln>
        </p:spPr>
      </p:cxnSp>
      <p:cxnSp>
        <p:nvCxnSpPr>
          <p:cNvPr id="285" name="Google Shape;285;p33"/>
          <p:cNvCxnSpPr/>
          <p:nvPr/>
        </p:nvCxnSpPr>
        <p:spPr>
          <a:xfrm>
            <a:off x="2014663" y="2571750"/>
            <a:ext cx="2843100" cy="0"/>
          </a:xfrm>
          <a:prstGeom prst="straightConnector1">
            <a:avLst/>
          </a:prstGeom>
          <a:noFill/>
          <a:ln cap="flat" cmpd="sng" w="19050">
            <a:solidFill>
              <a:schemeClr val="accent2"/>
            </a:solidFill>
            <a:prstDash val="solid"/>
            <a:round/>
            <a:headEnd len="med" w="med" type="none"/>
            <a:tailEnd len="med" w="med" type="none"/>
          </a:ln>
        </p:spPr>
      </p:cxnSp>
      <p:cxnSp>
        <p:nvCxnSpPr>
          <p:cNvPr id="286" name="Google Shape;286;p33"/>
          <p:cNvCxnSpPr/>
          <p:nvPr/>
        </p:nvCxnSpPr>
        <p:spPr>
          <a:xfrm>
            <a:off x="2014663" y="3660350"/>
            <a:ext cx="3290700" cy="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4"/>
          <p:cNvSpPr txBox="1"/>
          <p:nvPr>
            <p:ph idx="6" type="title"/>
          </p:nvPr>
        </p:nvSpPr>
        <p:spPr>
          <a:xfrm>
            <a:off x="603525" y="355646"/>
            <a:ext cx="3393600" cy="7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grpSp>
        <p:nvGrpSpPr>
          <p:cNvPr id="292" name="Google Shape;292;p34"/>
          <p:cNvGrpSpPr/>
          <p:nvPr/>
        </p:nvGrpSpPr>
        <p:grpSpPr>
          <a:xfrm rot="10800000">
            <a:off x="4308550" y="2000321"/>
            <a:ext cx="3393600" cy="2626225"/>
            <a:chOff x="1528725" y="1395875"/>
            <a:chExt cx="3393600" cy="2626225"/>
          </a:xfrm>
        </p:grpSpPr>
        <p:sp>
          <p:nvSpPr>
            <p:cNvPr id="293" name="Google Shape;293;p34"/>
            <p:cNvSpPr/>
            <p:nvPr/>
          </p:nvSpPr>
          <p:spPr>
            <a:xfrm>
              <a:off x="1750000" y="1395875"/>
              <a:ext cx="2875500" cy="24381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4"/>
            <p:cNvSpPr/>
            <p:nvPr/>
          </p:nvSpPr>
          <p:spPr>
            <a:xfrm>
              <a:off x="1528725" y="1800300"/>
              <a:ext cx="3393600" cy="222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34"/>
          <p:cNvGrpSpPr/>
          <p:nvPr/>
        </p:nvGrpSpPr>
        <p:grpSpPr>
          <a:xfrm>
            <a:off x="1528725" y="1395875"/>
            <a:ext cx="3393600" cy="2626225"/>
            <a:chOff x="1528725" y="1395875"/>
            <a:chExt cx="3393600" cy="2626225"/>
          </a:xfrm>
        </p:grpSpPr>
        <p:sp>
          <p:nvSpPr>
            <p:cNvPr id="296" name="Google Shape;296;p34"/>
            <p:cNvSpPr/>
            <p:nvPr/>
          </p:nvSpPr>
          <p:spPr>
            <a:xfrm>
              <a:off x="1750000" y="1395875"/>
              <a:ext cx="2875500" cy="24381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4"/>
            <p:cNvSpPr/>
            <p:nvPr/>
          </p:nvSpPr>
          <p:spPr>
            <a:xfrm>
              <a:off x="1528725" y="1800300"/>
              <a:ext cx="3393600" cy="222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34"/>
          <p:cNvSpPr/>
          <p:nvPr/>
        </p:nvSpPr>
        <p:spPr>
          <a:xfrm>
            <a:off x="6343200" y="1791525"/>
            <a:ext cx="2085600" cy="2438100"/>
          </a:xfrm>
          <a:prstGeom prst="roundRect">
            <a:avLst>
              <a:gd fmla="val 16667"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4"/>
          <p:cNvSpPr/>
          <p:nvPr/>
        </p:nvSpPr>
        <p:spPr>
          <a:xfrm>
            <a:off x="3529200" y="1791525"/>
            <a:ext cx="2085600" cy="2438100"/>
          </a:xfrm>
          <a:prstGeom prst="roundRect">
            <a:avLst>
              <a:gd fmla="val 16667"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4"/>
          <p:cNvSpPr/>
          <p:nvPr/>
        </p:nvSpPr>
        <p:spPr>
          <a:xfrm>
            <a:off x="715200" y="1791525"/>
            <a:ext cx="2085600" cy="2438100"/>
          </a:xfrm>
          <a:prstGeom prst="roundRect">
            <a:avLst>
              <a:gd fmla="val 16667"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4"/>
          <p:cNvSpPr txBox="1"/>
          <p:nvPr>
            <p:ph idx="2" type="ctrTitle"/>
          </p:nvPr>
        </p:nvSpPr>
        <p:spPr>
          <a:xfrm flipH="1">
            <a:off x="1130106" y="3251339"/>
            <a:ext cx="1560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Improved Machine Learning Algorithm</a:t>
            </a:r>
            <a:endParaRPr/>
          </a:p>
        </p:txBody>
      </p:sp>
      <p:sp>
        <p:nvSpPr>
          <p:cNvPr id="302" name="Google Shape;302;p34"/>
          <p:cNvSpPr txBox="1"/>
          <p:nvPr>
            <p:ph idx="1" type="subTitle"/>
          </p:nvPr>
        </p:nvSpPr>
        <p:spPr>
          <a:xfrm flipH="1">
            <a:off x="6404388" y="2911450"/>
            <a:ext cx="1963200" cy="8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03" name="Google Shape;303;p34"/>
          <p:cNvSpPr txBox="1"/>
          <p:nvPr>
            <p:ph idx="5" type="subTitle"/>
          </p:nvPr>
        </p:nvSpPr>
        <p:spPr>
          <a:xfrm flipH="1">
            <a:off x="3664351" y="2911450"/>
            <a:ext cx="1815300" cy="8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04" name="Google Shape;304;p34"/>
          <p:cNvSpPr txBox="1"/>
          <p:nvPr>
            <p:ph type="ctrTitle"/>
          </p:nvPr>
        </p:nvSpPr>
        <p:spPr>
          <a:xfrm flipH="1">
            <a:off x="6605688" y="3022739"/>
            <a:ext cx="1560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Implement in Health Care Network</a:t>
            </a:r>
            <a:endParaRPr/>
          </a:p>
        </p:txBody>
      </p:sp>
      <p:sp>
        <p:nvSpPr>
          <p:cNvPr id="305" name="Google Shape;305;p34"/>
          <p:cNvSpPr txBox="1"/>
          <p:nvPr>
            <p:ph idx="4" type="ctrTitle"/>
          </p:nvPr>
        </p:nvSpPr>
        <p:spPr>
          <a:xfrm flipH="1">
            <a:off x="3664356" y="3292439"/>
            <a:ext cx="18153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Develop Automated Analysis </a:t>
            </a:r>
            <a:endParaRPr/>
          </a:p>
          <a:p>
            <a:pPr indent="0" lvl="0" marL="0" rtl="0" algn="ctr">
              <a:spcBef>
                <a:spcPts val="0"/>
              </a:spcBef>
              <a:spcAft>
                <a:spcPts val="0"/>
              </a:spcAft>
              <a:buNone/>
            </a:pPr>
            <a:r>
              <a:rPr lang="en"/>
              <a:t>Program </a:t>
            </a:r>
            <a:endParaRPr/>
          </a:p>
        </p:txBody>
      </p:sp>
      <p:sp>
        <p:nvSpPr>
          <p:cNvPr id="306" name="Google Shape;306;p34"/>
          <p:cNvSpPr txBox="1"/>
          <p:nvPr>
            <p:ph idx="2" type="ctrTitle"/>
          </p:nvPr>
        </p:nvSpPr>
        <p:spPr>
          <a:xfrm flipH="1">
            <a:off x="977706" y="2022458"/>
            <a:ext cx="1560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lt1"/>
                </a:solidFill>
              </a:rPr>
              <a:t>01</a:t>
            </a:r>
            <a:endParaRPr sz="4800">
              <a:solidFill>
                <a:schemeClr val="lt1"/>
              </a:solidFill>
            </a:endParaRPr>
          </a:p>
        </p:txBody>
      </p:sp>
      <p:sp>
        <p:nvSpPr>
          <p:cNvPr id="307" name="Google Shape;307;p34"/>
          <p:cNvSpPr txBox="1"/>
          <p:nvPr>
            <p:ph idx="2" type="ctrTitle"/>
          </p:nvPr>
        </p:nvSpPr>
        <p:spPr>
          <a:xfrm flipH="1">
            <a:off x="3791706" y="2022458"/>
            <a:ext cx="1560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lt1"/>
                </a:solidFill>
              </a:rPr>
              <a:t>02</a:t>
            </a:r>
            <a:endParaRPr sz="4800">
              <a:solidFill>
                <a:schemeClr val="lt1"/>
              </a:solidFill>
            </a:endParaRPr>
          </a:p>
        </p:txBody>
      </p:sp>
      <p:sp>
        <p:nvSpPr>
          <p:cNvPr id="308" name="Google Shape;308;p34"/>
          <p:cNvSpPr txBox="1"/>
          <p:nvPr>
            <p:ph idx="2" type="ctrTitle"/>
          </p:nvPr>
        </p:nvSpPr>
        <p:spPr>
          <a:xfrm flipH="1">
            <a:off x="6605706" y="1946258"/>
            <a:ext cx="1560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lt1"/>
                </a:solidFill>
              </a:rPr>
              <a:t>03</a:t>
            </a:r>
            <a:endParaRPr sz="48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gnancy Breakthrough by Slidesgo">
  <a:themeElements>
    <a:clrScheme name="Simple Light">
      <a:dk1>
        <a:srgbClr val="434343"/>
      </a:dk1>
      <a:lt1>
        <a:srgbClr val="F2F2F2"/>
      </a:lt1>
      <a:dk2>
        <a:srgbClr val="595959"/>
      </a:dk2>
      <a:lt2>
        <a:srgbClr val="EE8C94"/>
      </a:lt2>
      <a:accent1>
        <a:srgbClr val="F2F2F2"/>
      </a:accent1>
      <a:accent2>
        <a:srgbClr val="EE8C94"/>
      </a:accent2>
      <a:accent3>
        <a:srgbClr val="AED7E8"/>
      </a:accent3>
      <a:accent4>
        <a:srgbClr val="F2D9CF"/>
      </a:accent4>
      <a:accent5>
        <a:srgbClr val="EE8C94"/>
      </a:accent5>
      <a:accent6>
        <a:srgbClr val="AED7E8"/>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