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3"/>
  </p:notesMasterIdLst>
  <p:sldIdLst>
    <p:sldId id="348" r:id="rId2"/>
    <p:sldId id="356" r:id="rId3"/>
    <p:sldId id="357" r:id="rId4"/>
    <p:sldId id="352" r:id="rId5"/>
    <p:sldId id="353" r:id="rId6"/>
    <p:sldId id="354" r:id="rId7"/>
    <p:sldId id="359" r:id="rId8"/>
    <p:sldId id="360" r:id="rId9"/>
    <p:sldId id="361" r:id="rId10"/>
    <p:sldId id="364" r:id="rId11"/>
    <p:sldId id="363" r:id="rId1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83803" autoAdjust="0"/>
  </p:normalViewPr>
  <p:slideViewPr>
    <p:cSldViewPr>
      <p:cViewPr varScale="1">
        <p:scale>
          <a:sx n="73" d="100"/>
          <a:sy n="73" d="100"/>
        </p:scale>
        <p:origin x="115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5ACBE-6E55-48A7-BBC3-8E3ABF1561DF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F3451-DFD3-434C-AC36-91AB1F1232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a.i=3;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printf</a:t>
            </a:r>
            <a:r>
              <a:rPr lang="pt-BR" dirty="0"/>
              <a:t>(“%s\n”, </a:t>
            </a:r>
            <a:r>
              <a:rPr lang="pt-BR" dirty="0" err="1"/>
              <a:t>endereco</a:t>
            </a:r>
            <a:r>
              <a:rPr lang="pt-BR" dirty="0"/>
              <a:t>.rua);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printf</a:t>
            </a:r>
            <a:r>
              <a:rPr lang="pt-BR" dirty="0"/>
              <a:t>(“%d\n”, a.i);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F3451-DFD3-434C-AC36-91AB1F1232A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4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F3451-DFD3-434C-AC36-91AB1F1232A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04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 anchor="t"/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3438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71472" y="235743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3438" y="235743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BR" dirty="0"/>
              <a:t>Prof. Eng. Fábio Garcez </a:t>
            </a:r>
            <a:r>
              <a:rPr lang="pt-BR" dirty="0" err="1"/>
              <a:t>Bettio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Dados Abstratos  Estruturas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614344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ACBD5-DF42-B1FF-6B03-6700DABE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no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4733E-90F8-B3B7-628E-FD76416CB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900175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/>
              <a:t>struct</a:t>
            </a:r>
            <a:r>
              <a:rPr lang="pt-BR" dirty="0"/>
              <a:t> CAD </a:t>
            </a:r>
          </a:p>
          <a:p>
            <a:pPr>
              <a:buNone/>
            </a:pPr>
            <a:r>
              <a:rPr lang="pt-BR" dirty="0"/>
              <a:t>{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salario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} </a:t>
            </a:r>
          </a:p>
          <a:p>
            <a:pPr>
              <a:buNone/>
            </a:pPr>
            <a:r>
              <a:rPr lang="pt-BR" dirty="0" err="1"/>
              <a:t>struct</a:t>
            </a:r>
            <a:r>
              <a:rPr lang="pt-BR" dirty="0"/>
              <a:t> CAD cliente[10];</a:t>
            </a:r>
          </a:p>
          <a:p>
            <a:pPr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71538" y="4857760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357422" y="4857760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643306" y="4857760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929190" y="4857760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23938" y="5010160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14414" y="5357826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0298" y="5000636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490774" y="5348302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86182" y="5000636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76658" y="5348302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2066" y="5000636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062542" y="5348302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143372" y="1571612"/>
            <a:ext cx="4070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cliente[0].</a:t>
            </a:r>
            <a:r>
              <a:rPr lang="pt-BR" dirty="0" err="1"/>
              <a:t>codigo</a:t>
            </a:r>
            <a:r>
              <a:rPr lang="pt-BR" dirty="0"/>
              <a:t> = 123;</a:t>
            </a:r>
          </a:p>
          <a:p>
            <a:r>
              <a:rPr lang="pt-BR" dirty="0" err="1"/>
              <a:t>printf</a:t>
            </a:r>
            <a:r>
              <a:rPr lang="pt-BR" dirty="0"/>
              <a:t>(“%d\n”, cliente[0].</a:t>
            </a:r>
            <a:r>
              <a:rPr lang="pt-BR" dirty="0" err="1"/>
              <a:t>codigo</a:t>
            </a:r>
            <a:r>
              <a:rPr lang="pt-BR" dirty="0"/>
              <a:t>);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28794" y="5000636"/>
            <a:ext cx="276228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214678" y="5000636"/>
            <a:ext cx="276228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572000" y="5000636"/>
            <a:ext cx="276228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786446" y="5000636"/>
            <a:ext cx="276228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8336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Dados Homogêneos </a:t>
            </a:r>
            <a:br>
              <a:rPr lang="pt-BR" dirty="0"/>
            </a:br>
            <a:r>
              <a:rPr lang="pt-BR" dirty="0"/>
              <a:t>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“Textos”</a:t>
            </a:r>
          </a:p>
          <a:p>
            <a:r>
              <a:rPr lang="pt-BR" dirty="0"/>
              <a:t>Cadeias de </a:t>
            </a:r>
            <a:r>
              <a:rPr lang="pt-BR" dirty="0" err="1"/>
              <a:t>Caracter</a:t>
            </a:r>
            <a:endParaRPr lang="pt-BR" dirty="0"/>
          </a:p>
          <a:p>
            <a:r>
              <a:rPr lang="pt-BR" dirty="0"/>
              <a:t>8 bits ou 1 Byte</a:t>
            </a:r>
          </a:p>
          <a:p>
            <a:r>
              <a:rPr lang="pt-BR" dirty="0"/>
              <a:t>Endereçamentos Contíguos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85642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Dados Homogêneos </a:t>
            </a:r>
            <a:br>
              <a:rPr lang="pt-BR" dirty="0"/>
            </a:br>
            <a:r>
              <a:rPr lang="pt-BR" dirty="0"/>
              <a:t>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Textos, inteiros, fracionários,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Cadeias de mesmo tipo</a:t>
            </a:r>
          </a:p>
          <a:p>
            <a:r>
              <a:rPr lang="pt-BR" dirty="0"/>
              <a:t>1 Byte, 2 bytes, 4 bytes,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Endereçamentos Contíguos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96800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Dados Heterogêneos (Abstratos)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Estruturas / </a:t>
            </a:r>
            <a:r>
              <a:rPr lang="pt-BR" dirty="0" err="1"/>
              <a:t>Struct</a:t>
            </a:r>
            <a:endParaRPr lang="pt-BR" dirty="0"/>
          </a:p>
          <a:p>
            <a:r>
              <a:rPr lang="pt-BR" dirty="0"/>
              <a:t>Endereçamento contíguo</a:t>
            </a:r>
          </a:p>
          <a:p>
            <a:r>
              <a:rPr lang="pt-BR" dirty="0"/>
              <a:t>Vetores de </a:t>
            </a:r>
            <a:r>
              <a:rPr lang="pt-BR" dirty="0" err="1"/>
              <a:t>Struct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59846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</a:t>
            </a:r>
          </a:p>
          <a:p>
            <a:pPr lvl="1">
              <a:buNone/>
            </a:pP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b="1" i="1" dirty="0"/>
              <a:t>TLISTA</a:t>
            </a:r>
            <a:endParaRPr lang="pt-BR" b="1" dirty="0"/>
          </a:p>
          <a:p>
            <a:pPr lvl="1">
              <a:buNone/>
            </a:pPr>
            <a:r>
              <a:rPr lang="pt-BR" dirty="0"/>
              <a:t>{</a:t>
            </a:r>
          </a:p>
          <a:p>
            <a:pPr lvl="1">
              <a:buNone/>
            </a:pPr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 a;</a:t>
            </a:r>
          </a:p>
          <a:p>
            <a:pPr lvl="1">
              <a:buNone/>
            </a:pPr>
            <a:r>
              <a:rPr lang="pt-BR" dirty="0"/>
              <a:t>		</a:t>
            </a:r>
            <a:r>
              <a:rPr lang="pt-BR" dirty="0" err="1"/>
              <a:t>char</a:t>
            </a:r>
            <a:r>
              <a:rPr lang="pt-BR" dirty="0"/>
              <a:t> c[10];</a:t>
            </a:r>
          </a:p>
          <a:p>
            <a:pPr lvl="1">
              <a:buNone/>
            </a:pPr>
            <a:r>
              <a:rPr lang="pt-BR" dirty="0"/>
              <a:t>} </a:t>
            </a:r>
          </a:p>
          <a:p>
            <a:pPr lvl="1">
              <a:buNone/>
            </a:pPr>
            <a:r>
              <a:rPr lang="pt-BR" i="1" dirty="0" err="1"/>
              <a:t>struct</a:t>
            </a:r>
            <a:r>
              <a:rPr lang="pt-BR" i="1" dirty="0"/>
              <a:t> </a:t>
            </a:r>
            <a:r>
              <a:rPr lang="pt-BR" b="1" i="1" dirty="0"/>
              <a:t>TLISTA</a:t>
            </a:r>
            <a:r>
              <a:rPr lang="pt-BR" dirty="0"/>
              <a:t> lista1;</a:t>
            </a:r>
          </a:p>
          <a:p>
            <a:pPr lvl="1">
              <a:buNone/>
            </a:pPr>
            <a:r>
              <a:rPr lang="pt-BR" dirty="0"/>
              <a:t>Lista1.a = 5;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89937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</a:t>
            </a:r>
            <a:r>
              <a:rPr lang="pt-BR" dirty="0"/>
              <a:t> (Definição de Tipo)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i="1" dirty="0" err="1"/>
              <a:t>typedef</a:t>
            </a:r>
            <a:r>
              <a:rPr lang="pt-BR" i="1" dirty="0"/>
              <a:t> </a:t>
            </a:r>
            <a:r>
              <a:rPr lang="pt-BR" i="1" dirty="0" err="1"/>
              <a:t>struct</a:t>
            </a:r>
            <a:r>
              <a:rPr lang="pt-BR" i="1" dirty="0"/>
              <a:t> </a:t>
            </a:r>
          </a:p>
          <a:p>
            <a:pPr>
              <a:buNone/>
            </a:pPr>
            <a:r>
              <a:rPr lang="pt-BR" i="1" dirty="0"/>
              <a:t>{</a:t>
            </a:r>
          </a:p>
          <a:p>
            <a:pPr>
              <a:buNone/>
            </a:pPr>
            <a:r>
              <a:rPr lang="pt-BR" i="1" dirty="0"/>
              <a:t>	</a:t>
            </a:r>
            <a:r>
              <a:rPr lang="pt-BR" i="1" dirty="0" err="1"/>
              <a:t>int</a:t>
            </a:r>
            <a:r>
              <a:rPr lang="pt-BR" i="1" dirty="0"/>
              <a:t> n;</a:t>
            </a:r>
          </a:p>
          <a:p>
            <a:pPr>
              <a:buNone/>
            </a:pPr>
            <a:r>
              <a:rPr lang="pt-BR" i="1" dirty="0"/>
              <a:t>	</a:t>
            </a:r>
            <a:r>
              <a:rPr lang="pt-BR" i="1" dirty="0" err="1"/>
              <a:t>char</a:t>
            </a:r>
            <a:r>
              <a:rPr lang="pt-BR" i="1" dirty="0"/>
              <a:t> v[10];</a:t>
            </a:r>
          </a:p>
          <a:p>
            <a:pPr>
              <a:buNone/>
            </a:pPr>
            <a:r>
              <a:rPr lang="pt-BR" i="1" dirty="0"/>
              <a:t>} </a:t>
            </a:r>
            <a:r>
              <a:rPr lang="pt-BR" b="1" i="1" dirty="0"/>
              <a:t>TLISTA</a:t>
            </a:r>
            <a:r>
              <a:rPr lang="pt-BR" i="1" dirty="0"/>
              <a:t>;</a:t>
            </a:r>
          </a:p>
          <a:p>
            <a:pPr>
              <a:buNone/>
            </a:pPr>
            <a:r>
              <a:rPr lang="pt-BR" b="1" i="1" dirty="0"/>
              <a:t>TLISTA</a:t>
            </a:r>
            <a:r>
              <a:rPr lang="pt-BR" i="1" dirty="0"/>
              <a:t> lista1;</a:t>
            </a:r>
          </a:p>
          <a:p>
            <a:pPr>
              <a:buNone/>
            </a:pPr>
            <a:r>
              <a:rPr lang="pt-BR" b="1" i="1" dirty="0"/>
              <a:t>TLISTA</a:t>
            </a:r>
            <a:r>
              <a:rPr lang="pt-BR" i="1" dirty="0"/>
              <a:t> lista2;</a:t>
            </a:r>
          </a:p>
          <a:p>
            <a:pPr>
              <a:buNone/>
            </a:pPr>
            <a:r>
              <a:rPr lang="pt-BR" i="1" dirty="0"/>
              <a:t>Lista1.n=20;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0347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3786214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dirty="0" err="1"/>
              <a:t>est</a:t>
            </a:r>
            <a:endParaRPr lang="pt-BR" dirty="0"/>
          </a:p>
          <a:p>
            <a:pPr>
              <a:buNone/>
            </a:pPr>
            <a:r>
              <a:rPr lang="pt-BR" dirty="0"/>
              <a:t>{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i;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/>
              <a:t>float</a:t>
            </a:r>
            <a:r>
              <a:rPr lang="pt-BR" dirty="0"/>
              <a:t> f;</a:t>
            </a:r>
          </a:p>
          <a:p>
            <a:pPr>
              <a:buNone/>
            </a:pPr>
            <a:r>
              <a:rPr lang="pt-BR" dirty="0"/>
              <a:t>} a, b;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857620" y="1643050"/>
            <a:ext cx="4500594" cy="4187952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tipo_endereco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rua [50];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numero;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bairro [20];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cidade [30];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sigla_estado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[3];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CEP;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42910" y="4643446"/>
            <a:ext cx="207170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8035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3857652" cy="53309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stdio</a:t>
            </a:r>
            <a:r>
              <a:rPr lang="pt-BR" sz="1600" dirty="0"/>
              <a:t>.h&gt;</a:t>
            </a:r>
          </a:p>
          <a:p>
            <a:pPr>
              <a:buNone/>
            </a:pPr>
            <a:r>
              <a:rPr lang="pt-BR" sz="1600" dirty="0"/>
              <a:t>#include &lt;string.h&gt;</a:t>
            </a:r>
          </a:p>
          <a:p>
            <a:pPr>
              <a:buNone/>
            </a:pPr>
            <a:r>
              <a:rPr lang="pt-BR" sz="1600" dirty="0" err="1"/>
              <a:t>struct</a:t>
            </a:r>
            <a:r>
              <a:rPr lang="pt-BR" sz="1600" dirty="0"/>
              <a:t> </a:t>
            </a:r>
            <a:r>
              <a:rPr lang="pt-BR" sz="1600" dirty="0" err="1"/>
              <a:t>tipo_endereco</a:t>
            </a:r>
            <a:endParaRPr lang="pt-BR" sz="1600" dirty="0"/>
          </a:p>
          <a:p>
            <a:pPr>
              <a:buNone/>
            </a:pPr>
            <a:r>
              <a:rPr lang="pt-BR" sz="1600" dirty="0"/>
              <a:t>{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char</a:t>
            </a:r>
            <a:r>
              <a:rPr lang="pt-BR" sz="1600" dirty="0"/>
              <a:t> rua [50];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int</a:t>
            </a:r>
            <a:r>
              <a:rPr lang="pt-BR" sz="1600" dirty="0"/>
              <a:t> numero;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char</a:t>
            </a:r>
            <a:r>
              <a:rPr lang="pt-BR" sz="1600" dirty="0"/>
              <a:t> bairro [20];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char</a:t>
            </a:r>
            <a:r>
              <a:rPr lang="pt-BR" sz="1600" dirty="0"/>
              <a:t> cidade [30];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char</a:t>
            </a:r>
            <a:r>
              <a:rPr lang="pt-BR" sz="1600" dirty="0"/>
              <a:t> </a:t>
            </a:r>
            <a:r>
              <a:rPr lang="pt-BR" sz="1600" dirty="0" err="1"/>
              <a:t>sigla_estado</a:t>
            </a:r>
            <a:r>
              <a:rPr lang="pt-BR" sz="1600" dirty="0"/>
              <a:t> [3];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long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CEP;</a:t>
            </a:r>
          </a:p>
          <a:p>
            <a:pPr>
              <a:buNone/>
            </a:pPr>
            <a:r>
              <a:rPr lang="pt-BR" sz="1600" dirty="0"/>
              <a:t>};</a:t>
            </a:r>
          </a:p>
          <a:p>
            <a:pPr>
              <a:buNone/>
            </a:pPr>
            <a:r>
              <a:rPr lang="pt-BR" sz="1600" dirty="0" err="1"/>
              <a:t>struct</a:t>
            </a:r>
            <a:r>
              <a:rPr lang="pt-BR" sz="1600" dirty="0"/>
              <a:t> </a:t>
            </a:r>
            <a:r>
              <a:rPr lang="pt-BR" sz="1600" dirty="0" err="1"/>
              <a:t>ficha_pessoal</a:t>
            </a:r>
            <a:endParaRPr lang="pt-BR" sz="1600" dirty="0"/>
          </a:p>
          <a:p>
            <a:pPr>
              <a:buNone/>
            </a:pPr>
            <a:r>
              <a:rPr lang="pt-BR" sz="1600" dirty="0"/>
              <a:t>{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char</a:t>
            </a:r>
            <a:r>
              <a:rPr lang="pt-BR" sz="1600" dirty="0"/>
              <a:t> nome [50];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long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telefone;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400" dirty="0" err="1"/>
              <a:t>struct</a:t>
            </a:r>
            <a:r>
              <a:rPr lang="pt-BR" sz="1400" dirty="0"/>
              <a:t> </a:t>
            </a:r>
            <a:r>
              <a:rPr lang="pt-BR" sz="1400" dirty="0" err="1"/>
              <a:t>tipo_endereco</a:t>
            </a:r>
            <a:r>
              <a:rPr lang="pt-BR" sz="1400" dirty="0"/>
              <a:t> </a:t>
            </a:r>
            <a:r>
              <a:rPr lang="pt-BR" sz="1400" dirty="0" err="1"/>
              <a:t>endereco</a:t>
            </a:r>
            <a:r>
              <a:rPr lang="pt-BR" sz="1400" dirty="0"/>
              <a:t>;</a:t>
            </a:r>
            <a:endParaRPr lang="pt-BR" sz="1600" dirty="0"/>
          </a:p>
          <a:p>
            <a:pPr>
              <a:buNone/>
            </a:pPr>
            <a:r>
              <a:rPr lang="pt-BR" sz="1600" dirty="0"/>
              <a:t>};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143372" y="1384188"/>
            <a:ext cx="4572032" cy="533096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ficha_pessoal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ficha;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600" dirty="0"/>
              <a:t>	</a:t>
            </a:r>
            <a:r>
              <a:rPr lang="pt-BR" sz="1600" dirty="0" err="1"/>
              <a:t>struct</a:t>
            </a:r>
            <a:r>
              <a:rPr lang="pt-BR" sz="1600" dirty="0"/>
              <a:t> </a:t>
            </a:r>
            <a:r>
              <a:rPr lang="pt-BR" sz="1600" dirty="0" err="1"/>
              <a:t>tipo_endereco</a:t>
            </a:r>
            <a:r>
              <a:rPr lang="pt-BR" sz="1600" dirty="0"/>
              <a:t> residencial;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(ficha.nome,"Luiz </a:t>
            </a:r>
            <a:r>
              <a:rPr lang="pt-BR" sz="1600" dirty="0"/>
              <a:t>da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Silva");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ficha.telefone=4921234;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(ficha.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.rua,“Rua</a:t>
            </a:r>
            <a:r>
              <a:rPr kumimoji="0" lang="pt-BR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B”);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ficha.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.numero=10;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(ficha.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.bairro,”Xaxim");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(ficha.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.cidade,”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Irati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(ficha.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sigla_estado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,"MG");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ficha.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.CEP=31340230;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71618403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printf</a:t>
            </a:r>
            <a:r>
              <a:rPr lang="pt-BR" dirty="0"/>
              <a:t>(“%s\n”, </a:t>
            </a:r>
            <a:r>
              <a:rPr lang="pt-BR" dirty="0" err="1"/>
              <a:t>ficha.nome</a:t>
            </a:r>
            <a:r>
              <a:rPr lang="pt-BR" dirty="0"/>
              <a:t>);</a:t>
            </a:r>
          </a:p>
          <a:p>
            <a:r>
              <a:rPr lang="pt-BR" dirty="0" err="1"/>
              <a:t>printf</a:t>
            </a:r>
            <a:r>
              <a:rPr lang="pt-BR" dirty="0"/>
              <a:t>(“%s\n”, </a:t>
            </a:r>
            <a:r>
              <a:rPr lang="pt-BR" dirty="0" err="1"/>
              <a:t>ficha.endereco.rua</a:t>
            </a:r>
            <a:r>
              <a:rPr lang="pt-BR" dirty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952394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11422</TotalTime>
  <Words>462</Words>
  <Application>Microsoft Office PowerPoint</Application>
  <PresentationFormat>Apresentação na tela (4:3)</PresentationFormat>
  <Paragraphs>98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Verdana</vt:lpstr>
      <vt:lpstr>Wingdings 2</vt:lpstr>
      <vt:lpstr>Aspecto</vt:lpstr>
      <vt:lpstr>Dados Abstratos  Estruturas</vt:lpstr>
      <vt:lpstr>Dados Homogêneos  String</vt:lpstr>
      <vt:lpstr>Dados Homogêneos  Vetor</vt:lpstr>
      <vt:lpstr>Dados Heterogêneos (Abstratos)</vt:lpstr>
      <vt:lpstr>Struct</vt:lpstr>
      <vt:lpstr>Struct (Definição de Tipo)</vt:lpstr>
      <vt:lpstr>Exemplos</vt:lpstr>
      <vt:lpstr>Exemplo</vt:lpstr>
      <vt:lpstr>Impressões</vt:lpstr>
      <vt:lpstr>Exemplos no DEV</vt:lpstr>
      <vt:lpstr>Vetor de Struct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Básico</dc:title>
  <dc:creator>bettio</dc:creator>
  <cp:lastModifiedBy>USUARIO</cp:lastModifiedBy>
  <cp:revision>423</cp:revision>
  <dcterms:created xsi:type="dcterms:W3CDTF">2013-07-16T02:33:01Z</dcterms:created>
  <dcterms:modified xsi:type="dcterms:W3CDTF">2022-05-12T23:37:06Z</dcterms:modified>
</cp:coreProperties>
</file>