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1"/>
  </p:notesMasterIdLst>
  <p:sldIdLst>
    <p:sldId id="348" r:id="rId2"/>
    <p:sldId id="353" r:id="rId3"/>
    <p:sldId id="354" r:id="rId4"/>
    <p:sldId id="359" r:id="rId5"/>
    <p:sldId id="360" r:id="rId6"/>
    <p:sldId id="361" r:id="rId7"/>
    <p:sldId id="364" r:id="rId8"/>
    <p:sldId id="363" r:id="rId9"/>
    <p:sldId id="365" r:id="rId1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3803" autoAdjust="0"/>
  </p:normalViewPr>
  <p:slideViewPr>
    <p:cSldViewPr>
      <p:cViewPr varScale="1">
        <p:scale>
          <a:sx n="72" d="100"/>
          <a:sy n="72" d="100"/>
        </p:scale>
        <p:origin x="118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5ACBE-6E55-48A7-BBC3-8E3ABF1561DF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F3451-DFD3-434C-AC36-91AB1F1232A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a.i=3;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printf</a:t>
            </a:r>
            <a:r>
              <a:rPr lang="pt-BR" dirty="0"/>
              <a:t>(“%s\n”, </a:t>
            </a:r>
            <a:r>
              <a:rPr lang="pt-BR" dirty="0" err="1"/>
              <a:t>endereco</a:t>
            </a:r>
            <a:r>
              <a:rPr lang="pt-BR" dirty="0"/>
              <a:t>.rua);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printf</a:t>
            </a:r>
            <a:r>
              <a:rPr lang="pt-BR" dirty="0"/>
              <a:t>(“%d\n”, a.i);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3451-DFD3-434C-AC36-91AB1F1232A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4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F3451-DFD3-434C-AC36-91AB1F1232AA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04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 anchor="t"/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2910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3438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571472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3438" y="235743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  <a:p>
            <a:pPr lvl="1" eaLnBrk="1" latinLnBrk="0" hangingPunct="1"/>
            <a:r>
              <a:rPr kumimoji="0" lang="pt-BR" dirty="0"/>
              <a:t>Segundo nível</a:t>
            </a:r>
          </a:p>
          <a:p>
            <a:pPr lvl="2" eaLnBrk="1" latinLnBrk="0" hangingPunct="1"/>
            <a:r>
              <a:rPr kumimoji="0" lang="pt-BR" dirty="0"/>
              <a:t>Terceiro nível</a:t>
            </a:r>
          </a:p>
          <a:p>
            <a:pPr lvl="3" eaLnBrk="1" latinLnBrk="0" hangingPunct="1"/>
            <a:r>
              <a:rPr kumimoji="0" lang="pt-BR" dirty="0"/>
              <a:t>Quarto nível</a:t>
            </a:r>
          </a:p>
          <a:p>
            <a:pPr lvl="4" eaLnBrk="1" latinLnBrk="0" hangingPunct="1"/>
            <a:r>
              <a:rPr kumimoji="0" lang="pt-BR" dirty="0"/>
              <a:t>Quinto nível</a:t>
            </a:r>
            <a:endParaRPr kumimoji="0" lang="en-US" dirty="0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03/04/2024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BR" dirty="0"/>
              <a:t>Prof. Eng. Fábio Garcez </a:t>
            </a:r>
            <a:r>
              <a:rPr lang="pt-BR" dirty="0" err="1"/>
              <a:t>Bettio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Dados Abstratos  Estruturas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61434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</a:t>
            </a:r>
          </a:p>
          <a:p>
            <a:pPr lvl="1">
              <a:buNone/>
            </a:pP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b="1" i="1" dirty="0"/>
              <a:t>TLISTA</a:t>
            </a:r>
            <a:endParaRPr lang="pt-BR" b="1" dirty="0"/>
          </a:p>
          <a:p>
            <a:pPr lvl="1">
              <a:buNone/>
            </a:pPr>
            <a:r>
              <a:rPr lang="pt-BR" dirty="0"/>
              <a:t>{</a:t>
            </a:r>
          </a:p>
          <a:p>
            <a:pPr lvl="1">
              <a:buNone/>
            </a:pPr>
            <a:r>
              <a:rPr lang="pt-BR" dirty="0"/>
              <a:t>		</a:t>
            </a:r>
            <a:r>
              <a:rPr lang="pt-BR" dirty="0" err="1"/>
              <a:t>int</a:t>
            </a:r>
            <a:r>
              <a:rPr lang="pt-BR" dirty="0"/>
              <a:t> a;</a:t>
            </a:r>
          </a:p>
          <a:p>
            <a:pPr lvl="1">
              <a:buNone/>
            </a:pPr>
            <a:r>
              <a:rPr lang="pt-BR" dirty="0"/>
              <a:t>		</a:t>
            </a:r>
            <a:r>
              <a:rPr lang="pt-BR" dirty="0" err="1"/>
              <a:t>char</a:t>
            </a:r>
            <a:r>
              <a:rPr lang="pt-BR" dirty="0"/>
              <a:t> c[10];</a:t>
            </a:r>
          </a:p>
          <a:p>
            <a:pPr lvl="1">
              <a:buNone/>
            </a:pPr>
            <a:r>
              <a:rPr lang="pt-BR" dirty="0"/>
              <a:t>} </a:t>
            </a:r>
          </a:p>
          <a:p>
            <a:pPr lvl="1">
              <a:buNone/>
            </a:pPr>
            <a:r>
              <a:rPr lang="pt-BR" i="1" dirty="0" err="1"/>
              <a:t>struct</a:t>
            </a:r>
            <a:r>
              <a:rPr lang="pt-BR" i="1" dirty="0"/>
              <a:t> </a:t>
            </a:r>
            <a:r>
              <a:rPr lang="pt-BR" b="1" i="1" dirty="0"/>
              <a:t>TLISTA</a:t>
            </a:r>
            <a:r>
              <a:rPr lang="pt-BR" dirty="0"/>
              <a:t> lista1;</a:t>
            </a:r>
          </a:p>
          <a:p>
            <a:pPr lvl="1">
              <a:buNone/>
            </a:pPr>
            <a:r>
              <a:rPr lang="pt-BR" dirty="0"/>
              <a:t>lista1.a = 5;</a:t>
            </a:r>
          </a:p>
          <a:p>
            <a:pPr lvl="1">
              <a:buNone/>
            </a:pPr>
            <a:r>
              <a:rPr lang="pt-BR" dirty="0"/>
              <a:t>lista1.c[0]=‘x’;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8993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</a:t>
            </a:r>
            <a:r>
              <a:rPr lang="pt-BR" dirty="0"/>
              <a:t> (Definição de Tipo)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i="1" dirty="0" err="1"/>
              <a:t>typedef</a:t>
            </a:r>
            <a:r>
              <a:rPr lang="pt-BR" i="1" dirty="0"/>
              <a:t> </a:t>
            </a:r>
            <a:r>
              <a:rPr lang="pt-BR" i="1" dirty="0" err="1"/>
              <a:t>struct</a:t>
            </a:r>
            <a:r>
              <a:rPr lang="pt-BR" i="1" dirty="0"/>
              <a:t> </a:t>
            </a:r>
          </a:p>
          <a:p>
            <a:pPr>
              <a:buNone/>
            </a:pPr>
            <a:r>
              <a:rPr lang="pt-BR" i="1" dirty="0"/>
              <a:t>{</a:t>
            </a:r>
          </a:p>
          <a:p>
            <a:pPr>
              <a:buNone/>
            </a:pPr>
            <a:r>
              <a:rPr lang="pt-BR" i="1" dirty="0"/>
              <a:t>	</a:t>
            </a:r>
            <a:r>
              <a:rPr lang="pt-BR" i="1" dirty="0" err="1"/>
              <a:t>int</a:t>
            </a:r>
            <a:r>
              <a:rPr lang="pt-BR" i="1" dirty="0"/>
              <a:t> n;</a:t>
            </a:r>
          </a:p>
          <a:p>
            <a:pPr>
              <a:buNone/>
            </a:pPr>
            <a:r>
              <a:rPr lang="pt-BR" i="1" dirty="0"/>
              <a:t>	</a:t>
            </a:r>
            <a:r>
              <a:rPr lang="pt-BR" i="1" dirty="0" err="1"/>
              <a:t>char</a:t>
            </a:r>
            <a:r>
              <a:rPr lang="pt-BR" i="1" dirty="0"/>
              <a:t> v[10];</a:t>
            </a:r>
          </a:p>
          <a:p>
            <a:pPr>
              <a:buNone/>
            </a:pPr>
            <a:r>
              <a:rPr lang="pt-BR" i="1" dirty="0"/>
              <a:t>} </a:t>
            </a:r>
            <a:r>
              <a:rPr lang="pt-BR" b="1" i="1" dirty="0"/>
              <a:t>TLISTA</a:t>
            </a:r>
            <a:r>
              <a:rPr lang="pt-BR" i="1" dirty="0"/>
              <a:t>;</a:t>
            </a:r>
          </a:p>
          <a:p>
            <a:pPr>
              <a:buNone/>
            </a:pPr>
            <a:r>
              <a:rPr lang="pt-BR" b="1" i="1" dirty="0"/>
              <a:t>TLISTA</a:t>
            </a:r>
            <a:r>
              <a:rPr lang="pt-BR" i="1" dirty="0"/>
              <a:t> lista1;</a:t>
            </a:r>
          </a:p>
          <a:p>
            <a:pPr>
              <a:buNone/>
            </a:pPr>
            <a:r>
              <a:rPr lang="pt-BR" b="1" i="1" dirty="0"/>
              <a:t>TLISTA</a:t>
            </a:r>
            <a:r>
              <a:rPr lang="pt-BR" i="1" dirty="0"/>
              <a:t> lista2;</a:t>
            </a:r>
          </a:p>
          <a:p>
            <a:pPr>
              <a:buNone/>
            </a:pPr>
            <a:r>
              <a:rPr lang="pt-BR" dirty="0"/>
              <a:t>lista1.n=20;</a:t>
            </a:r>
          </a:p>
          <a:p>
            <a:pPr>
              <a:buNone/>
            </a:pPr>
            <a:r>
              <a:rPr lang="pt-BR" dirty="0"/>
              <a:t>lista1.v[3]=‘a’;</a:t>
            </a:r>
          </a:p>
          <a:p>
            <a:pPr>
              <a:buNone/>
            </a:pPr>
            <a:r>
              <a:rPr lang="pt-BR" dirty="0"/>
              <a:t>lista2.n=10;</a:t>
            </a:r>
          </a:p>
        </p:txBody>
      </p:sp>
    </p:spTree>
    <p:extLst>
      <p:ext uri="{BB962C8B-B14F-4D97-AF65-F5344CB8AC3E}">
        <p14:creationId xmlns:p14="http://schemas.microsoft.com/office/powerpoint/2010/main" val="361410347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643050"/>
            <a:ext cx="3786214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err="1"/>
              <a:t>struct</a:t>
            </a:r>
            <a:r>
              <a:rPr lang="pt-BR" dirty="0"/>
              <a:t> TESTE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i;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 f;</a:t>
            </a:r>
          </a:p>
          <a:p>
            <a:pPr>
              <a:buNone/>
            </a:pPr>
            <a:r>
              <a:rPr lang="pt-BR" dirty="0"/>
              <a:t>} a, b;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857620" y="1643050"/>
            <a:ext cx="4500594" cy="4187952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t-BR" sz="2800" dirty="0"/>
              <a:t>ENDERECO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rua [50];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numero;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bairro [20];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cidade [30];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sigla_estado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[3];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CEP;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2910" y="4643446"/>
            <a:ext cx="207170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8035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285860"/>
            <a:ext cx="3857652" cy="53309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</a:t>
            </a:r>
            <a:r>
              <a:rPr lang="pt-BR" sz="1600" dirty="0"/>
              <a:t>.h&gt;</a:t>
            </a:r>
          </a:p>
          <a:p>
            <a:pPr>
              <a:buNone/>
            </a:pPr>
            <a:r>
              <a:rPr lang="pt-BR" sz="1600" dirty="0"/>
              <a:t>#include &lt;string.h&gt;</a:t>
            </a:r>
          </a:p>
          <a:p>
            <a:pPr>
              <a:buNone/>
            </a:pPr>
            <a:r>
              <a:rPr lang="pt-BR" sz="1600" dirty="0" err="1"/>
              <a:t>struct</a:t>
            </a:r>
            <a:r>
              <a:rPr lang="pt-BR" sz="1600" dirty="0"/>
              <a:t> ENDERECO</a:t>
            </a:r>
          </a:p>
          <a:p>
            <a:pPr>
              <a:buNone/>
            </a:pPr>
            <a:r>
              <a:rPr lang="pt-BR" sz="1600" dirty="0"/>
              <a:t>{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rua [50];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numero;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bairro [20];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cidade [30];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</a:t>
            </a:r>
            <a:r>
              <a:rPr lang="pt-BR" sz="1600" dirty="0" err="1"/>
              <a:t>sigla_estado</a:t>
            </a:r>
            <a:r>
              <a:rPr lang="pt-BR" sz="1600" dirty="0"/>
              <a:t> [3];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long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CEP;</a:t>
            </a:r>
          </a:p>
          <a:p>
            <a:pPr>
              <a:buNone/>
            </a:pPr>
            <a:r>
              <a:rPr lang="pt-BR" sz="1600" dirty="0"/>
              <a:t>};</a:t>
            </a:r>
          </a:p>
          <a:p>
            <a:pPr>
              <a:buNone/>
            </a:pPr>
            <a:r>
              <a:rPr lang="pt-BR" sz="1600" dirty="0" err="1"/>
              <a:t>struct</a:t>
            </a:r>
            <a:r>
              <a:rPr lang="pt-BR" sz="1600" dirty="0"/>
              <a:t> PESSOA</a:t>
            </a:r>
          </a:p>
          <a:p>
            <a:pPr>
              <a:buNone/>
            </a:pPr>
            <a:r>
              <a:rPr lang="pt-BR" sz="1600" dirty="0"/>
              <a:t>{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char</a:t>
            </a:r>
            <a:r>
              <a:rPr lang="pt-BR" sz="1600" dirty="0"/>
              <a:t> nome [50];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/>
              <a:t>long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telefone;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400" dirty="0" err="1"/>
              <a:t>struct</a:t>
            </a:r>
            <a:r>
              <a:rPr lang="pt-BR" sz="1400" dirty="0"/>
              <a:t> ENDERECO </a:t>
            </a:r>
            <a:r>
              <a:rPr lang="pt-BR" sz="1400" dirty="0" err="1"/>
              <a:t>endereco</a:t>
            </a:r>
            <a:r>
              <a:rPr lang="pt-BR" sz="1400" dirty="0"/>
              <a:t>;</a:t>
            </a:r>
            <a:endParaRPr lang="pt-BR" sz="1600" dirty="0"/>
          </a:p>
          <a:p>
            <a:pPr>
              <a:buNone/>
            </a:pPr>
            <a:r>
              <a:rPr lang="pt-BR" sz="1600" dirty="0"/>
              <a:t>};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143372" y="1384188"/>
            <a:ext cx="4572032" cy="533096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pt-BR" sz="1600" dirty="0"/>
              <a:t>PESSOA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ficha;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pt-BR" sz="1600" dirty="0"/>
              <a:t>	</a:t>
            </a:r>
            <a:r>
              <a:rPr lang="pt-BR" sz="1600" dirty="0" err="1"/>
              <a:t>struct</a:t>
            </a:r>
            <a:r>
              <a:rPr lang="pt-BR" sz="1600" dirty="0"/>
              <a:t> ENDERECO residencial;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(ficha.nome,"Luiz </a:t>
            </a:r>
            <a:r>
              <a:rPr lang="pt-BR" sz="1600" dirty="0"/>
              <a:t>da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Silva");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ficha.telefone=4921234;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.rua,“Rua</a:t>
            </a:r>
            <a:r>
              <a:rPr kumimoji="0" lang="pt-BR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B”);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.numero=10;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.bairro,”Xaxim");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.cidade,”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Irati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strcpy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(ficha.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sigla_estado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,"MG");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ficha.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endereco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.CEP=31340230;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0;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71618403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Impressões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printf</a:t>
            </a:r>
            <a:r>
              <a:rPr lang="pt-BR" dirty="0"/>
              <a:t>(“%s\n”, </a:t>
            </a:r>
            <a:r>
              <a:rPr lang="pt-BR" dirty="0" err="1"/>
              <a:t>ficha.nome</a:t>
            </a:r>
            <a:r>
              <a:rPr lang="pt-BR" dirty="0"/>
              <a:t>);</a:t>
            </a:r>
          </a:p>
          <a:p>
            <a:r>
              <a:rPr lang="pt-BR" dirty="0" err="1"/>
              <a:t>printf</a:t>
            </a:r>
            <a:r>
              <a:rPr lang="pt-BR" dirty="0"/>
              <a:t>(“%s\n”, </a:t>
            </a:r>
            <a:r>
              <a:rPr lang="pt-BR" dirty="0" err="1"/>
              <a:t>ficha.endereco.rua</a:t>
            </a:r>
            <a:r>
              <a:rPr 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95239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ACBD5-DF42-B1FF-6B03-6700DABE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no DEV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4733E-90F8-B3B7-628E-FD76416C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90017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/>
              <a:t>struct</a:t>
            </a:r>
            <a:r>
              <a:rPr lang="pt-BR" dirty="0"/>
              <a:t> CAD </a:t>
            </a:r>
          </a:p>
          <a:p>
            <a:pPr>
              <a:buNone/>
            </a:pPr>
            <a:r>
              <a:rPr lang="pt-BR" dirty="0"/>
              <a:t>{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codigo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salario</a:t>
            </a:r>
            <a:r>
              <a:rPr lang="pt-BR" dirty="0"/>
              <a:t>;</a:t>
            </a:r>
          </a:p>
          <a:p>
            <a:pPr>
              <a:buNone/>
            </a:pPr>
            <a:r>
              <a:rPr lang="pt-BR" dirty="0"/>
              <a:t>} </a:t>
            </a:r>
          </a:p>
          <a:p>
            <a:pPr>
              <a:buNone/>
            </a:pPr>
            <a:r>
              <a:rPr lang="pt-BR" dirty="0" err="1"/>
              <a:t>struct</a:t>
            </a:r>
            <a:r>
              <a:rPr lang="pt-BR" dirty="0"/>
              <a:t> CAD cliente[10];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71538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357422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643306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929190" y="4857760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223938" y="5010160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14414" y="535782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00298" y="500063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490774" y="5348302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786182" y="500063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776658" y="5348302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72066" y="5000636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062542" y="5348302"/>
            <a:ext cx="633418" cy="27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143372" y="1571612"/>
            <a:ext cx="4070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cliente[0].</a:t>
            </a:r>
            <a:r>
              <a:rPr lang="pt-BR" dirty="0" err="1"/>
              <a:t>codigo</a:t>
            </a:r>
            <a:r>
              <a:rPr lang="pt-BR" dirty="0"/>
              <a:t> = 123;</a:t>
            </a:r>
          </a:p>
          <a:p>
            <a:r>
              <a:rPr lang="pt-BR" dirty="0" err="1"/>
              <a:t>printf</a:t>
            </a:r>
            <a:r>
              <a:rPr lang="pt-BR" dirty="0"/>
              <a:t>(“%d\n”, cliente[0].</a:t>
            </a:r>
            <a:r>
              <a:rPr lang="pt-BR" dirty="0" err="1"/>
              <a:t>codigo</a:t>
            </a:r>
            <a:r>
              <a:rPr lang="pt-BR" dirty="0"/>
              <a:t>);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28794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214678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572000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5786446" y="5000636"/>
            <a:ext cx="276228" cy="642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98336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B11C1-27D6-F5AE-1F38-CD5261EC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A554E-6F48-F0F9-77FB-F039B57C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1.Crie uma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armazenar o nome e o telefone de uma pessoa, insira o nome usando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strcpy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Modifique o exercício anterior para ler o nome com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Crie um programa em C que preencha uma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cliente usando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depois do preenchimento imprima-a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4. Crie um programa em C que preencha uma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CADASTRO com duas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subtructs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ENDERECO (comercial e residencial) usando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depois do preenchimento imprima a matriz e todo seu conteúdo.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79711"/>
      </p:ext>
    </p:extLst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11518</TotalTime>
  <Words>505</Words>
  <Application>Microsoft Office PowerPoint</Application>
  <PresentationFormat>Apresentação na tela (4:3)</PresentationFormat>
  <Paragraphs>92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Verdana</vt:lpstr>
      <vt:lpstr>Wingdings 2</vt:lpstr>
      <vt:lpstr>Aspecto</vt:lpstr>
      <vt:lpstr>Dados Abstratos  Estruturas</vt:lpstr>
      <vt:lpstr>Struct</vt:lpstr>
      <vt:lpstr>Struct (Definição de Tipo)</vt:lpstr>
      <vt:lpstr>Exemplos</vt:lpstr>
      <vt:lpstr>Exemplo</vt:lpstr>
      <vt:lpstr>Impressões</vt:lpstr>
      <vt:lpstr>Exemplos no DEV</vt:lpstr>
      <vt:lpstr>Vetor de Struct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Básico</dc:title>
  <dc:creator>bettio</dc:creator>
  <cp:lastModifiedBy>Bettio, F.G.</cp:lastModifiedBy>
  <cp:revision>427</cp:revision>
  <dcterms:created xsi:type="dcterms:W3CDTF">2013-07-16T02:33:01Z</dcterms:created>
  <dcterms:modified xsi:type="dcterms:W3CDTF">2024-04-04T00:41:45Z</dcterms:modified>
</cp:coreProperties>
</file>