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A9EF-5A5A-4081-A4E6-4EF9219B31F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048A-0D77-4446-BE8C-2AD7E07C6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31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A9EF-5A5A-4081-A4E6-4EF9219B31F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048A-0D77-4446-BE8C-2AD7E07C6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18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A9EF-5A5A-4081-A4E6-4EF9219B31F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048A-0D77-4446-BE8C-2AD7E07C6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3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A9EF-5A5A-4081-A4E6-4EF9219B31F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048A-0D77-4446-BE8C-2AD7E07C6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94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A9EF-5A5A-4081-A4E6-4EF9219B31F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048A-0D77-4446-BE8C-2AD7E07C6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76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A9EF-5A5A-4081-A4E6-4EF9219B31F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048A-0D77-4446-BE8C-2AD7E07C6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4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A9EF-5A5A-4081-A4E6-4EF9219B31F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048A-0D77-4446-BE8C-2AD7E07C6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1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A9EF-5A5A-4081-A4E6-4EF9219B31F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048A-0D77-4446-BE8C-2AD7E07C6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40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A9EF-5A5A-4081-A4E6-4EF9219B31F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048A-0D77-4446-BE8C-2AD7E07C6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7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A9EF-5A5A-4081-A4E6-4EF9219B31F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048A-0D77-4446-BE8C-2AD7E07C6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0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4A9EF-5A5A-4081-A4E6-4EF9219B31F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D048A-0D77-4446-BE8C-2AD7E07C6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50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4A9EF-5A5A-4081-A4E6-4EF9219B31F4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D048A-0D77-4446-BE8C-2AD7E07C6F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34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wuhs2023.azurewebsites.net/web/#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5D59F8E-8001-D334-D8A6-57192C979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65646" y="107851"/>
            <a:ext cx="12302061" cy="375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1EBEFC6-147D-C671-5881-74C25E4FED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00" t="35794" r="51128" b="12650"/>
          <a:stretch/>
        </p:blipFill>
        <p:spPr bwMode="auto">
          <a:xfrm>
            <a:off x="-729781" y="3729318"/>
            <a:ext cx="2770094" cy="193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B53AF3A-F888-FAD6-0D3D-CBD7C720C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29" t="9778" r="27028" b="11218"/>
          <a:stretch/>
        </p:blipFill>
        <p:spPr bwMode="auto">
          <a:xfrm>
            <a:off x="2290482" y="2998693"/>
            <a:ext cx="2662518" cy="296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075FFA8-69B1-3F89-10C7-D0395649F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49" t="10017" r="3563" b="13128"/>
          <a:stretch/>
        </p:blipFill>
        <p:spPr bwMode="auto">
          <a:xfrm>
            <a:off x="5634318" y="3429000"/>
            <a:ext cx="2581835" cy="2886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AF1FB94-C93E-4A53-4CAD-A72B63F3FDE4}"/>
              </a:ext>
            </a:extLst>
          </p:cNvPr>
          <p:cNvGrpSpPr/>
          <p:nvPr/>
        </p:nvGrpSpPr>
        <p:grpSpPr>
          <a:xfrm>
            <a:off x="67293" y="891989"/>
            <a:ext cx="4303844" cy="3128682"/>
            <a:chOff x="1210293" y="891989"/>
            <a:chExt cx="4303844" cy="3128682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0028FA40-1285-2F2C-49C2-05EA710CCE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5" t="37465" r="75925" b="13605"/>
            <a:stretch/>
          </p:blipFill>
          <p:spPr bwMode="auto">
            <a:xfrm>
              <a:off x="1210293" y="891989"/>
              <a:ext cx="4303844" cy="31286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6E4D75F-E917-B16A-D551-99C298C46926}"/>
                </a:ext>
              </a:extLst>
            </p:cNvPr>
            <p:cNvSpPr txBox="1"/>
            <p:nvPr/>
          </p:nvSpPr>
          <p:spPr>
            <a:xfrm>
              <a:off x="1420640" y="1109843"/>
              <a:ext cx="2996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+mn-ea"/>
                </a:rPr>
                <a:t>To </a:t>
              </a:r>
              <a:r>
                <a:rPr lang="ko-KR" altLang="en-US" dirty="0" err="1">
                  <a:latin typeface="+mn-ea"/>
                </a:rPr>
                <a:t>이대부고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>
                  <a:latin typeface="+mn-ea"/>
                </a:rPr>
                <a:t>1</a:t>
              </a:r>
              <a:r>
                <a:rPr lang="ko-KR" altLang="en-US" dirty="0">
                  <a:latin typeface="+mn-ea"/>
                </a:rPr>
                <a:t>학년 </a:t>
              </a:r>
              <a:r>
                <a:rPr lang="en-US" altLang="ko-KR" dirty="0">
                  <a:latin typeface="+mn-ea"/>
                </a:rPr>
                <a:t>6</a:t>
              </a:r>
              <a:r>
                <a:rPr lang="ko-KR" altLang="en-US" dirty="0">
                  <a:latin typeface="+mn-ea"/>
                </a:rPr>
                <a:t>반에게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313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F6B5B2-8868-9C6D-F674-E77E845366FF}"/>
              </a:ext>
            </a:extLst>
          </p:cNvPr>
          <p:cNvSpPr txBox="1"/>
          <p:nvPr/>
        </p:nvSpPr>
        <p:spPr>
          <a:xfrm>
            <a:off x="325532" y="296958"/>
            <a:ext cx="77522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hlinkClick r:id="rId2"/>
              </a:rPr>
              <a:t>https://ewuhs2023.azurewebsites.net/web/#/</a:t>
            </a:r>
            <a:r>
              <a:rPr lang="ko-KR" altLang="en-US" sz="28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23CD19-0F75-F786-7C85-1423E9952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2" y="2753845"/>
            <a:ext cx="3807197" cy="3807197"/>
          </a:xfrm>
          <a:prstGeom prst="rect">
            <a:avLst/>
          </a:prstGeom>
        </p:spPr>
      </p:pic>
      <p:pic>
        <p:nvPicPr>
          <p:cNvPr id="1026" name="Picture 2" descr="190개의 농담곰 아이디어 - 2023 | 이모티콘, 곰, 웃긴 밈">
            <a:extLst>
              <a:ext uri="{FF2B5EF4-FFF2-40B4-BE49-F238E27FC236}">
                <a16:creationId xmlns:a16="http://schemas.microsoft.com/office/drawing/2014/main" id="{3570C649-C2D7-6D37-42C6-A82059049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273" y="2649909"/>
            <a:ext cx="3971739" cy="401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EA3E1-B1D4-4F57-6A5E-EBDF88306C35}"/>
              </a:ext>
            </a:extLst>
          </p:cNvPr>
          <p:cNvSpPr txBox="1"/>
          <p:nvPr/>
        </p:nvSpPr>
        <p:spPr>
          <a:xfrm>
            <a:off x="932329" y="1228165"/>
            <a:ext cx="80650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최상민 교생 선생님의 편지</a:t>
            </a:r>
            <a:r>
              <a:rPr lang="en-US" altLang="ko-KR" sz="32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~ </a:t>
            </a:r>
            <a:r>
              <a:rPr lang="ko-KR" altLang="en-US" sz="32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집에 가서 보세요</a:t>
            </a:r>
            <a:r>
              <a:rPr lang="en-US" altLang="ko-KR" sz="3200" dirty="0"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~</a:t>
            </a:r>
            <a:endParaRPr lang="ko-KR" altLang="en-US" sz="3200" dirty="0"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F6E0F171-68DB-9FC3-800D-5DCD6083BCDF}"/>
              </a:ext>
            </a:extLst>
          </p:cNvPr>
          <p:cNvSpPr/>
          <p:nvPr/>
        </p:nvSpPr>
        <p:spPr>
          <a:xfrm>
            <a:off x="4164183" y="2577353"/>
            <a:ext cx="2252942" cy="1703294"/>
          </a:xfrm>
          <a:prstGeom prst="wedgeEllipseCallout">
            <a:avLst>
              <a:gd name="adj1" fmla="val 47608"/>
              <a:gd name="adj2" fmla="val 5513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얘들아</a:t>
            </a:r>
            <a:r>
              <a:rPr lang="ko-KR" altLang="en-US" dirty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 </a:t>
            </a:r>
            <a:endParaRPr lang="en-US" altLang="ko-KR" dirty="0">
              <a:solidFill>
                <a:schemeClr val="tx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사랑해 고마워</a:t>
            </a:r>
            <a:endParaRPr lang="en-US" altLang="ko-KR" dirty="0">
              <a:solidFill>
                <a:schemeClr val="tx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12롯데마트행복Light" panose="02020603020101020101" pitchFamily="18" charset="-127"/>
                <a:ea typeface="12롯데마트행복Light" panose="02020603020101020101" pitchFamily="18" charset="-127"/>
              </a:rPr>
              <a:t>잘 지내</a:t>
            </a:r>
            <a:endParaRPr lang="ko-KR" altLang="en-US" dirty="0">
              <a:solidFill>
                <a:schemeClr val="tx1"/>
              </a:solidFill>
              <a:latin typeface="12롯데마트행복Light" panose="02020603020101020101" pitchFamily="18" charset="-127"/>
              <a:ea typeface="12롯데마트행복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272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38C9B31F-C49C-5F46-136F-AD6FB069D603}"/>
              </a:ext>
            </a:extLst>
          </p:cNvPr>
          <p:cNvGrpSpPr/>
          <p:nvPr/>
        </p:nvGrpSpPr>
        <p:grpSpPr>
          <a:xfrm>
            <a:off x="328516" y="217867"/>
            <a:ext cx="4335800" cy="6502400"/>
            <a:chOff x="3809543" y="0"/>
            <a:chExt cx="4572914" cy="6858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C991971-67E7-EA17-64D5-4C81BF6E0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543" y="0"/>
              <a:ext cx="4572914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F0DA9CD-CFF0-C147-01D7-96E5D2BE1D8C}"/>
                </a:ext>
              </a:extLst>
            </p:cNvPr>
            <p:cNvSpPr txBox="1"/>
            <p:nvPr/>
          </p:nvSpPr>
          <p:spPr>
            <a:xfrm>
              <a:off x="3980179" y="307496"/>
              <a:ext cx="4231640" cy="626493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600" b="1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이대부고</a:t>
              </a:r>
              <a:r>
                <a:rPr lang="ko-KR" altLang="en-US" sz="1600" b="1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</a:t>
              </a:r>
              <a:r>
                <a:rPr lang="ko-KR" altLang="en-US" sz="1600" b="1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이아름</a:t>
              </a:r>
              <a:r>
                <a:rPr lang="ko-KR" altLang="en-US" sz="1600" b="1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종교 선생님께</a:t>
              </a:r>
              <a:endParaRPr lang="en-US" altLang="ko-KR" sz="1600" b="1" dirty="0">
                <a:latin typeface="나눔손글씨 기쁨밝음" panose="02000503000000000000" pitchFamily="2" charset="-127"/>
                <a:ea typeface="나눔손글씨 기쁨밝음" panose="02000503000000000000" pitchFamily="2" charset="-127"/>
              </a:endParaRPr>
            </a:p>
            <a:p>
              <a:endParaRPr lang="en-US" altLang="ko-KR" sz="1400" dirty="0">
                <a:latin typeface="나눔손글씨 기쁨밝음" panose="02000503000000000000" pitchFamily="2" charset="-127"/>
                <a:ea typeface="나눔손글씨 기쁨밝음" panose="02000503000000000000" pitchFamily="2" charset="-127"/>
              </a:endParaRPr>
            </a:p>
            <a:p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안녕하세요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선생님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2023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년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이대부고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종교 교과 교육실습생 최상민입니다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지난 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3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월 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27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일이 교육실습을 시작한 이래로 벌써 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4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주가 지났습니다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약 한 달이라는 기간 선생님의 도움으로 많은 것을 배울 수 있었습니다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부족한 저를 지도해 주시고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좋은 조언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해주셔서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감사합니다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</a:t>
              </a:r>
            </a:p>
            <a:p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첫 사회생활이나 다름없어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부족한 모습을 보였습니다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선생님께 누가 되지 않도록 노력했으나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그럼에도 불구하고 저로 인해 불편을 겪으셨을 것 같아 죄송한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마음뿐입니다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선생님께 조금이나마 도움이 되었기를 간절히 바랍니다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</a:t>
              </a:r>
            </a:p>
            <a:p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많은 각오를 하고 왔음에도 불구하고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교육 현장의 현실은 이론과 다르다는 것을 깨달을 수 있었습니다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특히 기독교교육의 특수성 탓에 기존의 교육 이론을 그대로 적용할 수 없다는 걸 알 수 있었습니다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하지만 지금의 현실에서 학생들에게 기독교적 가치를 교육하는 것이 더더욱 중요하기에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선생님께서 보여주신 사명과 사랑이 깊이 와닿았습니다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</a:t>
              </a:r>
            </a:p>
            <a:p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비단 선생님의 태도 뿐 아니라 교육적 기술과 능력에 대해서도 많이 배울 수 있었습니다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학생들의 흥미를 자극하고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집중시키며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학생을 이해하는 선생님의 모습을 통해 저의 부족함을 성찰하고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발전할 수 있었습니다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</a:p>
            <a:p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앞으로 교육 분야에 일함에 있어 지금의 시간이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제게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값진 자산이 될 것이라 믿어 의심치 않습니다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제게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가르침을 주신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이대부고의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선생님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1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학년 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6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반 학생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그리고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이대부고를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잊지 않겠습니다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</a:t>
              </a:r>
            </a:p>
            <a:p>
              <a:endParaRPr lang="en-US" altLang="ko-KR" sz="1400" dirty="0">
                <a:latin typeface="나눔손글씨 기쁨밝음" panose="02000503000000000000" pitchFamily="2" charset="-127"/>
                <a:ea typeface="나눔손글씨 기쁨밝음" panose="02000503000000000000" pitchFamily="2" charset="-127"/>
              </a:endParaRPr>
            </a:p>
            <a:p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감사합니다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</a:t>
              </a:r>
            </a:p>
            <a:p>
              <a:endParaRPr lang="en-US" altLang="ko-KR" sz="1400" dirty="0">
                <a:latin typeface="나눔손글씨 기쁨밝음" panose="02000503000000000000" pitchFamily="2" charset="-127"/>
                <a:ea typeface="나눔손글씨 기쁨밝음" panose="02000503000000000000" pitchFamily="2" charset="-127"/>
              </a:endParaRPr>
            </a:p>
            <a:p>
              <a:r>
                <a:rPr lang="ko-KR" altLang="en-US" sz="1400" b="1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종교 교과 교육실습생 최상민 올림</a:t>
              </a:r>
            </a:p>
            <a:p>
              <a:endParaRPr lang="ko-KR" altLang="en-US" sz="1400" dirty="0">
                <a:latin typeface="나눔손글씨 기쁨밝음" panose="02000503000000000000" pitchFamily="2" charset="-127"/>
                <a:ea typeface="나눔손글씨 기쁨밝음" panose="02000503000000000000" pitchFamily="2" charset="-127"/>
              </a:endParaRPr>
            </a:p>
            <a:p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2023.04.21.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금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3786FB4-D5D1-EA2F-8D0C-52149E4F6F1D}"/>
              </a:ext>
            </a:extLst>
          </p:cNvPr>
          <p:cNvGrpSpPr/>
          <p:nvPr/>
        </p:nvGrpSpPr>
        <p:grpSpPr>
          <a:xfrm>
            <a:off x="5241685" y="177800"/>
            <a:ext cx="4335800" cy="6502400"/>
            <a:chOff x="3809543" y="0"/>
            <a:chExt cx="4572914" cy="68580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D2A88B9-6248-D98F-4C92-5048BEFC8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9543" y="0"/>
              <a:ext cx="4572914" cy="6858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8EA4D7-A6A6-C0EF-BD23-DDA9611B5A1B}"/>
                </a:ext>
              </a:extLst>
            </p:cNvPr>
            <p:cNvSpPr txBox="1"/>
            <p:nvPr/>
          </p:nvSpPr>
          <p:spPr>
            <a:xfrm>
              <a:off x="3980180" y="312762"/>
              <a:ext cx="4231640" cy="6264937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600" b="1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이대부고</a:t>
              </a:r>
              <a:r>
                <a:rPr lang="ko-KR" altLang="en-US" sz="1600" b="1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김태호 국어 선생님께</a:t>
              </a:r>
              <a:endParaRPr lang="en-US" altLang="ko-KR" sz="1600" b="1" dirty="0">
                <a:latin typeface="나눔손글씨 기쁨밝음" panose="02000503000000000000" pitchFamily="2" charset="-127"/>
                <a:ea typeface="나눔손글씨 기쁨밝음" panose="02000503000000000000" pitchFamily="2" charset="-127"/>
              </a:endParaRPr>
            </a:p>
            <a:p>
              <a:endParaRPr lang="ko-KR" altLang="en-US" sz="1400" dirty="0">
                <a:latin typeface="나눔손글씨 기쁨밝음" panose="02000503000000000000" pitchFamily="2" charset="-127"/>
                <a:ea typeface="나눔손글씨 기쁨밝음" panose="02000503000000000000" pitchFamily="2" charset="-127"/>
              </a:endParaRPr>
            </a:p>
            <a:p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안녕하세요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선생님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2023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년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이대부고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종교 교과 교육실습생 최상민입니다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지난 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3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월 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27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일이 교육실습을 시작한 이래로 벌써 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4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주가 지났습니다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약 한 달이라는 기간 선생님의 도움으로 많은 것을 배울 수 있었습니다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부족한 저를 지도해 주시고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좋은 조언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해주셔서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감사합니다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</a:t>
              </a:r>
            </a:p>
            <a:p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첫 사회생활이나 다름없어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부족한 모습을 보였습니다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선생님께 누가 되지 않도록 노력했으나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그럼에도 불구하고 저로 인해 불편을 겪으셨을 것 같아 죄송한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마음뿐입니다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선생님께 조금이나마 도움이 되었기를 간절히 바랍니다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</a:t>
              </a:r>
            </a:p>
            <a:p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1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학년 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6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반 학생들과 지내면서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학생들이 가진 담임 선생님에 대한 깊은 사랑과 존경을 느낄 수 있었습니다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좋은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교사란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무엇인가에 대한 모범을 보면서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저를 성찰하고 또 제가 발전할 수 있었던 좋은 시간이었습니다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</a:t>
              </a:r>
            </a:p>
            <a:p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많은 걱정을 안고 왔지만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떠나가는 제 손에 남은 건 행복한 기억과 추억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그리고 깊은 깨달음이 있습니다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작금의 교육 현실 속에서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이대부고라는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훌륭한 학교에서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착하고 성실한 학생들과 만날 수 있어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제게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큰 행운이었습니다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이는 모두 지금의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이대부고를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만들기 위해 각고로 노력하신 선생님들 덕분임을 학교의 구석구석에서 느낄 수 있었습니다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이제 떠나가지만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앞으로도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이대부고와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학생들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그리고 선생님들의 밝은 앞날을 응원하겠습니다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</a:t>
              </a:r>
            </a:p>
            <a:p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앞으로 교육 분야에 일함에 있어 지금의 시간이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제게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값진 자산이 될 것이라 믿어 의심치 않습니다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제게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가르침을 주신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이대부고의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선생님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1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학년 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6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반 학생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,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그리고 </a:t>
              </a:r>
              <a:r>
                <a:rPr lang="ko-KR" altLang="en-US" sz="1400" dirty="0" err="1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이대부고를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잊지 않겠습니다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</a:t>
              </a:r>
            </a:p>
            <a:p>
              <a:endParaRPr lang="en-US" altLang="ko-KR" sz="1400" dirty="0">
                <a:latin typeface="나눔손글씨 기쁨밝음" panose="02000503000000000000" pitchFamily="2" charset="-127"/>
                <a:ea typeface="나눔손글씨 기쁨밝음" panose="02000503000000000000" pitchFamily="2" charset="-127"/>
              </a:endParaRPr>
            </a:p>
            <a:p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감사합니다</a:t>
              </a:r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.</a:t>
              </a:r>
            </a:p>
            <a:p>
              <a:endParaRPr lang="en-US" altLang="ko-KR" sz="1400" dirty="0">
                <a:latin typeface="나눔손글씨 기쁨밝음" panose="02000503000000000000" pitchFamily="2" charset="-127"/>
                <a:ea typeface="나눔손글씨 기쁨밝음" panose="02000503000000000000" pitchFamily="2" charset="-127"/>
              </a:endParaRPr>
            </a:p>
            <a:p>
              <a:r>
                <a:rPr lang="ko-KR" altLang="en-US" sz="1400" b="1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종교 교과 교육실습생 최상민 올림</a:t>
              </a:r>
            </a:p>
            <a:p>
              <a:endParaRPr lang="ko-KR" altLang="en-US" sz="1400" dirty="0">
                <a:latin typeface="나눔손글씨 기쁨밝음" panose="02000503000000000000" pitchFamily="2" charset="-127"/>
                <a:ea typeface="나눔손글씨 기쁨밝음" panose="02000503000000000000" pitchFamily="2" charset="-127"/>
              </a:endParaRPr>
            </a:p>
            <a:p>
              <a:r>
                <a:rPr lang="en-US" altLang="ko-KR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2023.04.21. </a:t>
              </a:r>
              <a:r>
                <a:rPr lang="ko-KR" altLang="en-US" sz="1400" dirty="0">
                  <a:latin typeface="나눔손글씨 기쁨밝음" panose="02000503000000000000" pitchFamily="2" charset="-127"/>
                  <a:ea typeface="나눔손글씨 기쁨밝음" panose="02000503000000000000" pitchFamily="2" charset="-127"/>
                </a:rPr>
                <a:t>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113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119</TotalTime>
  <Words>479</Words>
  <Application>Microsoft Office PowerPoint</Application>
  <PresentationFormat>A4 용지(210x297mm)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12롯데마트행복Light</vt:lpstr>
      <vt:lpstr>나눔손글씨 기쁨밝음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상민 최</dc:creator>
  <cp:lastModifiedBy>상민 최</cp:lastModifiedBy>
  <cp:revision>9</cp:revision>
  <dcterms:created xsi:type="dcterms:W3CDTF">2023-04-19T23:39:16Z</dcterms:created>
  <dcterms:modified xsi:type="dcterms:W3CDTF">2023-04-21T05:42:36Z</dcterms:modified>
</cp:coreProperties>
</file>