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125" d="100"/>
          <a:sy n="125" d="100"/>
        </p:scale>
        <p:origin x="-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8398-0B51-4050-8670-591F4331DF9B}" type="datetimeFigureOut">
              <a:rPr lang="he-IL" smtClean="0"/>
              <a:t>ט"ז/כסלו/תשע"ד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0EDD-1798-49B6-B190-A9EFC89A3C5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8398-0B51-4050-8670-591F4331DF9B}" type="datetimeFigureOut">
              <a:rPr lang="he-IL" smtClean="0"/>
              <a:t>ט"ז/כסלו/תשע"ד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0EDD-1798-49B6-B190-A9EFC89A3C5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8398-0B51-4050-8670-591F4331DF9B}" type="datetimeFigureOut">
              <a:rPr lang="he-IL" smtClean="0"/>
              <a:t>ט"ז/כסלו/תשע"ד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0EDD-1798-49B6-B190-A9EFC89A3C5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8398-0B51-4050-8670-591F4331DF9B}" type="datetimeFigureOut">
              <a:rPr lang="he-IL" smtClean="0"/>
              <a:t>ט"ז/כסלו/תשע"ד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0EDD-1798-49B6-B190-A9EFC89A3C5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8398-0B51-4050-8670-591F4331DF9B}" type="datetimeFigureOut">
              <a:rPr lang="he-IL" smtClean="0"/>
              <a:t>ט"ז/כסלו/תשע"ד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0EDD-1798-49B6-B190-A9EFC89A3C5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8398-0B51-4050-8670-591F4331DF9B}" type="datetimeFigureOut">
              <a:rPr lang="he-IL" smtClean="0"/>
              <a:t>ט"ז/כסלו/תשע"ד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0EDD-1798-49B6-B190-A9EFC89A3C5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8398-0B51-4050-8670-591F4331DF9B}" type="datetimeFigureOut">
              <a:rPr lang="he-IL" smtClean="0"/>
              <a:t>ט"ז/כסלו/תשע"ד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0EDD-1798-49B6-B190-A9EFC89A3C5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8398-0B51-4050-8670-591F4331DF9B}" type="datetimeFigureOut">
              <a:rPr lang="he-IL" smtClean="0"/>
              <a:t>ט"ז/כסלו/תשע"ד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0EDD-1798-49B6-B190-A9EFC89A3C5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8398-0B51-4050-8670-591F4331DF9B}" type="datetimeFigureOut">
              <a:rPr lang="he-IL" smtClean="0"/>
              <a:t>ט"ז/כסלו/תשע"ד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0EDD-1798-49B6-B190-A9EFC89A3C5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8398-0B51-4050-8670-591F4331DF9B}" type="datetimeFigureOut">
              <a:rPr lang="he-IL" smtClean="0"/>
              <a:t>ט"ז/כסלו/תשע"ד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0EDD-1798-49B6-B190-A9EFC89A3C5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8398-0B51-4050-8670-591F4331DF9B}" type="datetimeFigureOut">
              <a:rPr lang="he-IL" smtClean="0"/>
              <a:t>ט"ז/כסלו/תשע"ד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D0EDD-1798-49B6-B190-A9EFC89A3C5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78398-0B51-4050-8670-591F4331DF9B}" type="datetimeFigureOut">
              <a:rPr lang="he-IL" smtClean="0"/>
              <a:t>ט"ז/כסלו/תשע"ד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D0EDD-1798-49B6-B190-A9EFC89A3C5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707904" y="908720"/>
            <a:ext cx="4392488" cy="5184576"/>
            <a:chOff x="3707904" y="908720"/>
            <a:chExt cx="4392488" cy="5184576"/>
          </a:xfrm>
        </p:grpSpPr>
        <p:pic>
          <p:nvPicPr>
            <p:cNvPr id="41" name="Picture 40" descr="laptop.jpg"/>
            <p:cNvPicPr>
              <a:picLocks noChangeAspect="1"/>
            </p:cNvPicPr>
            <p:nvPr/>
          </p:nvPicPr>
          <p:blipFill>
            <a:blip r:embed="rId2" cstate="print">
              <a:biLevel thresh="50000"/>
            </a:blip>
            <a:stretch>
              <a:fillRect/>
            </a:stretch>
          </p:blipFill>
          <p:spPr>
            <a:xfrm>
              <a:off x="6732240" y="4085453"/>
              <a:ext cx="419474" cy="279649"/>
            </a:xfrm>
            <a:prstGeom prst="rect">
              <a:avLst/>
            </a:prstGeom>
          </p:spPr>
        </p:pic>
        <p:pic>
          <p:nvPicPr>
            <p:cNvPr id="42" name="Picture 41" descr="laptop.jpg"/>
            <p:cNvPicPr>
              <a:picLocks noChangeAspect="1"/>
            </p:cNvPicPr>
            <p:nvPr/>
          </p:nvPicPr>
          <p:blipFill>
            <a:blip r:embed="rId2" cstate="print">
              <a:biLevel thresh="50000"/>
            </a:blip>
            <a:stretch>
              <a:fillRect/>
            </a:stretch>
          </p:blipFill>
          <p:spPr>
            <a:xfrm>
              <a:off x="6300192" y="4085454"/>
              <a:ext cx="419474" cy="279649"/>
            </a:xfrm>
            <a:prstGeom prst="rect">
              <a:avLst/>
            </a:prstGeom>
          </p:spPr>
        </p:pic>
        <p:pic>
          <p:nvPicPr>
            <p:cNvPr id="43" name="Picture 42" descr="laptop.jpg"/>
            <p:cNvPicPr>
              <a:picLocks noChangeAspect="1"/>
            </p:cNvPicPr>
            <p:nvPr/>
          </p:nvPicPr>
          <p:blipFill>
            <a:blip r:embed="rId2" cstate="print">
              <a:biLevel thresh="50000"/>
            </a:blip>
            <a:stretch>
              <a:fillRect/>
            </a:stretch>
          </p:blipFill>
          <p:spPr>
            <a:xfrm>
              <a:off x="5876528" y="4085454"/>
              <a:ext cx="419474" cy="279649"/>
            </a:xfrm>
            <a:prstGeom prst="rect">
              <a:avLst/>
            </a:prstGeom>
          </p:spPr>
        </p:pic>
        <p:pic>
          <p:nvPicPr>
            <p:cNvPr id="44" name="Picture 43" descr="laptop.jpg"/>
            <p:cNvPicPr>
              <a:picLocks noChangeAspect="1"/>
            </p:cNvPicPr>
            <p:nvPr/>
          </p:nvPicPr>
          <p:blipFill>
            <a:blip r:embed="rId2" cstate="print">
              <a:biLevel thresh="50000"/>
            </a:blip>
            <a:stretch>
              <a:fillRect/>
            </a:stretch>
          </p:blipFill>
          <p:spPr>
            <a:xfrm>
              <a:off x="5448670" y="4085455"/>
              <a:ext cx="419474" cy="279649"/>
            </a:xfrm>
            <a:prstGeom prst="rect">
              <a:avLst/>
            </a:prstGeom>
          </p:spPr>
        </p:pic>
        <p:pic>
          <p:nvPicPr>
            <p:cNvPr id="45" name="Picture 44" descr="laptop.jpg"/>
            <p:cNvPicPr>
              <a:picLocks noChangeAspect="1"/>
            </p:cNvPicPr>
            <p:nvPr/>
          </p:nvPicPr>
          <p:blipFill>
            <a:blip r:embed="rId2" cstate="print">
              <a:biLevel thresh="50000"/>
            </a:blip>
            <a:stretch>
              <a:fillRect/>
            </a:stretch>
          </p:blipFill>
          <p:spPr>
            <a:xfrm>
              <a:off x="5016622" y="4085454"/>
              <a:ext cx="419474" cy="279649"/>
            </a:xfrm>
            <a:prstGeom prst="rect">
              <a:avLst/>
            </a:prstGeom>
          </p:spPr>
        </p:pic>
        <p:pic>
          <p:nvPicPr>
            <p:cNvPr id="39" name="Picture 38" descr="laptop.jpg"/>
            <p:cNvPicPr>
              <a:picLocks noChangeAspect="1"/>
            </p:cNvPicPr>
            <p:nvPr/>
          </p:nvPicPr>
          <p:blipFill>
            <a:blip r:embed="rId3" cstate="print">
              <a:biLevel thresh="50000"/>
            </a:blip>
            <a:stretch>
              <a:fillRect/>
            </a:stretch>
          </p:blipFill>
          <p:spPr>
            <a:xfrm>
              <a:off x="6876256" y="4221087"/>
              <a:ext cx="648072" cy="432048"/>
            </a:xfrm>
            <a:prstGeom prst="rect">
              <a:avLst/>
            </a:prstGeom>
          </p:spPr>
        </p:pic>
        <p:pic>
          <p:nvPicPr>
            <p:cNvPr id="40" name="Picture 39" descr="laptop.jpg"/>
            <p:cNvPicPr>
              <a:picLocks noChangeAspect="1"/>
            </p:cNvPicPr>
            <p:nvPr/>
          </p:nvPicPr>
          <p:blipFill>
            <a:blip r:embed="rId3" cstate="print">
              <a:biLevel thresh="50000"/>
            </a:blip>
            <a:stretch>
              <a:fillRect/>
            </a:stretch>
          </p:blipFill>
          <p:spPr>
            <a:xfrm>
              <a:off x="6300192" y="4221088"/>
              <a:ext cx="648072" cy="432048"/>
            </a:xfrm>
            <a:prstGeom prst="rect">
              <a:avLst/>
            </a:prstGeom>
          </p:spPr>
        </p:pic>
        <p:pic>
          <p:nvPicPr>
            <p:cNvPr id="38" name="Picture 37" descr="laptop.jpg"/>
            <p:cNvPicPr>
              <a:picLocks noChangeAspect="1"/>
            </p:cNvPicPr>
            <p:nvPr/>
          </p:nvPicPr>
          <p:blipFill>
            <a:blip r:embed="rId3" cstate="print">
              <a:biLevel thresh="50000"/>
            </a:blip>
            <a:stretch>
              <a:fillRect/>
            </a:stretch>
          </p:blipFill>
          <p:spPr>
            <a:xfrm>
              <a:off x="5724128" y="4221088"/>
              <a:ext cx="648072" cy="432048"/>
            </a:xfrm>
            <a:prstGeom prst="rect">
              <a:avLst/>
            </a:prstGeom>
          </p:spPr>
        </p:pic>
        <p:pic>
          <p:nvPicPr>
            <p:cNvPr id="37" name="Picture 36" descr="laptop.jpg"/>
            <p:cNvPicPr>
              <a:picLocks noChangeAspect="1"/>
            </p:cNvPicPr>
            <p:nvPr/>
          </p:nvPicPr>
          <p:blipFill>
            <a:blip r:embed="rId3" cstate="print">
              <a:biLevel thresh="50000"/>
            </a:blip>
            <a:stretch>
              <a:fillRect/>
            </a:stretch>
          </p:blipFill>
          <p:spPr>
            <a:xfrm>
              <a:off x="5148064" y="4221089"/>
              <a:ext cx="648072" cy="43204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3707904" y="908720"/>
              <a:ext cx="4392488" cy="5184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66092" y="980728"/>
              <a:ext cx="694422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000" b="1" dirty="0" smtClean="0">
                  <a:latin typeface="Aharoni" pitchFamily="2" charset="-79"/>
                  <a:cs typeface="Aharoni" pitchFamily="2" charset="-79"/>
                </a:rPr>
                <a:t>LAN</a:t>
              </a:r>
              <a:endParaRPr lang="he-IL" b="1" dirty="0">
                <a:latin typeface="Aharoni" pitchFamily="2" charset="-79"/>
                <a:cs typeface="Aharoni" pitchFamily="2" charset="-79"/>
              </a:endParaRPr>
            </a:p>
          </p:txBody>
        </p:sp>
        <p:pic>
          <p:nvPicPr>
            <p:cNvPr id="7" name="Picture 6" descr="scree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4280" y="1484784"/>
              <a:ext cx="1162265" cy="1368152"/>
            </a:xfrm>
            <a:prstGeom prst="rect">
              <a:avLst/>
            </a:prstGeom>
          </p:spPr>
        </p:pic>
        <p:pic>
          <p:nvPicPr>
            <p:cNvPr id="6" name="Picture 5" descr="projector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64472">
              <a:off x="4666644" y="2457256"/>
              <a:ext cx="966656" cy="526937"/>
            </a:xfrm>
            <a:prstGeom prst="rect">
              <a:avLst/>
            </a:prstGeom>
          </p:spPr>
        </p:pic>
        <p:pic>
          <p:nvPicPr>
            <p:cNvPr id="8" name="Picture 7" descr="meme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8296" y="1628800"/>
              <a:ext cx="890398" cy="554931"/>
            </a:xfrm>
            <a:prstGeom prst="rect">
              <a:avLst/>
            </a:prstGeom>
          </p:spPr>
        </p:pic>
        <p:pic>
          <p:nvPicPr>
            <p:cNvPr id="9" name="Picture 8" descr="profesorPC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44560" y="1772816"/>
              <a:ext cx="1683824" cy="1080120"/>
            </a:xfrm>
            <a:prstGeom prst="rect">
              <a:avLst/>
            </a:prstGeom>
          </p:spPr>
        </p:pic>
        <p:pic>
          <p:nvPicPr>
            <p:cNvPr id="10" name="Picture 9" descr="meme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64256">
              <a:off x="6534002" y="1964623"/>
              <a:ext cx="792088" cy="493660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/>
          </p:nvSpPr>
          <p:spPr>
            <a:xfrm>
              <a:off x="5319420" y="2489703"/>
              <a:ext cx="1104523" cy="289711"/>
            </a:xfrm>
            <a:custGeom>
              <a:avLst/>
              <a:gdLst>
                <a:gd name="connsiteX0" fmla="*/ 1104523 w 1104523"/>
                <a:gd name="connsiteY0" fmla="*/ 0 h 289711"/>
                <a:gd name="connsiteX1" fmla="*/ 488887 w 1104523"/>
                <a:gd name="connsiteY1" fmla="*/ 235390 h 289711"/>
                <a:gd name="connsiteX2" fmla="*/ 0 w 1104523"/>
                <a:gd name="connsiteY2" fmla="*/ 289711 h 28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4523" h="289711">
                  <a:moveTo>
                    <a:pt x="1104523" y="0"/>
                  </a:moveTo>
                  <a:cubicBezTo>
                    <a:pt x="888748" y="93552"/>
                    <a:pt x="672974" y="187105"/>
                    <a:pt x="488887" y="235390"/>
                  </a:cubicBezTo>
                  <a:cubicBezTo>
                    <a:pt x="304800" y="283675"/>
                    <a:pt x="152400" y="286693"/>
                    <a:pt x="0" y="289711"/>
                  </a:cubicBezTo>
                </a:path>
              </a:pathLst>
            </a:cu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7596336" y="908720"/>
              <a:ext cx="0" cy="108012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452320" y="935879"/>
              <a:ext cx="0" cy="1008112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006739" y="1196752"/>
              <a:ext cx="1067856" cy="461665"/>
            </a:xfrm>
            <a:prstGeom prst="rect">
              <a:avLst/>
            </a:prstGeom>
            <a:solidFill>
              <a:srgbClr val="F2F2F2">
                <a:alpha val="43137"/>
              </a:srgbClr>
            </a:solidFill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200" b="1" dirty="0" smtClean="0"/>
                <a:t>Ethernet/</a:t>
              </a:r>
              <a:r>
                <a:rPr lang="en-US" sz="1200" b="1" dirty="0" err="1" smtClean="0"/>
                <a:t>Wifi</a:t>
              </a:r>
              <a:endParaRPr lang="en-US" sz="1200" b="1" dirty="0" smtClean="0"/>
            </a:p>
            <a:p>
              <a:pPr algn="ctr"/>
              <a:r>
                <a:rPr lang="en-US" sz="1200" b="1" dirty="0" smtClean="0"/>
                <a:t>connection</a:t>
              </a:r>
              <a:endParaRPr lang="he-IL" sz="12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5624" y="2780928"/>
              <a:ext cx="1174296" cy="307777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sz="1400" b="1" dirty="0" smtClean="0"/>
                <a:t>Presenter PC </a:t>
              </a:r>
              <a:endParaRPr lang="he-IL" sz="1400" b="1" dirty="0"/>
            </a:p>
          </p:txBody>
        </p:sp>
        <p:pic>
          <p:nvPicPr>
            <p:cNvPr id="18" name="Picture 17" descr="laptop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32040" y="4437112"/>
              <a:ext cx="2051720" cy="1367813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5332638" y="4563964"/>
              <a:ext cx="1260348" cy="6842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9" name="Picture 18" descr="meme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0112" y="4581128"/>
              <a:ext cx="792088" cy="49366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580112" y="5085184"/>
              <a:ext cx="792088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comments</a:t>
              </a:r>
              <a:endParaRPr lang="he-IL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Flowchart: Extract 21"/>
            <p:cNvSpPr/>
            <p:nvPr/>
          </p:nvSpPr>
          <p:spPr>
            <a:xfrm rot="5400000">
              <a:off x="6336196" y="4833156"/>
              <a:ext cx="324036" cy="108012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Flowchart: Extract 22"/>
            <p:cNvSpPr/>
            <p:nvPr/>
          </p:nvSpPr>
          <p:spPr>
            <a:xfrm rot="16200000">
              <a:off x="5291872" y="4833156"/>
              <a:ext cx="324036" cy="108012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732240" y="5445224"/>
              <a:ext cx="1296144" cy="0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732240" y="5301208"/>
              <a:ext cx="1296144" cy="1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174805" y="5733256"/>
              <a:ext cx="1363579" cy="307777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sz="1400" b="1" dirty="0" smtClean="0"/>
                <a:t>Student Laptop </a:t>
              </a:r>
              <a:endParaRPr lang="he-IL" sz="1400" b="1" dirty="0"/>
            </a:p>
          </p:txBody>
        </p:sp>
        <p:pic>
          <p:nvPicPr>
            <p:cNvPr id="31" name="Picture 30" descr="laptop.jpg"/>
            <p:cNvPicPr>
              <a:picLocks noChangeAspect="1"/>
            </p:cNvPicPr>
            <p:nvPr/>
          </p:nvPicPr>
          <p:blipFill>
            <a:blip r:embed="rId9" cstate="print">
              <a:biLevel thresh="50000"/>
            </a:blip>
            <a:stretch>
              <a:fillRect/>
            </a:stretch>
          </p:blipFill>
          <p:spPr>
            <a:xfrm>
              <a:off x="3887924" y="4725144"/>
              <a:ext cx="756084" cy="504056"/>
            </a:xfrm>
            <a:prstGeom prst="rect">
              <a:avLst/>
            </a:prstGeom>
          </p:spPr>
        </p:pic>
        <p:pic>
          <p:nvPicPr>
            <p:cNvPr id="32" name="Picture 31" descr="laptop.jpg"/>
            <p:cNvPicPr>
              <a:picLocks noChangeAspect="1"/>
            </p:cNvPicPr>
            <p:nvPr/>
          </p:nvPicPr>
          <p:blipFill>
            <a:blip r:embed="rId9" cstate="print">
              <a:biLevel thresh="50000"/>
            </a:blip>
            <a:stretch>
              <a:fillRect/>
            </a:stretch>
          </p:blipFill>
          <p:spPr>
            <a:xfrm>
              <a:off x="4463988" y="4725143"/>
              <a:ext cx="756084" cy="504056"/>
            </a:xfrm>
            <a:prstGeom prst="rect">
              <a:avLst/>
            </a:prstGeom>
          </p:spPr>
        </p:pic>
        <p:pic>
          <p:nvPicPr>
            <p:cNvPr id="33" name="Picture 32" descr="laptop.jpg"/>
            <p:cNvPicPr>
              <a:picLocks noChangeAspect="1"/>
            </p:cNvPicPr>
            <p:nvPr/>
          </p:nvPicPr>
          <p:blipFill>
            <a:blip r:embed="rId10" cstate="print">
              <a:biLevel thresh="50000"/>
            </a:blip>
            <a:stretch>
              <a:fillRect/>
            </a:stretch>
          </p:blipFill>
          <p:spPr>
            <a:xfrm>
              <a:off x="6732240" y="4725144"/>
              <a:ext cx="720080" cy="480053"/>
            </a:xfrm>
            <a:prstGeom prst="rect">
              <a:avLst/>
            </a:prstGeom>
          </p:spPr>
        </p:pic>
        <p:pic>
          <p:nvPicPr>
            <p:cNvPr id="34" name="Picture 33" descr="laptop.jpg"/>
            <p:cNvPicPr>
              <a:picLocks noChangeAspect="1"/>
            </p:cNvPicPr>
            <p:nvPr/>
          </p:nvPicPr>
          <p:blipFill>
            <a:blip r:embed="rId10" cstate="print">
              <a:biLevel thresh="50000"/>
            </a:blip>
            <a:stretch>
              <a:fillRect/>
            </a:stretch>
          </p:blipFill>
          <p:spPr>
            <a:xfrm>
              <a:off x="7308304" y="4725143"/>
              <a:ext cx="720080" cy="480053"/>
            </a:xfrm>
            <a:prstGeom prst="rect">
              <a:avLst/>
            </a:prstGeom>
          </p:spPr>
        </p:pic>
        <p:pic>
          <p:nvPicPr>
            <p:cNvPr id="36" name="Picture 35" descr="laptop.jpg"/>
            <p:cNvPicPr>
              <a:picLocks noChangeAspect="1"/>
            </p:cNvPicPr>
            <p:nvPr/>
          </p:nvPicPr>
          <p:blipFill>
            <a:blip r:embed="rId3" cstate="print">
              <a:biLevel thresh="50000"/>
            </a:blip>
            <a:stretch>
              <a:fillRect/>
            </a:stretch>
          </p:blipFill>
          <p:spPr>
            <a:xfrm>
              <a:off x="4572000" y="4221088"/>
              <a:ext cx="648072" cy="4320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67744" y="1268760"/>
            <a:ext cx="4575540" cy="3068960"/>
            <a:chOff x="2267744" y="1268760"/>
            <a:chExt cx="4575540" cy="306896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67744" y="1268760"/>
              <a:ext cx="4575540" cy="3068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 descr="C:\Users\Evyatarp\Dropbox\WpfPrintScreenTaker\WpfPrintScreenTaker\ScreenShotsWarehouse\51_56.jpe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59832" y="1556792"/>
              <a:ext cx="2973574" cy="1800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76672"/>
            <a:ext cx="7758441" cy="5203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9724</TotalTime>
  <Words>8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Radware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Evyatarp</dc:creator>
  <cp:lastModifiedBy>Evyatarp</cp:lastModifiedBy>
  <cp:revision>3</cp:revision>
  <dcterms:created xsi:type="dcterms:W3CDTF">2013-11-19T11:55:40Z</dcterms:created>
  <dcterms:modified xsi:type="dcterms:W3CDTF">2013-11-26T05:59:49Z</dcterms:modified>
</cp:coreProperties>
</file>